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Lst>
  <p:sldSz cx="9144000" cy="6858000" type="screen4x3"/>
  <p:notesSz cx="7315200" cy="9601200"/>
  <p:embeddedFontLst>
    <p:embeddedFont>
      <p:font typeface="Comic Sans MS" panose="030F0702030302020204" pitchFamily="66" charset="0"/>
      <p:regular r:id="rId134"/>
      <p:bold r:id="rId135"/>
      <p:italic r:id="rId136"/>
      <p:boldItalic r:id="rId137"/>
    </p:embeddedFont>
    <p:embeddedFont>
      <p:font typeface="Gill Sans" panose="020B0604020202020204" charset="0"/>
      <p:regular r:id="rId138"/>
      <p:bold r:id="rId139"/>
    </p:embeddedFont>
    <p:embeddedFont>
      <p:font typeface="Tahoma" panose="020B0604030504040204" pitchFamily="34" charset="0"/>
      <p:regular r:id="rId140"/>
      <p:bold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2" roundtripDataSignature="AMtx7mga/+RNCMadV+KGUmZllxYzPGFd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6F436A-278F-420F-904B-CE08EFE0C411}">
  <a:tblStyle styleId="{F26F436A-278F-420F-904B-CE08EFE0C41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66" d="100"/>
          <a:sy n="66" d="100"/>
        </p:scale>
        <p:origin x="1872" y="2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7.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8.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Zafran" userId="785f8517f8a52b66" providerId="LiveId" clId="{463A6985-8339-45DE-BA60-E93D742A3CE9}"/>
    <pc:docChg chg="modSld">
      <pc:chgData name="Muhammad Zafran" userId="785f8517f8a52b66" providerId="LiveId" clId="{463A6985-8339-45DE-BA60-E93D742A3CE9}" dt="2024-11-11T13:31:27.628" v="3" actId="20577"/>
      <pc:docMkLst>
        <pc:docMk/>
      </pc:docMkLst>
      <pc:sldChg chg="modSp mod">
        <pc:chgData name="Muhammad Zafran" userId="785f8517f8a52b66" providerId="LiveId" clId="{463A6985-8339-45DE-BA60-E93D742A3CE9}" dt="2024-11-11T13:31:27.628" v="3" actId="20577"/>
        <pc:sldMkLst>
          <pc:docMk/>
          <pc:sldMk cId="0" sldId="306"/>
        </pc:sldMkLst>
        <pc:spChg chg="mod">
          <ac:chgData name="Muhammad Zafran" userId="785f8517f8a52b66" providerId="LiveId" clId="{463A6985-8339-45DE-BA60-E93D742A3CE9}" dt="2024-11-11T07:59:26.124" v="0" actId="14100"/>
          <ac:spMkLst>
            <pc:docMk/>
            <pc:sldMk cId="0" sldId="306"/>
            <ac:spMk id="6356" creationId="{00000000-0000-0000-0000-000000000000}"/>
          </ac:spMkLst>
        </pc:spChg>
        <pc:spChg chg="mod">
          <ac:chgData name="Muhammad Zafran" userId="785f8517f8a52b66" providerId="LiveId" clId="{463A6985-8339-45DE-BA60-E93D742A3CE9}" dt="2024-11-11T13:31:27.628" v="3" actId="20577"/>
          <ac:spMkLst>
            <pc:docMk/>
            <pc:sldMk cId="0" sldId="306"/>
            <ac:spMk id="6361" creationId="{00000000-0000-0000-0000-000000000000}"/>
          </ac:spMkLst>
        </pc:spChg>
      </pc:sldChg>
    </pc:docChg>
  </pc:docChgLst>
  <pc:docChgLst>
    <pc:chgData name="Muhammad Zafran" userId="785f8517f8a52b66" providerId="LiveId" clId="{70DD3E90-89CF-4D72-AFAC-8649AC5E787A}"/>
    <pc:docChg chg="custSel modSld">
      <pc:chgData name="Muhammad Zafran" userId="785f8517f8a52b66" providerId="LiveId" clId="{70DD3E90-89CF-4D72-AFAC-8649AC5E787A}" dt="2024-10-15T01:40:03.513" v="29" actId="14100"/>
      <pc:docMkLst>
        <pc:docMk/>
      </pc:docMkLst>
      <pc:sldChg chg="delSp mod">
        <pc:chgData name="Muhammad Zafran" userId="785f8517f8a52b66" providerId="LiveId" clId="{70DD3E90-89CF-4D72-AFAC-8649AC5E787A}" dt="2024-10-07T09:31:59.093" v="0" actId="478"/>
        <pc:sldMkLst>
          <pc:docMk/>
          <pc:sldMk cId="0" sldId="256"/>
        </pc:sldMkLst>
        <pc:spChg chg="del">
          <ac:chgData name="Muhammad Zafran" userId="785f8517f8a52b66" providerId="LiveId" clId="{70DD3E90-89CF-4D72-AFAC-8649AC5E787A}" dt="2024-10-07T09:31:59.093" v="0" actId="478"/>
          <ac:spMkLst>
            <pc:docMk/>
            <pc:sldMk cId="0" sldId="256"/>
            <ac:spMk id="106" creationId="{00000000-0000-0000-0000-000000000000}"/>
          </ac:spMkLst>
        </pc:spChg>
      </pc:sldChg>
      <pc:sldChg chg="modSp mod">
        <pc:chgData name="Muhammad Zafran" userId="785f8517f8a52b66" providerId="LiveId" clId="{70DD3E90-89CF-4D72-AFAC-8649AC5E787A}" dt="2024-10-08T02:28:08.761" v="23" actId="14100"/>
        <pc:sldMkLst>
          <pc:docMk/>
          <pc:sldMk cId="0" sldId="267"/>
        </pc:sldMkLst>
        <pc:spChg chg="mod">
          <ac:chgData name="Muhammad Zafran" userId="785f8517f8a52b66" providerId="LiveId" clId="{70DD3E90-89CF-4D72-AFAC-8649AC5E787A}" dt="2024-10-08T02:27:57.615" v="14" actId="20577"/>
          <ac:spMkLst>
            <pc:docMk/>
            <pc:sldMk cId="0" sldId="267"/>
            <ac:spMk id="2205" creationId="{00000000-0000-0000-0000-000000000000}"/>
          </ac:spMkLst>
        </pc:spChg>
        <pc:spChg chg="mod">
          <ac:chgData name="Muhammad Zafran" userId="785f8517f8a52b66" providerId="LiveId" clId="{70DD3E90-89CF-4D72-AFAC-8649AC5E787A}" dt="2024-10-08T02:28:08.761" v="23" actId="14100"/>
          <ac:spMkLst>
            <pc:docMk/>
            <pc:sldMk cId="0" sldId="267"/>
            <ac:spMk id="2207" creationId="{00000000-0000-0000-0000-000000000000}"/>
          </ac:spMkLst>
        </pc:spChg>
      </pc:sldChg>
      <pc:sldChg chg="modSp mod">
        <pc:chgData name="Muhammad Zafran" userId="785f8517f8a52b66" providerId="LiveId" clId="{70DD3E90-89CF-4D72-AFAC-8649AC5E787A}" dt="2024-10-12T08:04:04.139" v="28" actId="1037"/>
        <pc:sldMkLst>
          <pc:docMk/>
          <pc:sldMk cId="0" sldId="295"/>
        </pc:sldMkLst>
        <pc:spChg chg="mod">
          <ac:chgData name="Muhammad Zafran" userId="785f8517f8a52b66" providerId="LiveId" clId="{70DD3E90-89CF-4D72-AFAC-8649AC5E787A}" dt="2024-10-12T08:03:54.822" v="24" actId="1076"/>
          <ac:spMkLst>
            <pc:docMk/>
            <pc:sldMk cId="0" sldId="295"/>
            <ac:spMk id="5781" creationId="{00000000-0000-0000-0000-000000000000}"/>
          </ac:spMkLst>
        </pc:spChg>
        <pc:spChg chg="mod">
          <ac:chgData name="Muhammad Zafran" userId="785f8517f8a52b66" providerId="LiveId" clId="{70DD3E90-89CF-4D72-AFAC-8649AC5E787A}" dt="2024-10-12T08:04:04.139" v="28" actId="1037"/>
          <ac:spMkLst>
            <pc:docMk/>
            <pc:sldMk cId="0" sldId="295"/>
            <ac:spMk id="5782" creationId="{00000000-0000-0000-0000-000000000000}"/>
          </ac:spMkLst>
        </pc:spChg>
        <pc:grpChg chg="mod">
          <ac:chgData name="Muhammad Zafran" userId="785f8517f8a52b66" providerId="LiveId" clId="{70DD3E90-89CF-4D72-AFAC-8649AC5E787A}" dt="2024-10-12T08:03:57.176" v="25" actId="1076"/>
          <ac:grpSpMkLst>
            <pc:docMk/>
            <pc:sldMk cId="0" sldId="295"/>
            <ac:grpSpMk id="5754" creationId="{00000000-0000-0000-0000-000000000000}"/>
          </ac:grpSpMkLst>
        </pc:grpChg>
      </pc:sldChg>
      <pc:sldChg chg="modSp mod">
        <pc:chgData name="Muhammad Zafran" userId="785f8517f8a52b66" providerId="LiveId" clId="{70DD3E90-89CF-4D72-AFAC-8649AC5E787A}" dt="2024-10-15T01:40:03.513" v="29" actId="14100"/>
        <pc:sldMkLst>
          <pc:docMk/>
          <pc:sldMk cId="0" sldId="338"/>
        </pc:sldMkLst>
        <pc:spChg chg="mod">
          <ac:chgData name="Muhammad Zafran" userId="785f8517f8a52b66" providerId="LiveId" clId="{70DD3E90-89CF-4D72-AFAC-8649AC5E787A}" dt="2024-10-15T01:40:03.513" v="29" actId="14100"/>
          <ac:spMkLst>
            <pc:docMk/>
            <pc:sldMk cId="0" sldId="338"/>
            <ac:spMk id="923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25" tIns="48325" rIns="96625" bIns="48325" anchor="t" anchorCtr="0">
            <a:noAutofit/>
          </a:bodyPr>
          <a:lstStyle>
            <a:lvl1pPr marR="0" lvl="0" algn="l"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4963" y="0"/>
            <a:ext cx="3170237" cy="479425"/>
          </a:xfrm>
          <a:prstGeom prst="rect">
            <a:avLst/>
          </a:prstGeom>
          <a:noFill/>
          <a:ln>
            <a:noFill/>
          </a:ln>
        </p:spPr>
        <p:txBody>
          <a:bodyPr spcFirstLastPara="1" wrap="square" lIns="96625" tIns="48325" rIns="96625" bIns="48325" anchor="t" anchorCtr="0">
            <a:noAutofit/>
          </a:bodyPr>
          <a:lstStyle>
            <a:lvl1pPr marR="0" lvl="0" algn="r"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1775"/>
            <a:ext cx="3170238" cy="479425"/>
          </a:xfrm>
          <a:prstGeom prst="rect">
            <a:avLst/>
          </a:prstGeom>
          <a:noFill/>
          <a:ln>
            <a:noFill/>
          </a:ln>
        </p:spPr>
        <p:txBody>
          <a:bodyPr spcFirstLastPara="1" wrap="square" lIns="96625" tIns="48325" rIns="96625" bIns="48325" anchor="b" anchorCtr="0">
            <a:noAutofit/>
          </a:bodyPr>
          <a:lstStyle>
            <a:lvl1pPr marR="0" lvl="0" algn="l"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a:t>
            </a:fld>
            <a:endParaRPr sz="13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3" name="Google Shape;93;p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p10: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10</a:t>
            </a:fld>
            <a:endParaRPr sz="1300">
              <a:solidFill>
                <a:schemeClr val="dk1"/>
              </a:solidFill>
              <a:latin typeface="Times New Roman"/>
              <a:ea typeface="Times New Roman"/>
              <a:cs typeface="Times New Roman"/>
              <a:sym typeface="Times New Roman"/>
            </a:endParaRPr>
          </a:p>
        </p:txBody>
      </p:sp>
      <p:sp>
        <p:nvSpPr>
          <p:cNvPr id="2139" name="Google Shape;2139;p1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0" name="Google Shape;2140;p10: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6"/>
        <p:cNvGrpSpPr/>
        <p:nvPr/>
      </p:nvGrpSpPr>
      <p:grpSpPr>
        <a:xfrm>
          <a:off x="0" y="0"/>
          <a:ext cx="0" cy="0"/>
          <a:chOff x="0" y="0"/>
          <a:chExt cx="0" cy="0"/>
        </a:xfrm>
      </p:grpSpPr>
      <p:sp>
        <p:nvSpPr>
          <p:cNvPr id="9667" name="Google Shape;9667;p100: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668" name="Google Shape;9668;p10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6"/>
        <p:cNvGrpSpPr/>
        <p:nvPr/>
      </p:nvGrpSpPr>
      <p:grpSpPr>
        <a:xfrm>
          <a:off x="0" y="0"/>
          <a:ext cx="0" cy="0"/>
          <a:chOff x="0" y="0"/>
          <a:chExt cx="0" cy="0"/>
        </a:xfrm>
      </p:grpSpPr>
      <p:sp>
        <p:nvSpPr>
          <p:cNvPr id="9677" name="Google Shape;9677;p101: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678" name="Google Shape;9678;p10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0"/>
        <p:cNvGrpSpPr/>
        <p:nvPr/>
      </p:nvGrpSpPr>
      <p:grpSpPr>
        <a:xfrm>
          <a:off x="0" y="0"/>
          <a:ext cx="0" cy="0"/>
          <a:chOff x="0" y="0"/>
          <a:chExt cx="0" cy="0"/>
        </a:xfrm>
      </p:grpSpPr>
      <p:sp>
        <p:nvSpPr>
          <p:cNvPr id="9691" name="Google Shape;9691;p102: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692" name="Google Shape;9692;p10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0"/>
        <p:cNvGrpSpPr/>
        <p:nvPr/>
      </p:nvGrpSpPr>
      <p:grpSpPr>
        <a:xfrm>
          <a:off x="0" y="0"/>
          <a:ext cx="0" cy="0"/>
          <a:chOff x="0" y="0"/>
          <a:chExt cx="0" cy="0"/>
        </a:xfrm>
      </p:grpSpPr>
      <p:sp>
        <p:nvSpPr>
          <p:cNvPr id="9701" name="Google Shape;9701;p103: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702" name="Google Shape;9702;p10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5"/>
        <p:cNvGrpSpPr/>
        <p:nvPr/>
      </p:nvGrpSpPr>
      <p:grpSpPr>
        <a:xfrm>
          <a:off x="0" y="0"/>
          <a:ext cx="0" cy="0"/>
          <a:chOff x="0" y="0"/>
          <a:chExt cx="0" cy="0"/>
        </a:xfrm>
      </p:grpSpPr>
      <p:sp>
        <p:nvSpPr>
          <p:cNvPr id="9716" name="Google Shape;9716;p104: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717" name="Google Shape;9717;p10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5"/>
        <p:cNvGrpSpPr/>
        <p:nvPr/>
      </p:nvGrpSpPr>
      <p:grpSpPr>
        <a:xfrm>
          <a:off x="0" y="0"/>
          <a:ext cx="0" cy="0"/>
          <a:chOff x="0" y="0"/>
          <a:chExt cx="0" cy="0"/>
        </a:xfrm>
      </p:grpSpPr>
      <p:sp>
        <p:nvSpPr>
          <p:cNvPr id="9726" name="Google Shape;9726;p105: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727" name="Google Shape;9727;p10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5"/>
        <p:cNvGrpSpPr/>
        <p:nvPr/>
      </p:nvGrpSpPr>
      <p:grpSpPr>
        <a:xfrm>
          <a:off x="0" y="0"/>
          <a:ext cx="0" cy="0"/>
          <a:chOff x="0" y="0"/>
          <a:chExt cx="0" cy="0"/>
        </a:xfrm>
      </p:grpSpPr>
      <p:sp>
        <p:nvSpPr>
          <p:cNvPr id="9736" name="Google Shape;9736;p106: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737" name="Google Shape;9737;p10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7"/>
        <p:cNvGrpSpPr/>
        <p:nvPr/>
      </p:nvGrpSpPr>
      <p:grpSpPr>
        <a:xfrm>
          <a:off x="0" y="0"/>
          <a:ext cx="0" cy="0"/>
          <a:chOff x="0" y="0"/>
          <a:chExt cx="0" cy="0"/>
        </a:xfrm>
      </p:grpSpPr>
      <p:sp>
        <p:nvSpPr>
          <p:cNvPr id="9748" name="Google Shape;9748;p107: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749" name="Google Shape;9749;p10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6"/>
        <p:cNvGrpSpPr/>
        <p:nvPr/>
      </p:nvGrpSpPr>
      <p:grpSpPr>
        <a:xfrm>
          <a:off x="0" y="0"/>
          <a:ext cx="0" cy="0"/>
          <a:chOff x="0" y="0"/>
          <a:chExt cx="0" cy="0"/>
        </a:xfrm>
      </p:grpSpPr>
      <p:sp>
        <p:nvSpPr>
          <p:cNvPr id="9757" name="Google Shape;9757;p10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58" name="Google Shape;9758;p108: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a:t>1960s – TCPIP</a:t>
            </a:r>
            <a:endParaRPr/>
          </a:p>
          <a:p>
            <a:pPr marL="0" lvl="0" indent="0" algn="l" rtl="0">
              <a:spcBef>
                <a:spcPts val="360"/>
              </a:spcBef>
              <a:spcAft>
                <a:spcPts val="0"/>
              </a:spcAft>
              <a:buNone/>
            </a:pPr>
            <a:r>
              <a:rPr lang="en-US"/>
              <a:t>1970s – OSI</a:t>
            </a:r>
            <a:endParaRPr/>
          </a:p>
          <a:p>
            <a:pPr marL="0" lvl="0" indent="0" algn="l" rtl="0">
              <a:spcBef>
                <a:spcPts val="360"/>
              </a:spcBef>
              <a:spcAft>
                <a:spcPts val="0"/>
              </a:spcAft>
              <a:buNone/>
            </a:pPr>
            <a:endParaRPr/>
          </a:p>
        </p:txBody>
      </p:sp>
      <p:sp>
        <p:nvSpPr>
          <p:cNvPr id="9759" name="Google Shape;9759;p108: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108</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8"/>
        <p:cNvGrpSpPr/>
        <p:nvPr/>
      </p:nvGrpSpPr>
      <p:grpSpPr>
        <a:xfrm>
          <a:off x="0" y="0"/>
          <a:ext cx="0" cy="0"/>
          <a:chOff x="0" y="0"/>
          <a:chExt cx="0" cy="0"/>
        </a:xfrm>
      </p:grpSpPr>
      <p:sp>
        <p:nvSpPr>
          <p:cNvPr id="9769" name="Google Shape;9769;p109: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109</a:t>
            </a:fld>
            <a:endParaRPr sz="1300">
              <a:solidFill>
                <a:schemeClr val="dk1"/>
              </a:solidFill>
              <a:latin typeface="Times New Roman"/>
              <a:ea typeface="Times New Roman"/>
              <a:cs typeface="Times New Roman"/>
              <a:sym typeface="Times New Roman"/>
            </a:endParaRPr>
          </a:p>
        </p:txBody>
      </p:sp>
      <p:sp>
        <p:nvSpPr>
          <p:cNvPr id="9770" name="Google Shape;9770;p10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1" name="Google Shape;9771;p109: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p11: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11</a:t>
            </a:fld>
            <a:endParaRPr sz="1300">
              <a:solidFill>
                <a:schemeClr val="dk1"/>
              </a:solidFill>
              <a:latin typeface="Times New Roman"/>
              <a:ea typeface="Times New Roman"/>
              <a:cs typeface="Times New Roman"/>
              <a:sym typeface="Times New Roman"/>
            </a:endParaRPr>
          </a:p>
        </p:txBody>
      </p:sp>
      <p:sp>
        <p:nvSpPr>
          <p:cNvPr id="2164" name="Google Shape;2164;p1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5" name="Google Shape;2165;p11: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5"/>
        <p:cNvGrpSpPr/>
        <p:nvPr/>
      </p:nvGrpSpPr>
      <p:grpSpPr>
        <a:xfrm>
          <a:off x="0" y="0"/>
          <a:ext cx="0" cy="0"/>
          <a:chOff x="0" y="0"/>
          <a:chExt cx="0" cy="0"/>
        </a:xfrm>
      </p:grpSpPr>
      <p:sp>
        <p:nvSpPr>
          <p:cNvPr id="9786" name="Google Shape;9786;p110: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110</a:t>
            </a:fld>
            <a:endParaRPr sz="1300">
              <a:solidFill>
                <a:schemeClr val="dk1"/>
              </a:solidFill>
              <a:latin typeface="Times New Roman"/>
              <a:ea typeface="Times New Roman"/>
              <a:cs typeface="Times New Roman"/>
              <a:sym typeface="Times New Roman"/>
            </a:endParaRPr>
          </a:p>
        </p:txBody>
      </p:sp>
      <p:sp>
        <p:nvSpPr>
          <p:cNvPr id="9787" name="Google Shape;9787;p11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88" name="Google Shape;9788;p110: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4"/>
        <p:cNvGrpSpPr/>
        <p:nvPr/>
      </p:nvGrpSpPr>
      <p:grpSpPr>
        <a:xfrm>
          <a:off x="0" y="0"/>
          <a:ext cx="0" cy="0"/>
          <a:chOff x="0" y="0"/>
          <a:chExt cx="0" cy="0"/>
        </a:xfrm>
      </p:grpSpPr>
      <p:sp>
        <p:nvSpPr>
          <p:cNvPr id="9805" name="Google Shape;9805;p111: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111</a:t>
            </a:fld>
            <a:endParaRPr sz="1300">
              <a:solidFill>
                <a:schemeClr val="dk1"/>
              </a:solidFill>
              <a:latin typeface="Times New Roman"/>
              <a:ea typeface="Times New Roman"/>
              <a:cs typeface="Times New Roman"/>
              <a:sym typeface="Times New Roman"/>
            </a:endParaRPr>
          </a:p>
        </p:txBody>
      </p:sp>
      <p:sp>
        <p:nvSpPr>
          <p:cNvPr id="9806" name="Google Shape;9806;p11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07" name="Google Shape;9807;p111: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5"/>
        <p:cNvGrpSpPr/>
        <p:nvPr/>
      </p:nvGrpSpPr>
      <p:grpSpPr>
        <a:xfrm>
          <a:off x="0" y="0"/>
          <a:ext cx="0" cy="0"/>
          <a:chOff x="0" y="0"/>
          <a:chExt cx="0" cy="0"/>
        </a:xfrm>
      </p:grpSpPr>
      <p:sp>
        <p:nvSpPr>
          <p:cNvPr id="9956" name="Google Shape;9956;p112: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957" name="Google Shape;9957;p11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4"/>
        <p:cNvGrpSpPr/>
        <p:nvPr/>
      </p:nvGrpSpPr>
      <p:grpSpPr>
        <a:xfrm>
          <a:off x="0" y="0"/>
          <a:ext cx="0" cy="0"/>
          <a:chOff x="0" y="0"/>
          <a:chExt cx="0" cy="0"/>
        </a:xfrm>
      </p:grpSpPr>
      <p:sp>
        <p:nvSpPr>
          <p:cNvPr id="9965" name="Google Shape;9965;p113:notes"/>
          <p:cNvSpPr txBox="1"/>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113</a:t>
            </a:fld>
            <a:endParaRPr sz="1300">
              <a:solidFill>
                <a:schemeClr val="dk1"/>
              </a:solidFill>
              <a:latin typeface="Times New Roman"/>
              <a:ea typeface="Times New Roman"/>
              <a:cs typeface="Times New Roman"/>
              <a:sym typeface="Times New Roman"/>
            </a:endParaRPr>
          </a:p>
        </p:txBody>
      </p:sp>
      <p:sp>
        <p:nvSpPr>
          <p:cNvPr id="9966" name="Google Shape;9966;p11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67" name="Google Shape;9967;p113: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4"/>
        <p:cNvGrpSpPr/>
        <p:nvPr/>
      </p:nvGrpSpPr>
      <p:grpSpPr>
        <a:xfrm>
          <a:off x="0" y="0"/>
          <a:ext cx="0" cy="0"/>
          <a:chOff x="0" y="0"/>
          <a:chExt cx="0" cy="0"/>
        </a:xfrm>
      </p:grpSpPr>
      <p:sp>
        <p:nvSpPr>
          <p:cNvPr id="9975" name="Google Shape;9975;p114: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976" name="Google Shape;9976;p11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3"/>
        <p:cNvGrpSpPr/>
        <p:nvPr/>
      </p:nvGrpSpPr>
      <p:grpSpPr>
        <a:xfrm>
          <a:off x="0" y="0"/>
          <a:ext cx="0" cy="0"/>
          <a:chOff x="0" y="0"/>
          <a:chExt cx="0" cy="0"/>
        </a:xfrm>
      </p:grpSpPr>
      <p:sp>
        <p:nvSpPr>
          <p:cNvPr id="9984" name="Google Shape;9984;p115: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985" name="Google Shape;9985;p11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2"/>
        <p:cNvGrpSpPr/>
        <p:nvPr/>
      </p:nvGrpSpPr>
      <p:grpSpPr>
        <a:xfrm>
          <a:off x="0" y="0"/>
          <a:ext cx="0" cy="0"/>
          <a:chOff x="0" y="0"/>
          <a:chExt cx="0" cy="0"/>
        </a:xfrm>
      </p:grpSpPr>
      <p:sp>
        <p:nvSpPr>
          <p:cNvPr id="9993" name="Google Shape;9993;p116: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994" name="Google Shape;9994;p11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0"/>
        <p:cNvGrpSpPr/>
        <p:nvPr/>
      </p:nvGrpSpPr>
      <p:grpSpPr>
        <a:xfrm>
          <a:off x="0" y="0"/>
          <a:ext cx="0" cy="0"/>
          <a:chOff x="0" y="0"/>
          <a:chExt cx="0" cy="0"/>
        </a:xfrm>
      </p:grpSpPr>
      <p:sp>
        <p:nvSpPr>
          <p:cNvPr id="10001" name="Google Shape;10001;p117: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10002" name="Google Shape;10002;p11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8"/>
        <p:cNvGrpSpPr/>
        <p:nvPr/>
      </p:nvGrpSpPr>
      <p:grpSpPr>
        <a:xfrm>
          <a:off x="0" y="0"/>
          <a:ext cx="0" cy="0"/>
          <a:chOff x="0" y="0"/>
          <a:chExt cx="0" cy="0"/>
        </a:xfrm>
      </p:grpSpPr>
      <p:sp>
        <p:nvSpPr>
          <p:cNvPr id="10109" name="Google Shape;10109;p118: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10110" name="Google Shape;10110;p11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6"/>
        <p:cNvGrpSpPr/>
        <p:nvPr/>
      </p:nvGrpSpPr>
      <p:grpSpPr>
        <a:xfrm>
          <a:off x="0" y="0"/>
          <a:ext cx="0" cy="0"/>
          <a:chOff x="0" y="0"/>
          <a:chExt cx="0" cy="0"/>
        </a:xfrm>
      </p:grpSpPr>
      <p:sp>
        <p:nvSpPr>
          <p:cNvPr id="10117" name="Google Shape;10117;p119: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10118" name="Google Shape;10118;p11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p12: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12</a:t>
            </a:fld>
            <a:endParaRPr sz="1300">
              <a:solidFill>
                <a:schemeClr val="dk1"/>
              </a:solidFill>
              <a:latin typeface="Times New Roman"/>
              <a:ea typeface="Times New Roman"/>
              <a:cs typeface="Times New Roman"/>
              <a:sym typeface="Times New Roman"/>
            </a:endParaRPr>
          </a:p>
        </p:txBody>
      </p:sp>
      <p:sp>
        <p:nvSpPr>
          <p:cNvPr id="2177" name="Google Shape;2177;p1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78" name="Google Shape;2178;p12: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0"/>
        <p:cNvGrpSpPr/>
        <p:nvPr/>
      </p:nvGrpSpPr>
      <p:grpSpPr>
        <a:xfrm>
          <a:off x="0" y="0"/>
          <a:ext cx="0" cy="0"/>
          <a:chOff x="0" y="0"/>
          <a:chExt cx="0" cy="0"/>
        </a:xfrm>
      </p:grpSpPr>
      <p:sp>
        <p:nvSpPr>
          <p:cNvPr id="10201" name="Google Shape;10201;p120: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10202" name="Google Shape;10202;p12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8"/>
        <p:cNvGrpSpPr/>
        <p:nvPr/>
      </p:nvGrpSpPr>
      <p:grpSpPr>
        <a:xfrm>
          <a:off x="0" y="0"/>
          <a:ext cx="0" cy="0"/>
          <a:chOff x="0" y="0"/>
          <a:chExt cx="0" cy="0"/>
        </a:xfrm>
      </p:grpSpPr>
      <p:sp>
        <p:nvSpPr>
          <p:cNvPr id="10209" name="Google Shape;10209;p121: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10210" name="Google Shape;10210;p12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0"/>
        <p:cNvGrpSpPr/>
        <p:nvPr/>
      </p:nvGrpSpPr>
      <p:grpSpPr>
        <a:xfrm>
          <a:off x="0" y="0"/>
          <a:ext cx="0" cy="0"/>
          <a:chOff x="0" y="0"/>
          <a:chExt cx="0" cy="0"/>
        </a:xfrm>
      </p:grpSpPr>
      <p:sp>
        <p:nvSpPr>
          <p:cNvPr id="10291" name="Google Shape;10291;p122: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10292" name="Google Shape;10292;p12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8"/>
        <p:cNvGrpSpPr/>
        <p:nvPr/>
      </p:nvGrpSpPr>
      <p:grpSpPr>
        <a:xfrm>
          <a:off x="0" y="0"/>
          <a:ext cx="0" cy="0"/>
          <a:chOff x="0" y="0"/>
          <a:chExt cx="0" cy="0"/>
        </a:xfrm>
      </p:grpSpPr>
      <p:sp>
        <p:nvSpPr>
          <p:cNvPr id="10299" name="Google Shape;10299;p123:notes"/>
          <p:cNvSpPr txBox="1"/>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123</a:t>
            </a:fld>
            <a:endParaRPr sz="1300">
              <a:solidFill>
                <a:schemeClr val="dk1"/>
              </a:solidFill>
              <a:latin typeface="Times New Roman"/>
              <a:ea typeface="Times New Roman"/>
              <a:cs typeface="Times New Roman"/>
              <a:sym typeface="Times New Roman"/>
            </a:endParaRPr>
          </a:p>
        </p:txBody>
      </p:sp>
      <p:sp>
        <p:nvSpPr>
          <p:cNvPr id="10300" name="Google Shape;10300;p12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01" name="Google Shape;10301;p123: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8"/>
        <p:cNvGrpSpPr/>
        <p:nvPr/>
      </p:nvGrpSpPr>
      <p:grpSpPr>
        <a:xfrm>
          <a:off x="0" y="0"/>
          <a:ext cx="0" cy="0"/>
          <a:chOff x="0" y="0"/>
          <a:chExt cx="0" cy="0"/>
        </a:xfrm>
      </p:grpSpPr>
      <p:sp>
        <p:nvSpPr>
          <p:cNvPr id="10309" name="Google Shape;10309;p124: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124</a:t>
            </a:fld>
            <a:endParaRPr sz="1300">
              <a:solidFill>
                <a:schemeClr val="dk1"/>
              </a:solidFill>
              <a:latin typeface="Times New Roman"/>
              <a:ea typeface="Times New Roman"/>
              <a:cs typeface="Times New Roman"/>
              <a:sym typeface="Times New Roman"/>
            </a:endParaRPr>
          </a:p>
        </p:txBody>
      </p:sp>
      <p:sp>
        <p:nvSpPr>
          <p:cNvPr id="10310" name="Google Shape;10310;p12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11" name="Google Shape;10311;p124: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1"/>
        <p:cNvGrpSpPr/>
        <p:nvPr/>
      </p:nvGrpSpPr>
      <p:grpSpPr>
        <a:xfrm>
          <a:off x="0" y="0"/>
          <a:ext cx="0" cy="0"/>
          <a:chOff x="0" y="0"/>
          <a:chExt cx="0" cy="0"/>
        </a:xfrm>
      </p:grpSpPr>
      <p:sp>
        <p:nvSpPr>
          <p:cNvPr id="10322" name="Google Shape;10322;p125: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125</a:t>
            </a:fld>
            <a:endParaRPr sz="1300">
              <a:solidFill>
                <a:schemeClr val="dk1"/>
              </a:solidFill>
              <a:latin typeface="Times New Roman"/>
              <a:ea typeface="Times New Roman"/>
              <a:cs typeface="Times New Roman"/>
              <a:sym typeface="Times New Roman"/>
            </a:endParaRPr>
          </a:p>
        </p:txBody>
      </p:sp>
      <p:sp>
        <p:nvSpPr>
          <p:cNvPr id="10323" name="Google Shape;10323;p12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24" name="Google Shape;10324;p125: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4"/>
        <p:cNvGrpSpPr/>
        <p:nvPr/>
      </p:nvGrpSpPr>
      <p:grpSpPr>
        <a:xfrm>
          <a:off x="0" y="0"/>
          <a:ext cx="0" cy="0"/>
          <a:chOff x="0" y="0"/>
          <a:chExt cx="0" cy="0"/>
        </a:xfrm>
      </p:grpSpPr>
      <p:sp>
        <p:nvSpPr>
          <p:cNvPr id="10335" name="Google Shape;10335;p126: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126</a:t>
            </a:fld>
            <a:endParaRPr sz="1300">
              <a:solidFill>
                <a:schemeClr val="dk1"/>
              </a:solidFill>
              <a:latin typeface="Times New Roman"/>
              <a:ea typeface="Times New Roman"/>
              <a:cs typeface="Times New Roman"/>
              <a:sym typeface="Times New Roman"/>
            </a:endParaRPr>
          </a:p>
        </p:txBody>
      </p:sp>
      <p:sp>
        <p:nvSpPr>
          <p:cNvPr id="10336" name="Google Shape;10336;p12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37" name="Google Shape;10337;p126: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6"/>
        <p:cNvGrpSpPr/>
        <p:nvPr/>
      </p:nvGrpSpPr>
      <p:grpSpPr>
        <a:xfrm>
          <a:off x="0" y="0"/>
          <a:ext cx="0" cy="0"/>
          <a:chOff x="0" y="0"/>
          <a:chExt cx="0" cy="0"/>
        </a:xfrm>
      </p:grpSpPr>
      <p:sp>
        <p:nvSpPr>
          <p:cNvPr id="10347" name="Google Shape;10347;p127: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127</a:t>
            </a:fld>
            <a:endParaRPr sz="1300">
              <a:solidFill>
                <a:schemeClr val="dk1"/>
              </a:solidFill>
              <a:latin typeface="Times New Roman"/>
              <a:ea typeface="Times New Roman"/>
              <a:cs typeface="Times New Roman"/>
              <a:sym typeface="Times New Roman"/>
            </a:endParaRPr>
          </a:p>
        </p:txBody>
      </p:sp>
      <p:sp>
        <p:nvSpPr>
          <p:cNvPr id="10348" name="Google Shape;10348;p12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49" name="Google Shape;10349;p127: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8"/>
        <p:cNvGrpSpPr/>
        <p:nvPr/>
      </p:nvGrpSpPr>
      <p:grpSpPr>
        <a:xfrm>
          <a:off x="0" y="0"/>
          <a:ext cx="0" cy="0"/>
          <a:chOff x="0" y="0"/>
          <a:chExt cx="0" cy="0"/>
        </a:xfrm>
      </p:grpSpPr>
      <p:sp>
        <p:nvSpPr>
          <p:cNvPr id="10359" name="Google Shape;10359;p128: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128</a:t>
            </a:fld>
            <a:endParaRPr sz="1300">
              <a:solidFill>
                <a:schemeClr val="dk1"/>
              </a:solidFill>
              <a:latin typeface="Times New Roman"/>
              <a:ea typeface="Times New Roman"/>
              <a:cs typeface="Times New Roman"/>
              <a:sym typeface="Times New Roman"/>
            </a:endParaRPr>
          </a:p>
        </p:txBody>
      </p:sp>
      <p:sp>
        <p:nvSpPr>
          <p:cNvPr id="10360" name="Google Shape;10360;p12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61" name="Google Shape;10361;p128: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8"/>
        <p:cNvGrpSpPr/>
        <p:nvPr/>
      </p:nvGrpSpPr>
      <p:grpSpPr>
        <a:xfrm>
          <a:off x="0" y="0"/>
          <a:ext cx="0" cy="0"/>
          <a:chOff x="0" y="0"/>
          <a:chExt cx="0" cy="0"/>
        </a:xfrm>
      </p:grpSpPr>
      <p:sp>
        <p:nvSpPr>
          <p:cNvPr id="10369" name="Google Shape;10369;p129: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129</a:t>
            </a:fld>
            <a:endParaRPr sz="1300">
              <a:solidFill>
                <a:schemeClr val="dk1"/>
              </a:solidFill>
              <a:latin typeface="Times New Roman"/>
              <a:ea typeface="Times New Roman"/>
              <a:cs typeface="Times New Roman"/>
              <a:sym typeface="Times New Roman"/>
            </a:endParaRPr>
          </a:p>
        </p:txBody>
      </p:sp>
      <p:sp>
        <p:nvSpPr>
          <p:cNvPr id="10370" name="Google Shape;10370;p12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71" name="Google Shape;10371;p129: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p1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5" name="Google Shape;2255;p13: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a:t>Introductions </a:t>
            </a:r>
            <a:endParaRPr/>
          </a:p>
          <a:p>
            <a:pPr marL="0" lvl="0" indent="-57150" algn="l" rtl="0">
              <a:spcBef>
                <a:spcPts val="360"/>
              </a:spcBef>
              <a:spcAft>
                <a:spcPts val="0"/>
              </a:spcAft>
              <a:buClr>
                <a:schemeClr val="dk1"/>
              </a:buClr>
              <a:buSzPts val="900"/>
              <a:buFont typeface="Noto Sans Symbols"/>
              <a:buChar char="🡪"/>
            </a:pPr>
            <a:r>
              <a:rPr lang="en-US"/>
              <a:t>specific message sent</a:t>
            </a:r>
            <a:endParaRPr/>
          </a:p>
          <a:p>
            <a:pPr marL="0" lvl="0" indent="0" algn="l" rtl="0">
              <a:spcBef>
                <a:spcPts val="360"/>
              </a:spcBef>
              <a:spcAft>
                <a:spcPts val="0"/>
              </a:spcAft>
              <a:buNone/>
            </a:pPr>
            <a:r>
              <a:rPr lang="en-US"/>
              <a:t>🡪specific actions taken when message received, or other events</a:t>
            </a:r>
            <a:endParaRPr/>
          </a:p>
          <a:p>
            <a:pPr marL="0" lvl="0" indent="0" algn="l" rtl="0">
              <a:spcBef>
                <a:spcPts val="360"/>
              </a:spcBef>
              <a:spcAft>
                <a:spcPts val="0"/>
              </a:spcAft>
              <a:buNone/>
            </a:pPr>
            <a:endParaRPr/>
          </a:p>
        </p:txBody>
      </p:sp>
      <p:sp>
        <p:nvSpPr>
          <p:cNvPr id="2256" name="Google Shape;2256;p13: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13</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9"/>
        <p:cNvGrpSpPr/>
        <p:nvPr/>
      </p:nvGrpSpPr>
      <p:grpSpPr>
        <a:xfrm>
          <a:off x="0" y="0"/>
          <a:ext cx="0" cy="0"/>
          <a:chOff x="0" y="0"/>
          <a:chExt cx="0" cy="0"/>
        </a:xfrm>
      </p:grpSpPr>
      <p:sp>
        <p:nvSpPr>
          <p:cNvPr id="10380" name="Google Shape;10380;p13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81" name="Google Shape;10381;p130: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
        <p:nvSpPr>
          <p:cNvPr id="10382" name="Google Shape;10382;p130: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130</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7"/>
        <p:cNvGrpSpPr/>
        <p:nvPr/>
      </p:nvGrpSpPr>
      <p:grpSpPr>
        <a:xfrm>
          <a:off x="0" y="0"/>
          <a:ext cx="0" cy="0"/>
          <a:chOff x="0" y="0"/>
          <a:chExt cx="0" cy="0"/>
        </a:xfrm>
      </p:grpSpPr>
      <p:sp>
        <p:nvSpPr>
          <p:cNvPr id="10388" name="Google Shape;10388;p13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89" name="Google Shape;10389;p131: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
        <p:nvSpPr>
          <p:cNvPr id="10390" name="Google Shape;10390;p131: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131</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p14:notes"/>
          <p:cNvSpPr txBox="1"/>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14</a:t>
            </a:fld>
            <a:endParaRPr sz="1300">
              <a:solidFill>
                <a:schemeClr val="dk1"/>
              </a:solidFill>
              <a:latin typeface="Times New Roman"/>
              <a:ea typeface="Times New Roman"/>
              <a:cs typeface="Times New Roman"/>
              <a:sym typeface="Times New Roman"/>
            </a:endParaRPr>
          </a:p>
        </p:txBody>
      </p:sp>
      <p:sp>
        <p:nvSpPr>
          <p:cNvPr id="2264" name="Google Shape;2264;p1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5" name="Google Shape;2265;p14: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p15: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15</a:t>
            </a:fld>
            <a:endParaRPr sz="1300">
              <a:solidFill>
                <a:schemeClr val="dk1"/>
              </a:solidFill>
              <a:latin typeface="Times New Roman"/>
              <a:ea typeface="Times New Roman"/>
              <a:cs typeface="Times New Roman"/>
              <a:sym typeface="Times New Roman"/>
            </a:endParaRPr>
          </a:p>
        </p:txBody>
      </p:sp>
      <p:sp>
        <p:nvSpPr>
          <p:cNvPr id="2274" name="Google Shape;2274;p1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75" name="Google Shape;2275;p15: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7"/>
        <p:cNvGrpSpPr/>
        <p:nvPr/>
      </p:nvGrpSpPr>
      <p:grpSpPr>
        <a:xfrm>
          <a:off x="0" y="0"/>
          <a:ext cx="0" cy="0"/>
          <a:chOff x="0" y="0"/>
          <a:chExt cx="0" cy="0"/>
        </a:xfrm>
      </p:grpSpPr>
      <p:sp>
        <p:nvSpPr>
          <p:cNvPr id="2898" name="Google Shape;2898;p16: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2899" name="Google Shape;2899;p1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0"/>
        <p:cNvGrpSpPr/>
        <p:nvPr/>
      </p:nvGrpSpPr>
      <p:grpSpPr>
        <a:xfrm>
          <a:off x="0" y="0"/>
          <a:ext cx="0" cy="0"/>
          <a:chOff x="0" y="0"/>
          <a:chExt cx="0" cy="0"/>
        </a:xfrm>
      </p:grpSpPr>
      <p:sp>
        <p:nvSpPr>
          <p:cNvPr id="2911" name="Google Shape;2911;p17: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2912" name="Google Shape;2912;p1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9"/>
        <p:cNvGrpSpPr/>
        <p:nvPr/>
      </p:nvGrpSpPr>
      <p:grpSpPr>
        <a:xfrm>
          <a:off x="0" y="0"/>
          <a:ext cx="0" cy="0"/>
          <a:chOff x="0" y="0"/>
          <a:chExt cx="0" cy="0"/>
        </a:xfrm>
      </p:grpSpPr>
      <p:sp>
        <p:nvSpPr>
          <p:cNvPr id="2920" name="Google Shape;2920;p18: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2921" name="Google Shape;2921;p1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p19: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19</a:t>
            </a:fld>
            <a:endParaRPr sz="1300">
              <a:solidFill>
                <a:schemeClr val="dk1"/>
              </a:solidFill>
              <a:latin typeface="Times New Roman"/>
              <a:ea typeface="Times New Roman"/>
              <a:cs typeface="Times New Roman"/>
              <a:sym typeface="Times New Roman"/>
            </a:endParaRPr>
          </a:p>
        </p:txBody>
      </p:sp>
      <p:sp>
        <p:nvSpPr>
          <p:cNvPr id="2931" name="Google Shape;2931;p1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2" name="Google Shape;2932;p19: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2</a:t>
            </a:fld>
            <a:endParaRPr sz="1300" b="0" i="0" u="none" strike="noStrike" cap="none">
              <a:solidFill>
                <a:schemeClr val="dk1"/>
              </a:solidFill>
              <a:latin typeface="Times New Roman"/>
              <a:ea typeface="Times New Roman"/>
              <a:cs typeface="Times New Roman"/>
              <a:sym typeface="Times New Roman"/>
            </a:endParaRPr>
          </a:p>
        </p:txBody>
      </p:sp>
      <p:sp>
        <p:nvSpPr>
          <p:cNvPr id="109" name="Google Shape;109;p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 name="Google Shape;110;p2: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p20: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3510" name="Google Shape;3510;p2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p21: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3655" name="Google Shape;3655;p2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1"/>
        <p:cNvGrpSpPr/>
        <p:nvPr/>
      </p:nvGrpSpPr>
      <p:grpSpPr>
        <a:xfrm>
          <a:off x="0" y="0"/>
          <a:ext cx="0" cy="0"/>
          <a:chOff x="0" y="0"/>
          <a:chExt cx="0" cy="0"/>
        </a:xfrm>
      </p:grpSpPr>
      <p:sp>
        <p:nvSpPr>
          <p:cNvPr id="3662" name="Google Shape;3662;p22: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3663" name="Google Shape;3663;p2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5"/>
        <p:cNvGrpSpPr/>
        <p:nvPr/>
      </p:nvGrpSpPr>
      <p:grpSpPr>
        <a:xfrm>
          <a:off x="0" y="0"/>
          <a:ext cx="0" cy="0"/>
          <a:chOff x="0" y="0"/>
          <a:chExt cx="0" cy="0"/>
        </a:xfrm>
      </p:grpSpPr>
      <p:sp>
        <p:nvSpPr>
          <p:cNvPr id="3886" name="Google Shape;3886;p23: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3887" name="Google Shape;3887;p2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p2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5" name="Google Shape;3895;p24: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
        <p:nvSpPr>
          <p:cNvPr id="3896" name="Google Shape;3896;p24: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24</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0"/>
        <p:cNvGrpSpPr/>
        <p:nvPr/>
      </p:nvGrpSpPr>
      <p:grpSpPr>
        <a:xfrm>
          <a:off x="0" y="0"/>
          <a:ext cx="0" cy="0"/>
          <a:chOff x="0" y="0"/>
          <a:chExt cx="0" cy="0"/>
        </a:xfrm>
      </p:grpSpPr>
      <p:sp>
        <p:nvSpPr>
          <p:cNvPr id="4071" name="Google Shape;4071;p25: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4072" name="Google Shape;4072;p2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0"/>
        <p:cNvGrpSpPr/>
        <p:nvPr/>
      </p:nvGrpSpPr>
      <p:grpSpPr>
        <a:xfrm>
          <a:off x="0" y="0"/>
          <a:ext cx="0" cy="0"/>
          <a:chOff x="0" y="0"/>
          <a:chExt cx="0" cy="0"/>
        </a:xfrm>
      </p:grpSpPr>
      <p:sp>
        <p:nvSpPr>
          <p:cNvPr id="4121" name="Google Shape;4121;p26: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26</a:t>
            </a:fld>
            <a:endParaRPr sz="1300">
              <a:solidFill>
                <a:schemeClr val="dk1"/>
              </a:solidFill>
              <a:latin typeface="Times New Roman"/>
              <a:ea typeface="Times New Roman"/>
              <a:cs typeface="Times New Roman"/>
              <a:sym typeface="Times New Roman"/>
            </a:endParaRPr>
          </a:p>
        </p:txBody>
      </p:sp>
      <p:sp>
        <p:nvSpPr>
          <p:cNvPr id="4122" name="Google Shape;4122;p2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23" name="Google Shape;4123;p26: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0"/>
        <p:cNvGrpSpPr/>
        <p:nvPr/>
      </p:nvGrpSpPr>
      <p:grpSpPr>
        <a:xfrm>
          <a:off x="0" y="0"/>
          <a:ext cx="0" cy="0"/>
          <a:chOff x="0" y="0"/>
          <a:chExt cx="0" cy="0"/>
        </a:xfrm>
      </p:grpSpPr>
      <p:sp>
        <p:nvSpPr>
          <p:cNvPr id="4221" name="Google Shape;4221;p27: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4222" name="Google Shape;4222;p2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8"/>
        <p:cNvGrpSpPr/>
        <p:nvPr/>
      </p:nvGrpSpPr>
      <p:grpSpPr>
        <a:xfrm>
          <a:off x="0" y="0"/>
          <a:ext cx="0" cy="0"/>
          <a:chOff x="0" y="0"/>
          <a:chExt cx="0" cy="0"/>
        </a:xfrm>
      </p:grpSpPr>
      <p:sp>
        <p:nvSpPr>
          <p:cNvPr id="4229" name="Google Shape;4229;p28: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4230" name="Google Shape;4230;p2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1"/>
        <p:cNvGrpSpPr/>
        <p:nvPr/>
      </p:nvGrpSpPr>
      <p:grpSpPr>
        <a:xfrm>
          <a:off x="0" y="0"/>
          <a:ext cx="0" cy="0"/>
          <a:chOff x="0" y="0"/>
          <a:chExt cx="0" cy="0"/>
        </a:xfrm>
      </p:grpSpPr>
      <p:sp>
        <p:nvSpPr>
          <p:cNvPr id="4442" name="Google Shape;4442;p29: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4443" name="Google Shape;4443;p2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3</a:t>
            </a:fld>
            <a:endParaRPr sz="1300" b="0" i="0" u="none" strike="noStrike" cap="none">
              <a:solidFill>
                <a:schemeClr val="dk1"/>
              </a:solidFill>
              <a:latin typeface="Times New Roman"/>
              <a:ea typeface="Times New Roman"/>
              <a:cs typeface="Times New Roman"/>
              <a:sym typeface="Times New Roman"/>
            </a:endParaRPr>
          </a:p>
        </p:txBody>
      </p:sp>
      <p:sp>
        <p:nvSpPr>
          <p:cNvPr id="120" name="Google Shape;120;p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 name="Google Shape;121;p3: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9"/>
        <p:cNvGrpSpPr/>
        <p:nvPr/>
      </p:nvGrpSpPr>
      <p:grpSpPr>
        <a:xfrm>
          <a:off x="0" y="0"/>
          <a:ext cx="0" cy="0"/>
          <a:chOff x="0" y="0"/>
          <a:chExt cx="0" cy="0"/>
        </a:xfrm>
      </p:grpSpPr>
      <p:sp>
        <p:nvSpPr>
          <p:cNvPr id="4450" name="Google Shape;4450;p3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1" name="Google Shape;4451;p30: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
        <p:nvSpPr>
          <p:cNvPr id="4452" name="Google Shape;4452;p30: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Calibri"/>
                <a:ea typeface="Calibri"/>
                <a:cs typeface="Calibri"/>
                <a:sym typeface="Calibri"/>
              </a:rPr>
              <a:t>30</a:t>
            </a:fld>
            <a:endParaRPr sz="1200">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7"/>
        <p:cNvGrpSpPr/>
        <p:nvPr/>
      </p:nvGrpSpPr>
      <p:grpSpPr>
        <a:xfrm>
          <a:off x="0" y="0"/>
          <a:ext cx="0" cy="0"/>
          <a:chOff x="0" y="0"/>
          <a:chExt cx="0" cy="0"/>
        </a:xfrm>
      </p:grpSpPr>
      <p:sp>
        <p:nvSpPr>
          <p:cNvPr id="4898" name="Google Shape;4898;p31: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31</a:t>
            </a:fld>
            <a:endParaRPr sz="1300">
              <a:solidFill>
                <a:schemeClr val="dk1"/>
              </a:solidFill>
              <a:latin typeface="Times New Roman"/>
              <a:ea typeface="Times New Roman"/>
              <a:cs typeface="Times New Roman"/>
              <a:sym typeface="Times New Roman"/>
            </a:endParaRPr>
          </a:p>
        </p:txBody>
      </p:sp>
      <p:sp>
        <p:nvSpPr>
          <p:cNvPr id="4899" name="Google Shape;4899;p3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00" name="Google Shape;4900;p31: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5"/>
        <p:cNvGrpSpPr/>
        <p:nvPr/>
      </p:nvGrpSpPr>
      <p:grpSpPr>
        <a:xfrm>
          <a:off x="0" y="0"/>
          <a:ext cx="0" cy="0"/>
          <a:chOff x="0" y="0"/>
          <a:chExt cx="0" cy="0"/>
        </a:xfrm>
      </p:grpSpPr>
      <p:sp>
        <p:nvSpPr>
          <p:cNvPr id="5036" name="Google Shape;5036;p32: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5037" name="Google Shape;5037;p3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8"/>
        <p:cNvGrpSpPr/>
        <p:nvPr/>
      </p:nvGrpSpPr>
      <p:grpSpPr>
        <a:xfrm>
          <a:off x="0" y="0"/>
          <a:ext cx="0" cy="0"/>
          <a:chOff x="0" y="0"/>
          <a:chExt cx="0" cy="0"/>
        </a:xfrm>
      </p:grpSpPr>
      <p:sp>
        <p:nvSpPr>
          <p:cNvPr id="5079" name="Google Shape;5079;p33: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5080" name="Google Shape;5080;p3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4"/>
        <p:cNvGrpSpPr/>
        <p:nvPr/>
      </p:nvGrpSpPr>
      <p:grpSpPr>
        <a:xfrm>
          <a:off x="0" y="0"/>
          <a:ext cx="0" cy="0"/>
          <a:chOff x="0" y="0"/>
          <a:chExt cx="0" cy="0"/>
        </a:xfrm>
      </p:grpSpPr>
      <p:sp>
        <p:nvSpPr>
          <p:cNvPr id="5125" name="Google Shape;5125;p34: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34</a:t>
            </a:fld>
            <a:endParaRPr sz="1300">
              <a:solidFill>
                <a:schemeClr val="dk1"/>
              </a:solidFill>
              <a:latin typeface="Times New Roman"/>
              <a:ea typeface="Times New Roman"/>
              <a:cs typeface="Times New Roman"/>
              <a:sym typeface="Times New Roman"/>
            </a:endParaRPr>
          </a:p>
        </p:txBody>
      </p:sp>
      <p:sp>
        <p:nvSpPr>
          <p:cNvPr id="5126" name="Google Shape;5126;p3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27" name="Google Shape;5127;p34: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7"/>
        <p:cNvGrpSpPr/>
        <p:nvPr/>
      </p:nvGrpSpPr>
      <p:grpSpPr>
        <a:xfrm>
          <a:off x="0" y="0"/>
          <a:ext cx="0" cy="0"/>
          <a:chOff x="0" y="0"/>
          <a:chExt cx="0" cy="0"/>
        </a:xfrm>
      </p:grpSpPr>
      <p:sp>
        <p:nvSpPr>
          <p:cNvPr id="5138" name="Google Shape;5138;p35: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35</a:t>
            </a:fld>
            <a:endParaRPr sz="1300">
              <a:solidFill>
                <a:schemeClr val="dk1"/>
              </a:solidFill>
              <a:latin typeface="Times New Roman"/>
              <a:ea typeface="Times New Roman"/>
              <a:cs typeface="Times New Roman"/>
              <a:sym typeface="Times New Roman"/>
            </a:endParaRPr>
          </a:p>
        </p:txBody>
      </p:sp>
      <p:sp>
        <p:nvSpPr>
          <p:cNvPr id="5139" name="Google Shape;5139;p3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0" name="Google Shape;5140;p35: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2"/>
        <p:cNvGrpSpPr/>
        <p:nvPr/>
      </p:nvGrpSpPr>
      <p:grpSpPr>
        <a:xfrm>
          <a:off x="0" y="0"/>
          <a:ext cx="0" cy="0"/>
          <a:chOff x="0" y="0"/>
          <a:chExt cx="0" cy="0"/>
        </a:xfrm>
      </p:grpSpPr>
      <p:sp>
        <p:nvSpPr>
          <p:cNvPr id="5153" name="Google Shape;5153;p36: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36</a:t>
            </a:fld>
            <a:endParaRPr sz="1300">
              <a:solidFill>
                <a:schemeClr val="dk1"/>
              </a:solidFill>
              <a:latin typeface="Times New Roman"/>
              <a:ea typeface="Times New Roman"/>
              <a:cs typeface="Times New Roman"/>
              <a:sym typeface="Times New Roman"/>
            </a:endParaRPr>
          </a:p>
        </p:txBody>
      </p:sp>
      <p:sp>
        <p:nvSpPr>
          <p:cNvPr id="5154" name="Google Shape;5154;p3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55" name="Google Shape;5155;p36: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3"/>
        <p:cNvGrpSpPr/>
        <p:nvPr/>
      </p:nvGrpSpPr>
      <p:grpSpPr>
        <a:xfrm>
          <a:off x="0" y="0"/>
          <a:ext cx="0" cy="0"/>
          <a:chOff x="0" y="0"/>
          <a:chExt cx="0" cy="0"/>
        </a:xfrm>
      </p:grpSpPr>
      <p:sp>
        <p:nvSpPr>
          <p:cNvPr id="5164" name="Google Shape;5164;p37:notes"/>
          <p:cNvSpPr txBox="1"/>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37</a:t>
            </a:fld>
            <a:endParaRPr sz="1300">
              <a:solidFill>
                <a:schemeClr val="dk1"/>
              </a:solidFill>
              <a:latin typeface="Times New Roman"/>
              <a:ea typeface="Times New Roman"/>
              <a:cs typeface="Times New Roman"/>
              <a:sym typeface="Times New Roman"/>
            </a:endParaRPr>
          </a:p>
        </p:txBody>
      </p:sp>
      <p:sp>
        <p:nvSpPr>
          <p:cNvPr id="5165" name="Google Shape;5165;p3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6" name="Google Shape;5166;p37: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3"/>
        <p:cNvGrpSpPr/>
        <p:nvPr/>
      </p:nvGrpSpPr>
      <p:grpSpPr>
        <a:xfrm>
          <a:off x="0" y="0"/>
          <a:ext cx="0" cy="0"/>
          <a:chOff x="0" y="0"/>
          <a:chExt cx="0" cy="0"/>
        </a:xfrm>
      </p:grpSpPr>
      <p:sp>
        <p:nvSpPr>
          <p:cNvPr id="5174" name="Google Shape;5174;p38: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38</a:t>
            </a:fld>
            <a:endParaRPr sz="1300">
              <a:solidFill>
                <a:schemeClr val="dk1"/>
              </a:solidFill>
              <a:latin typeface="Times New Roman"/>
              <a:ea typeface="Times New Roman"/>
              <a:cs typeface="Times New Roman"/>
              <a:sym typeface="Times New Roman"/>
            </a:endParaRPr>
          </a:p>
        </p:txBody>
      </p:sp>
      <p:sp>
        <p:nvSpPr>
          <p:cNvPr id="5175" name="Google Shape;5175;p3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6" name="Google Shape;5176;p38: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2"/>
        <p:cNvGrpSpPr/>
        <p:nvPr/>
      </p:nvGrpSpPr>
      <p:grpSpPr>
        <a:xfrm>
          <a:off x="0" y="0"/>
          <a:ext cx="0" cy="0"/>
          <a:chOff x="0" y="0"/>
          <a:chExt cx="0" cy="0"/>
        </a:xfrm>
      </p:grpSpPr>
      <p:sp>
        <p:nvSpPr>
          <p:cNvPr id="5733" name="Google Shape;5733;p39: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5734" name="Google Shape;5734;p3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130" name="Google Shape;130;p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1"/>
        <p:cNvGrpSpPr/>
        <p:nvPr/>
      </p:nvGrpSpPr>
      <p:grpSpPr>
        <a:xfrm>
          <a:off x="0" y="0"/>
          <a:ext cx="0" cy="0"/>
          <a:chOff x="0" y="0"/>
          <a:chExt cx="0" cy="0"/>
        </a:xfrm>
      </p:grpSpPr>
      <p:sp>
        <p:nvSpPr>
          <p:cNvPr id="5742" name="Google Shape;5742;p40: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rgbClr val="000000"/>
                </a:solidFill>
                <a:latin typeface="Times New Roman"/>
                <a:ea typeface="Times New Roman"/>
                <a:cs typeface="Times New Roman"/>
                <a:sym typeface="Times New Roman"/>
              </a:rPr>
              <a:t>40</a:t>
            </a:fld>
            <a:endParaRPr sz="1300">
              <a:solidFill>
                <a:srgbClr val="000000"/>
              </a:solidFill>
              <a:latin typeface="Times New Roman"/>
              <a:ea typeface="Times New Roman"/>
              <a:cs typeface="Times New Roman"/>
              <a:sym typeface="Times New Roman"/>
            </a:endParaRPr>
          </a:p>
        </p:txBody>
      </p:sp>
      <p:sp>
        <p:nvSpPr>
          <p:cNvPr id="5743" name="Google Shape;5743;p4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4" name="Google Shape;5744;p40: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7"/>
        <p:cNvGrpSpPr/>
        <p:nvPr/>
      </p:nvGrpSpPr>
      <p:grpSpPr>
        <a:xfrm>
          <a:off x="0" y="0"/>
          <a:ext cx="0" cy="0"/>
          <a:chOff x="0" y="0"/>
          <a:chExt cx="0" cy="0"/>
        </a:xfrm>
      </p:grpSpPr>
      <p:sp>
        <p:nvSpPr>
          <p:cNvPr id="5818" name="Google Shape;5818;p41: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5819" name="Google Shape;5819;p4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5"/>
        <p:cNvGrpSpPr/>
        <p:nvPr/>
      </p:nvGrpSpPr>
      <p:grpSpPr>
        <a:xfrm>
          <a:off x="0" y="0"/>
          <a:ext cx="0" cy="0"/>
          <a:chOff x="0" y="0"/>
          <a:chExt cx="0" cy="0"/>
        </a:xfrm>
      </p:grpSpPr>
      <p:sp>
        <p:nvSpPr>
          <p:cNvPr id="5826" name="Google Shape;5826;p4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27" name="Google Shape;5827;p42: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a:t>Transmit = forward</a:t>
            </a:r>
            <a:endParaRPr/>
          </a:p>
        </p:txBody>
      </p:sp>
      <p:sp>
        <p:nvSpPr>
          <p:cNvPr id="5828" name="Google Shape;5828;p42: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42</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6"/>
        <p:cNvGrpSpPr/>
        <p:nvPr/>
      </p:nvGrpSpPr>
      <p:grpSpPr>
        <a:xfrm>
          <a:off x="0" y="0"/>
          <a:ext cx="0" cy="0"/>
          <a:chOff x="0" y="0"/>
          <a:chExt cx="0" cy="0"/>
        </a:xfrm>
      </p:grpSpPr>
      <p:sp>
        <p:nvSpPr>
          <p:cNvPr id="5837" name="Google Shape;5837;p43: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5838" name="Google Shape;5838;p4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8"/>
        <p:cNvGrpSpPr/>
        <p:nvPr/>
      </p:nvGrpSpPr>
      <p:grpSpPr>
        <a:xfrm>
          <a:off x="0" y="0"/>
          <a:ext cx="0" cy="0"/>
          <a:chOff x="0" y="0"/>
          <a:chExt cx="0" cy="0"/>
        </a:xfrm>
      </p:grpSpPr>
      <p:sp>
        <p:nvSpPr>
          <p:cNvPr id="5849" name="Google Shape;5849;p44: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44</a:t>
            </a:fld>
            <a:endParaRPr sz="1300">
              <a:solidFill>
                <a:schemeClr val="dk1"/>
              </a:solidFill>
              <a:latin typeface="Times New Roman"/>
              <a:ea typeface="Times New Roman"/>
              <a:cs typeface="Times New Roman"/>
              <a:sym typeface="Times New Roman"/>
            </a:endParaRPr>
          </a:p>
        </p:txBody>
      </p:sp>
      <p:sp>
        <p:nvSpPr>
          <p:cNvPr id="5850" name="Google Shape;5850;p4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51" name="Google Shape;5851;p44: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6"/>
        <p:cNvGrpSpPr/>
        <p:nvPr/>
      </p:nvGrpSpPr>
      <p:grpSpPr>
        <a:xfrm>
          <a:off x="0" y="0"/>
          <a:ext cx="0" cy="0"/>
          <a:chOff x="0" y="0"/>
          <a:chExt cx="0" cy="0"/>
        </a:xfrm>
      </p:grpSpPr>
      <p:sp>
        <p:nvSpPr>
          <p:cNvPr id="5957" name="Google Shape;5957;p45: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5958" name="Google Shape;5958;p4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8"/>
        <p:cNvGrpSpPr/>
        <p:nvPr/>
      </p:nvGrpSpPr>
      <p:grpSpPr>
        <a:xfrm>
          <a:off x="0" y="0"/>
          <a:ext cx="0" cy="0"/>
          <a:chOff x="0" y="0"/>
          <a:chExt cx="0" cy="0"/>
        </a:xfrm>
      </p:grpSpPr>
      <p:sp>
        <p:nvSpPr>
          <p:cNvPr id="5969" name="Google Shape;5969;p46: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5970" name="Google Shape;5970;p4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6"/>
        <p:cNvGrpSpPr/>
        <p:nvPr/>
      </p:nvGrpSpPr>
      <p:grpSpPr>
        <a:xfrm>
          <a:off x="0" y="0"/>
          <a:ext cx="0" cy="0"/>
          <a:chOff x="0" y="0"/>
          <a:chExt cx="0" cy="0"/>
        </a:xfrm>
      </p:grpSpPr>
      <p:sp>
        <p:nvSpPr>
          <p:cNvPr id="6207" name="Google Shape;6207;p4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08" name="Google Shape;6208;p47: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
        <p:nvSpPr>
          <p:cNvPr id="6209" name="Google Shape;6209;p47: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47</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8"/>
        <p:cNvGrpSpPr/>
        <p:nvPr/>
      </p:nvGrpSpPr>
      <p:grpSpPr>
        <a:xfrm>
          <a:off x="0" y="0"/>
          <a:ext cx="0" cy="0"/>
          <a:chOff x="0" y="0"/>
          <a:chExt cx="0" cy="0"/>
        </a:xfrm>
      </p:grpSpPr>
      <p:sp>
        <p:nvSpPr>
          <p:cNvPr id="6219" name="Google Shape;6219;p48: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6220" name="Google Shape;6220;p4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3"/>
        <p:cNvGrpSpPr/>
        <p:nvPr/>
      </p:nvGrpSpPr>
      <p:grpSpPr>
        <a:xfrm>
          <a:off x="0" y="0"/>
          <a:ext cx="0" cy="0"/>
          <a:chOff x="0" y="0"/>
          <a:chExt cx="0" cy="0"/>
        </a:xfrm>
      </p:grpSpPr>
      <p:sp>
        <p:nvSpPr>
          <p:cNvPr id="6234" name="Google Shape;6234;p49: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49</a:t>
            </a:fld>
            <a:endParaRPr sz="1300">
              <a:solidFill>
                <a:schemeClr val="dk1"/>
              </a:solidFill>
              <a:latin typeface="Times New Roman"/>
              <a:ea typeface="Times New Roman"/>
              <a:cs typeface="Times New Roman"/>
              <a:sym typeface="Times New Roman"/>
            </a:endParaRPr>
          </a:p>
        </p:txBody>
      </p:sp>
      <p:sp>
        <p:nvSpPr>
          <p:cNvPr id="6235" name="Google Shape;6235;p4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6" name="Google Shape;6236;p49: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5: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b="1"/>
              <a:t>Transmission Control Protocol (TCP) and the Internet Protocol (IP) </a:t>
            </a:r>
            <a:endParaRPr/>
          </a:p>
        </p:txBody>
      </p:sp>
      <p:sp>
        <p:nvSpPr>
          <p:cNvPr id="141" name="Google Shape;141;p5: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5</a:t>
            </a:fld>
            <a:endParaRPr sz="13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6"/>
        <p:cNvGrpSpPr/>
        <p:nvPr/>
      </p:nvGrpSpPr>
      <p:grpSpPr>
        <a:xfrm>
          <a:off x="0" y="0"/>
          <a:ext cx="0" cy="0"/>
          <a:chOff x="0" y="0"/>
          <a:chExt cx="0" cy="0"/>
        </a:xfrm>
      </p:grpSpPr>
      <p:sp>
        <p:nvSpPr>
          <p:cNvPr id="6337" name="Google Shape;6337;p50: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6338" name="Google Shape;6338;p5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6"/>
        <p:cNvGrpSpPr/>
        <p:nvPr/>
      </p:nvGrpSpPr>
      <p:grpSpPr>
        <a:xfrm>
          <a:off x="0" y="0"/>
          <a:ext cx="0" cy="0"/>
          <a:chOff x="0" y="0"/>
          <a:chExt cx="0" cy="0"/>
        </a:xfrm>
      </p:grpSpPr>
      <p:sp>
        <p:nvSpPr>
          <p:cNvPr id="6347" name="Google Shape;6347;p51: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51</a:t>
            </a:fld>
            <a:endParaRPr sz="1300">
              <a:solidFill>
                <a:schemeClr val="dk1"/>
              </a:solidFill>
              <a:latin typeface="Times New Roman"/>
              <a:ea typeface="Times New Roman"/>
              <a:cs typeface="Times New Roman"/>
              <a:sym typeface="Times New Roman"/>
            </a:endParaRPr>
          </a:p>
        </p:txBody>
      </p:sp>
      <p:sp>
        <p:nvSpPr>
          <p:cNvPr id="6348" name="Google Shape;6348;p5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49" name="Google Shape;6349;p51: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dirty="0"/>
              <a:t>Two simple multiple access control techniques.</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US" dirty="0"/>
              <a:t>Each mobile’s share of the bandwidth is divided into portions for the uplink and the downlink. Also, possibly, out of band signaling.</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US" dirty="0"/>
              <a:t>As we will see, used in AMPS, GSM, IS-54/136</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1"/>
        <p:cNvGrpSpPr/>
        <p:nvPr/>
      </p:nvGrpSpPr>
      <p:grpSpPr>
        <a:xfrm>
          <a:off x="0" y="0"/>
          <a:ext cx="0" cy="0"/>
          <a:chOff x="0" y="0"/>
          <a:chExt cx="0" cy="0"/>
        </a:xfrm>
      </p:grpSpPr>
      <p:sp>
        <p:nvSpPr>
          <p:cNvPr id="6462" name="Google Shape;6462;p52: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6463" name="Google Shape;6463;p5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8"/>
        <p:cNvGrpSpPr/>
        <p:nvPr/>
      </p:nvGrpSpPr>
      <p:grpSpPr>
        <a:xfrm>
          <a:off x="0" y="0"/>
          <a:ext cx="0" cy="0"/>
          <a:chOff x="0" y="0"/>
          <a:chExt cx="0" cy="0"/>
        </a:xfrm>
      </p:grpSpPr>
      <p:sp>
        <p:nvSpPr>
          <p:cNvPr id="6469" name="Google Shape;6469;p53: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53</a:t>
            </a:fld>
            <a:endParaRPr sz="1300">
              <a:solidFill>
                <a:schemeClr val="dk1"/>
              </a:solidFill>
              <a:latin typeface="Times New Roman"/>
              <a:ea typeface="Times New Roman"/>
              <a:cs typeface="Times New Roman"/>
              <a:sym typeface="Times New Roman"/>
            </a:endParaRPr>
          </a:p>
        </p:txBody>
      </p:sp>
      <p:sp>
        <p:nvSpPr>
          <p:cNvPr id="6470" name="Google Shape;6470;p5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71" name="Google Shape;6471;p53: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a:latin typeface="Arial"/>
                <a:ea typeface="Arial"/>
                <a:cs typeface="Arial"/>
                <a:sym typeface="Arial"/>
              </a:rPr>
              <a:t>* Check out the online interactive exercises for more examples: h</a:t>
            </a:r>
            <a:r>
              <a:rPr lang="en-US" sz="1100">
                <a:latin typeface="Arial"/>
                <a:ea typeface="Arial"/>
                <a:cs typeface="Arial"/>
                <a:sym typeface="Arial"/>
              </a:rPr>
              <a:t>ttp://gaia.cs.umass.edu/kurose_ross/interactive/</a:t>
            </a:r>
            <a:endParaRPr/>
          </a:p>
          <a:p>
            <a:pPr marL="0" lvl="0" indent="0" algn="l" rtl="0">
              <a:spcBef>
                <a:spcPts val="36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6"/>
        <p:cNvGrpSpPr/>
        <p:nvPr/>
      </p:nvGrpSpPr>
      <p:grpSpPr>
        <a:xfrm>
          <a:off x="0" y="0"/>
          <a:ext cx="0" cy="0"/>
          <a:chOff x="0" y="0"/>
          <a:chExt cx="0" cy="0"/>
        </a:xfrm>
      </p:grpSpPr>
      <p:sp>
        <p:nvSpPr>
          <p:cNvPr id="6507" name="Google Shape;6507;p54: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6508" name="Google Shape;6508;p5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p55: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55</a:t>
            </a:fld>
            <a:endParaRPr sz="1300">
              <a:solidFill>
                <a:schemeClr val="dk1"/>
              </a:solidFill>
              <a:latin typeface="Times New Roman"/>
              <a:ea typeface="Times New Roman"/>
              <a:cs typeface="Times New Roman"/>
              <a:sym typeface="Times New Roman"/>
            </a:endParaRPr>
          </a:p>
        </p:txBody>
      </p:sp>
      <p:sp>
        <p:nvSpPr>
          <p:cNvPr id="6515" name="Google Shape;6515;p5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16" name="Google Shape;6516;p55: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5"/>
        <p:cNvGrpSpPr/>
        <p:nvPr/>
      </p:nvGrpSpPr>
      <p:grpSpPr>
        <a:xfrm>
          <a:off x="0" y="0"/>
          <a:ext cx="0" cy="0"/>
          <a:chOff x="0" y="0"/>
          <a:chExt cx="0" cy="0"/>
        </a:xfrm>
      </p:grpSpPr>
      <p:sp>
        <p:nvSpPr>
          <p:cNvPr id="6526" name="Google Shape;6526;p56: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6527" name="Google Shape;6527;p5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2"/>
        <p:cNvGrpSpPr/>
        <p:nvPr/>
      </p:nvGrpSpPr>
      <p:grpSpPr>
        <a:xfrm>
          <a:off x="0" y="0"/>
          <a:ext cx="0" cy="0"/>
          <a:chOff x="0" y="0"/>
          <a:chExt cx="0" cy="0"/>
        </a:xfrm>
      </p:grpSpPr>
      <p:sp>
        <p:nvSpPr>
          <p:cNvPr id="6533" name="Google Shape;6533;p57: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6534" name="Google Shape;6534;p5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9"/>
        <p:cNvGrpSpPr/>
        <p:nvPr/>
      </p:nvGrpSpPr>
      <p:grpSpPr>
        <a:xfrm>
          <a:off x="0" y="0"/>
          <a:ext cx="0" cy="0"/>
          <a:chOff x="0" y="0"/>
          <a:chExt cx="0" cy="0"/>
        </a:xfrm>
      </p:grpSpPr>
      <p:sp>
        <p:nvSpPr>
          <p:cNvPr id="6540" name="Google Shape;6540;p58: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6541" name="Google Shape;6541;p5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5"/>
        <p:cNvGrpSpPr/>
        <p:nvPr/>
      </p:nvGrpSpPr>
      <p:grpSpPr>
        <a:xfrm>
          <a:off x="0" y="0"/>
          <a:ext cx="0" cy="0"/>
          <a:chOff x="0" y="0"/>
          <a:chExt cx="0" cy="0"/>
        </a:xfrm>
      </p:grpSpPr>
      <p:sp>
        <p:nvSpPr>
          <p:cNvPr id="6546" name="Google Shape;6546;p59: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59</a:t>
            </a:fld>
            <a:endParaRPr sz="1300">
              <a:solidFill>
                <a:schemeClr val="dk1"/>
              </a:solidFill>
              <a:latin typeface="Times New Roman"/>
              <a:ea typeface="Times New Roman"/>
              <a:cs typeface="Times New Roman"/>
              <a:sym typeface="Times New Roman"/>
            </a:endParaRPr>
          </a:p>
        </p:txBody>
      </p:sp>
      <p:sp>
        <p:nvSpPr>
          <p:cNvPr id="6547" name="Google Shape;6547;p5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48" name="Google Shape;6548;p59: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p6: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76200" algn="l" rtl="0">
              <a:spcBef>
                <a:spcPts val="0"/>
              </a:spcBef>
              <a:spcAft>
                <a:spcPts val="0"/>
              </a:spcAft>
              <a:buClr>
                <a:schemeClr val="dk1"/>
              </a:buClr>
              <a:buSzPts val="1200"/>
              <a:buFont typeface="Times New Roman"/>
              <a:buChar char="•"/>
            </a:pPr>
            <a:r>
              <a:rPr lang="en-US"/>
              <a:t>These applications include email, Web surfing, social networks, instant messaging, Voiceover-IP (VoIP), video streaming, distributed games, peer-to-peer (P2P) file sharing, television over the Internet, remote login, and much, much more. </a:t>
            </a:r>
            <a:endParaRPr/>
          </a:p>
          <a:p>
            <a:pPr marL="0" lvl="0" indent="-76200" algn="l" rtl="0">
              <a:spcBef>
                <a:spcPts val="360"/>
              </a:spcBef>
              <a:spcAft>
                <a:spcPts val="0"/>
              </a:spcAft>
              <a:buClr>
                <a:schemeClr val="dk1"/>
              </a:buClr>
              <a:buSzPts val="1200"/>
              <a:buFont typeface="Times New Roman"/>
              <a:buChar char="•"/>
            </a:pPr>
            <a:r>
              <a:rPr lang="en-US"/>
              <a:t>The applications are said to be </a:t>
            </a:r>
            <a:r>
              <a:rPr lang="en-US" b="1"/>
              <a:t>distributed applications, since they involve multiple </a:t>
            </a:r>
            <a:r>
              <a:rPr lang="en-US"/>
              <a:t>end systems that exchange data with each other</a:t>
            </a:r>
            <a:endParaRPr/>
          </a:p>
          <a:p>
            <a:pPr marL="0" lvl="0" indent="0" algn="l" rtl="0">
              <a:spcBef>
                <a:spcPts val="360"/>
              </a:spcBef>
              <a:spcAft>
                <a:spcPts val="0"/>
              </a:spcAft>
              <a:buNone/>
            </a:pPr>
            <a:endParaRPr/>
          </a:p>
        </p:txBody>
      </p:sp>
      <p:sp>
        <p:nvSpPr>
          <p:cNvPr id="154" name="Google Shape;154;p6: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6</a:t>
            </a:fld>
            <a:endParaRPr sz="13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5"/>
        <p:cNvGrpSpPr/>
        <p:nvPr/>
      </p:nvGrpSpPr>
      <p:grpSpPr>
        <a:xfrm>
          <a:off x="0" y="0"/>
          <a:ext cx="0" cy="0"/>
          <a:chOff x="0" y="0"/>
          <a:chExt cx="0" cy="0"/>
        </a:xfrm>
      </p:grpSpPr>
      <p:sp>
        <p:nvSpPr>
          <p:cNvPr id="6556" name="Google Shape;6556;p60: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60</a:t>
            </a:fld>
            <a:endParaRPr sz="1300">
              <a:solidFill>
                <a:schemeClr val="dk1"/>
              </a:solidFill>
              <a:latin typeface="Times New Roman"/>
              <a:ea typeface="Times New Roman"/>
              <a:cs typeface="Times New Roman"/>
              <a:sym typeface="Times New Roman"/>
            </a:endParaRPr>
          </a:p>
        </p:txBody>
      </p:sp>
      <p:sp>
        <p:nvSpPr>
          <p:cNvPr id="6557" name="Google Shape;6557;p6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58" name="Google Shape;6558;p60: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0"/>
        <p:cNvGrpSpPr/>
        <p:nvPr/>
      </p:nvGrpSpPr>
      <p:grpSpPr>
        <a:xfrm>
          <a:off x="0" y="0"/>
          <a:ext cx="0" cy="0"/>
          <a:chOff x="0" y="0"/>
          <a:chExt cx="0" cy="0"/>
        </a:xfrm>
      </p:grpSpPr>
      <p:sp>
        <p:nvSpPr>
          <p:cNvPr id="6621" name="Google Shape;6621;p61: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61</a:t>
            </a:fld>
            <a:endParaRPr sz="1300">
              <a:solidFill>
                <a:schemeClr val="dk1"/>
              </a:solidFill>
              <a:latin typeface="Times New Roman"/>
              <a:ea typeface="Times New Roman"/>
              <a:cs typeface="Times New Roman"/>
              <a:sym typeface="Times New Roman"/>
            </a:endParaRPr>
          </a:p>
        </p:txBody>
      </p:sp>
      <p:sp>
        <p:nvSpPr>
          <p:cNvPr id="6622" name="Google Shape;6622;p6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23" name="Google Shape;6623;p61: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p62: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62</a:t>
            </a:fld>
            <a:endParaRPr sz="1300">
              <a:solidFill>
                <a:schemeClr val="dk1"/>
              </a:solidFill>
              <a:latin typeface="Times New Roman"/>
              <a:ea typeface="Times New Roman"/>
              <a:cs typeface="Times New Roman"/>
              <a:sym typeface="Times New Roman"/>
            </a:endParaRPr>
          </a:p>
        </p:txBody>
      </p:sp>
      <p:sp>
        <p:nvSpPr>
          <p:cNvPr id="6740" name="Google Shape;6740;p6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41" name="Google Shape;6741;p62: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9"/>
        <p:cNvGrpSpPr/>
        <p:nvPr/>
      </p:nvGrpSpPr>
      <p:grpSpPr>
        <a:xfrm>
          <a:off x="0" y="0"/>
          <a:ext cx="0" cy="0"/>
          <a:chOff x="0" y="0"/>
          <a:chExt cx="0" cy="0"/>
        </a:xfrm>
      </p:grpSpPr>
      <p:sp>
        <p:nvSpPr>
          <p:cNvPr id="6910" name="Google Shape;6910;p63: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63</a:t>
            </a:fld>
            <a:endParaRPr sz="1300">
              <a:solidFill>
                <a:schemeClr val="dk1"/>
              </a:solidFill>
              <a:latin typeface="Times New Roman"/>
              <a:ea typeface="Times New Roman"/>
              <a:cs typeface="Times New Roman"/>
              <a:sym typeface="Times New Roman"/>
            </a:endParaRPr>
          </a:p>
        </p:txBody>
      </p:sp>
      <p:sp>
        <p:nvSpPr>
          <p:cNvPr id="6911" name="Google Shape;6911;p6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12" name="Google Shape;6912;p63: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p64: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64</a:t>
            </a:fld>
            <a:endParaRPr sz="1300">
              <a:solidFill>
                <a:schemeClr val="dk1"/>
              </a:solidFill>
              <a:latin typeface="Times New Roman"/>
              <a:ea typeface="Times New Roman"/>
              <a:cs typeface="Times New Roman"/>
              <a:sym typeface="Times New Roman"/>
            </a:endParaRPr>
          </a:p>
        </p:txBody>
      </p:sp>
      <p:sp>
        <p:nvSpPr>
          <p:cNvPr id="7264" name="Google Shape;7264;p6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65" name="Google Shape;7265;p64: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8"/>
        <p:cNvGrpSpPr/>
        <p:nvPr/>
      </p:nvGrpSpPr>
      <p:grpSpPr>
        <a:xfrm>
          <a:off x="0" y="0"/>
          <a:ext cx="0" cy="0"/>
          <a:chOff x="0" y="0"/>
          <a:chExt cx="0" cy="0"/>
        </a:xfrm>
      </p:grpSpPr>
      <p:sp>
        <p:nvSpPr>
          <p:cNvPr id="7639" name="Google Shape;7639;p65: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65</a:t>
            </a:fld>
            <a:endParaRPr sz="1300">
              <a:solidFill>
                <a:schemeClr val="dk1"/>
              </a:solidFill>
              <a:latin typeface="Times New Roman"/>
              <a:ea typeface="Times New Roman"/>
              <a:cs typeface="Times New Roman"/>
              <a:sym typeface="Times New Roman"/>
            </a:endParaRPr>
          </a:p>
        </p:txBody>
      </p:sp>
      <p:sp>
        <p:nvSpPr>
          <p:cNvPr id="7640" name="Google Shape;7640;p6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41" name="Google Shape;7641;p65: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3"/>
        <p:cNvGrpSpPr/>
        <p:nvPr/>
      </p:nvGrpSpPr>
      <p:grpSpPr>
        <a:xfrm>
          <a:off x="0" y="0"/>
          <a:ext cx="0" cy="0"/>
          <a:chOff x="0" y="0"/>
          <a:chExt cx="0" cy="0"/>
        </a:xfrm>
      </p:grpSpPr>
      <p:sp>
        <p:nvSpPr>
          <p:cNvPr id="8014" name="Google Shape;8014;p66: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66</a:t>
            </a:fld>
            <a:endParaRPr sz="1300">
              <a:solidFill>
                <a:schemeClr val="dk1"/>
              </a:solidFill>
              <a:latin typeface="Times New Roman"/>
              <a:ea typeface="Times New Roman"/>
              <a:cs typeface="Times New Roman"/>
              <a:sym typeface="Times New Roman"/>
            </a:endParaRPr>
          </a:p>
        </p:txBody>
      </p:sp>
      <p:sp>
        <p:nvSpPr>
          <p:cNvPr id="8015" name="Google Shape;8015;p6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16" name="Google Shape;8016;p66: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0"/>
        <p:cNvGrpSpPr/>
        <p:nvPr/>
      </p:nvGrpSpPr>
      <p:grpSpPr>
        <a:xfrm>
          <a:off x="0" y="0"/>
          <a:ext cx="0" cy="0"/>
          <a:chOff x="0" y="0"/>
          <a:chExt cx="0" cy="0"/>
        </a:xfrm>
      </p:grpSpPr>
      <p:sp>
        <p:nvSpPr>
          <p:cNvPr id="8391" name="Google Shape;8391;p67: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67</a:t>
            </a:fld>
            <a:endParaRPr sz="1300">
              <a:solidFill>
                <a:schemeClr val="dk1"/>
              </a:solidFill>
              <a:latin typeface="Times New Roman"/>
              <a:ea typeface="Times New Roman"/>
              <a:cs typeface="Times New Roman"/>
              <a:sym typeface="Times New Roman"/>
            </a:endParaRPr>
          </a:p>
        </p:txBody>
      </p:sp>
      <p:sp>
        <p:nvSpPr>
          <p:cNvPr id="8392" name="Google Shape;8392;p6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93" name="Google Shape;8393;p67: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5"/>
        <p:cNvGrpSpPr/>
        <p:nvPr/>
      </p:nvGrpSpPr>
      <p:grpSpPr>
        <a:xfrm>
          <a:off x="0" y="0"/>
          <a:ext cx="0" cy="0"/>
          <a:chOff x="0" y="0"/>
          <a:chExt cx="0" cy="0"/>
        </a:xfrm>
      </p:grpSpPr>
      <p:sp>
        <p:nvSpPr>
          <p:cNvPr id="8446" name="Google Shape;8446;p68: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68</a:t>
            </a:fld>
            <a:endParaRPr sz="1300">
              <a:solidFill>
                <a:schemeClr val="dk1"/>
              </a:solidFill>
              <a:latin typeface="Times New Roman"/>
              <a:ea typeface="Times New Roman"/>
              <a:cs typeface="Times New Roman"/>
              <a:sym typeface="Times New Roman"/>
            </a:endParaRPr>
          </a:p>
        </p:txBody>
      </p:sp>
      <p:sp>
        <p:nvSpPr>
          <p:cNvPr id="8447" name="Google Shape;8447;p6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48" name="Google Shape;8448;p68: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3"/>
        <p:cNvGrpSpPr/>
        <p:nvPr/>
      </p:nvGrpSpPr>
      <p:grpSpPr>
        <a:xfrm>
          <a:off x="0" y="0"/>
          <a:ext cx="0" cy="0"/>
          <a:chOff x="0" y="0"/>
          <a:chExt cx="0" cy="0"/>
        </a:xfrm>
      </p:grpSpPr>
      <p:sp>
        <p:nvSpPr>
          <p:cNvPr id="8544" name="Google Shape;8544;p69:notes"/>
          <p:cNvSpPr txBox="1"/>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69</a:t>
            </a:fld>
            <a:endParaRPr sz="1300">
              <a:solidFill>
                <a:schemeClr val="dk1"/>
              </a:solidFill>
              <a:latin typeface="Times New Roman"/>
              <a:ea typeface="Times New Roman"/>
              <a:cs typeface="Times New Roman"/>
              <a:sym typeface="Times New Roman"/>
            </a:endParaRPr>
          </a:p>
        </p:txBody>
      </p:sp>
      <p:sp>
        <p:nvSpPr>
          <p:cNvPr id="8545" name="Google Shape;8545;p6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46" name="Google Shape;8546;p69: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marR="0" lvl="0" indent="0" algn="r" rtl="0">
              <a:spcBef>
                <a:spcPts val="0"/>
              </a:spcBef>
              <a:spcAft>
                <a:spcPts val="0"/>
              </a:spcAft>
              <a:buNone/>
            </a:pPr>
            <a:fld id="{00000000-1234-1234-1234-123412341234}" type="slidenum">
              <a:rPr lang="en-US" sz="1300" b="0" u="none">
                <a:solidFill>
                  <a:schemeClr val="dk1"/>
                </a:solidFill>
                <a:latin typeface="Times New Roman"/>
                <a:ea typeface="Times New Roman"/>
                <a:cs typeface="Times New Roman"/>
                <a:sym typeface="Times New Roman"/>
              </a:rPr>
              <a:t>7</a:t>
            </a:fld>
            <a:endParaRPr sz="1300" b="0" u="none">
              <a:solidFill>
                <a:schemeClr val="dk1"/>
              </a:solidFill>
              <a:latin typeface="Times New Roman"/>
              <a:ea typeface="Times New Roman"/>
              <a:cs typeface="Times New Roman"/>
              <a:sym typeface="Times New Roman"/>
            </a:endParaRPr>
          </a:p>
        </p:txBody>
      </p:sp>
      <p:sp>
        <p:nvSpPr>
          <p:cNvPr id="163" name="Google Shape;163;p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p7: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3"/>
        <p:cNvGrpSpPr/>
        <p:nvPr/>
      </p:nvGrpSpPr>
      <p:grpSpPr>
        <a:xfrm>
          <a:off x="0" y="0"/>
          <a:ext cx="0" cy="0"/>
          <a:chOff x="0" y="0"/>
          <a:chExt cx="0" cy="0"/>
        </a:xfrm>
      </p:grpSpPr>
      <p:sp>
        <p:nvSpPr>
          <p:cNvPr id="8554" name="Google Shape;8554;p70: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rgbClr val="000000"/>
                </a:solidFill>
                <a:latin typeface="Times New Roman"/>
                <a:ea typeface="Times New Roman"/>
                <a:cs typeface="Times New Roman"/>
                <a:sym typeface="Times New Roman"/>
              </a:rPr>
              <a:t>70</a:t>
            </a:fld>
            <a:endParaRPr sz="1300">
              <a:solidFill>
                <a:srgbClr val="000000"/>
              </a:solidFill>
              <a:latin typeface="Times New Roman"/>
              <a:ea typeface="Times New Roman"/>
              <a:cs typeface="Times New Roman"/>
              <a:sym typeface="Times New Roman"/>
            </a:endParaRPr>
          </a:p>
        </p:txBody>
      </p:sp>
      <p:sp>
        <p:nvSpPr>
          <p:cNvPr id="8555" name="Google Shape;8555;p7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56" name="Google Shape;8556;p70: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3"/>
        <p:cNvGrpSpPr/>
        <p:nvPr/>
      </p:nvGrpSpPr>
      <p:grpSpPr>
        <a:xfrm>
          <a:off x="0" y="0"/>
          <a:ext cx="0" cy="0"/>
          <a:chOff x="0" y="0"/>
          <a:chExt cx="0" cy="0"/>
        </a:xfrm>
      </p:grpSpPr>
      <p:sp>
        <p:nvSpPr>
          <p:cNvPr id="8614" name="Google Shape;8614;p71: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8615" name="Google Shape;8615;p7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4"/>
        <p:cNvGrpSpPr/>
        <p:nvPr/>
      </p:nvGrpSpPr>
      <p:grpSpPr>
        <a:xfrm>
          <a:off x="0" y="0"/>
          <a:ext cx="0" cy="0"/>
          <a:chOff x="0" y="0"/>
          <a:chExt cx="0" cy="0"/>
        </a:xfrm>
      </p:grpSpPr>
      <p:sp>
        <p:nvSpPr>
          <p:cNvPr id="8625" name="Google Shape;8625;p7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26" name="Google Shape;8626;p72: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a:t>Total nodal delay = nodal processing delay + queuing delay + transmission Delay + propagation delay</a:t>
            </a:r>
            <a:endParaRPr/>
          </a:p>
          <a:p>
            <a:pPr marL="0" lvl="0" indent="0" algn="l" rtl="0">
              <a:spcBef>
                <a:spcPts val="360"/>
              </a:spcBef>
              <a:spcAft>
                <a:spcPts val="0"/>
              </a:spcAft>
              <a:buNone/>
            </a:pPr>
            <a:endParaRPr/>
          </a:p>
        </p:txBody>
      </p:sp>
      <p:sp>
        <p:nvSpPr>
          <p:cNvPr id="8627" name="Google Shape;8627;p72: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72</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9"/>
        <p:cNvGrpSpPr/>
        <p:nvPr/>
      </p:nvGrpSpPr>
      <p:grpSpPr>
        <a:xfrm>
          <a:off x="0" y="0"/>
          <a:ext cx="0" cy="0"/>
          <a:chOff x="0" y="0"/>
          <a:chExt cx="0" cy="0"/>
        </a:xfrm>
      </p:grpSpPr>
      <p:sp>
        <p:nvSpPr>
          <p:cNvPr id="8640" name="Google Shape;8640;p73: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rgbClr val="000000"/>
                </a:solidFill>
                <a:latin typeface="Times New Roman"/>
                <a:ea typeface="Times New Roman"/>
                <a:cs typeface="Times New Roman"/>
                <a:sym typeface="Times New Roman"/>
              </a:rPr>
              <a:t>73</a:t>
            </a:fld>
            <a:endParaRPr sz="1300">
              <a:solidFill>
                <a:srgbClr val="000000"/>
              </a:solidFill>
              <a:latin typeface="Times New Roman"/>
              <a:ea typeface="Times New Roman"/>
              <a:cs typeface="Times New Roman"/>
              <a:sym typeface="Times New Roman"/>
            </a:endParaRPr>
          </a:p>
        </p:txBody>
      </p:sp>
      <p:sp>
        <p:nvSpPr>
          <p:cNvPr id="8641" name="Google Shape;8641;p7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42" name="Google Shape;8642;p73: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1"/>
        <p:cNvGrpSpPr/>
        <p:nvPr/>
      </p:nvGrpSpPr>
      <p:grpSpPr>
        <a:xfrm>
          <a:off x="0" y="0"/>
          <a:ext cx="0" cy="0"/>
          <a:chOff x="0" y="0"/>
          <a:chExt cx="0" cy="0"/>
        </a:xfrm>
      </p:grpSpPr>
      <p:sp>
        <p:nvSpPr>
          <p:cNvPr id="8702" name="Google Shape;8702;p74:notes"/>
          <p:cNvSpPr txBox="1"/>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marR="0" lvl="0" indent="0" algn="r" rtl="0">
              <a:spcBef>
                <a:spcPts val="0"/>
              </a:spcBef>
              <a:spcAft>
                <a:spcPts val="0"/>
              </a:spcAft>
              <a:buNone/>
            </a:pPr>
            <a:fld id="{00000000-1234-1234-1234-123412341234}" type="slidenum">
              <a:rPr lang="en-US" sz="1300">
                <a:solidFill>
                  <a:srgbClr val="000000"/>
                </a:solidFill>
                <a:latin typeface="Times New Roman"/>
                <a:ea typeface="Times New Roman"/>
                <a:cs typeface="Times New Roman"/>
                <a:sym typeface="Times New Roman"/>
              </a:rPr>
              <a:t>74</a:t>
            </a:fld>
            <a:endParaRPr sz="1300">
              <a:solidFill>
                <a:srgbClr val="000000"/>
              </a:solidFill>
              <a:latin typeface="Times New Roman"/>
              <a:ea typeface="Times New Roman"/>
              <a:cs typeface="Times New Roman"/>
              <a:sym typeface="Times New Roman"/>
            </a:endParaRPr>
          </a:p>
        </p:txBody>
      </p:sp>
      <p:sp>
        <p:nvSpPr>
          <p:cNvPr id="8703" name="Google Shape;8703;p7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04" name="Google Shape;8704;p74: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a:latin typeface="Arial"/>
                <a:ea typeface="Arial"/>
                <a:cs typeface="Arial"/>
                <a:sym typeface="Arial"/>
              </a:rPr>
              <a:t>* Check out the online interactive exercises for more examples: h</a:t>
            </a:r>
            <a:r>
              <a:rPr lang="en-US" sz="1100">
                <a:latin typeface="Arial"/>
                <a:ea typeface="Arial"/>
                <a:cs typeface="Arial"/>
                <a:sym typeface="Arial"/>
              </a:rPr>
              <a:t>ttp://gaia.cs.umass.edu/kurose_ross/interactive/</a:t>
            </a:r>
            <a:endParaRPr/>
          </a:p>
          <a:p>
            <a:pPr marL="0" lvl="0" indent="0" algn="l" rtl="0">
              <a:spcBef>
                <a:spcPts val="360"/>
              </a:spcBef>
              <a:spcAft>
                <a:spcPts val="0"/>
              </a:spcAft>
              <a:buNone/>
            </a:pPr>
            <a:r>
              <a:rPr lang="en-US">
                <a:latin typeface="Arial"/>
                <a:ea typeface="Arial"/>
                <a:cs typeface="Arial"/>
                <a:sym typeface="Arial"/>
              </a:rPr>
              <a:t>* Check out the Java applet for an interactive animation on trans vs. prop delay</a:t>
            </a:r>
            <a:endParaRPr/>
          </a:p>
          <a:p>
            <a:pPr marL="0" lvl="0" indent="0" algn="l" rtl="0">
              <a:spcBef>
                <a:spcPts val="36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6"/>
        <p:cNvGrpSpPr/>
        <p:nvPr/>
      </p:nvGrpSpPr>
      <p:grpSpPr>
        <a:xfrm>
          <a:off x="0" y="0"/>
          <a:ext cx="0" cy="0"/>
          <a:chOff x="0" y="0"/>
          <a:chExt cx="0" cy="0"/>
        </a:xfrm>
      </p:grpSpPr>
      <p:sp>
        <p:nvSpPr>
          <p:cNvPr id="8767" name="Google Shape;8767;p75: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75</a:t>
            </a:fld>
            <a:endParaRPr sz="1300">
              <a:solidFill>
                <a:schemeClr val="dk1"/>
              </a:solidFill>
              <a:latin typeface="Times New Roman"/>
              <a:ea typeface="Times New Roman"/>
              <a:cs typeface="Times New Roman"/>
              <a:sym typeface="Times New Roman"/>
            </a:endParaRPr>
          </a:p>
        </p:txBody>
      </p:sp>
      <p:sp>
        <p:nvSpPr>
          <p:cNvPr id="8768" name="Google Shape;8768;p7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69" name="Google Shape;8769;p75: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5"/>
        <p:cNvGrpSpPr/>
        <p:nvPr/>
      </p:nvGrpSpPr>
      <p:grpSpPr>
        <a:xfrm>
          <a:off x="0" y="0"/>
          <a:ext cx="0" cy="0"/>
          <a:chOff x="0" y="0"/>
          <a:chExt cx="0" cy="0"/>
        </a:xfrm>
      </p:grpSpPr>
      <p:sp>
        <p:nvSpPr>
          <p:cNvPr id="8806" name="Google Shape;8806;p76: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76</a:t>
            </a:fld>
            <a:endParaRPr sz="1300">
              <a:solidFill>
                <a:schemeClr val="dk1"/>
              </a:solidFill>
              <a:latin typeface="Times New Roman"/>
              <a:ea typeface="Times New Roman"/>
              <a:cs typeface="Times New Roman"/>
              <a:sym typeface="Times New Roman"/>
            </a:endParaRPr>
          </a:p>
        </p:txBody>
      </p:sp>
      <p:sp>
        <p:nvSpPr>
          <p:cNvPr id="8807" name="Google Shape;8807;p7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08" name="Google Shape;8808;p76: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4"/>
        <p:cNvGrpSpPr/>
        <p:nvPr/>
      </p:nvGrpSpPr>
      <p:grpSpPr>
        <a:xfrm>
          <a:off x="0" y="0"/>
          <a:ext cx="0" cy="0"/>
          <a:chOff x="0" y="0"/>
          <a:chExt cx="0" cy="0"/>
        </a:xfrm>
      </p:grpSpPr>
      <p:sp>
        <p:nvSpPr>
          <p:cNvPr id="8845" name="Google Shape;8845;p77: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77</a:t>
            </a:fld>
            <a:endParaRPr sz="1300">
              <a:solidFill>
                <a:schemeClr val="dk1"/>
              </a:solidFill>
              <a:latin typeface="Times New Roman"/>
              <a:ea typeface="Times New Roman"/>
              <a:cs typeface="Times New Roman"/>
              <a:sym typeface="Times New Roman"/>
            </a:endParaRPr>
          </a:p>
        </p:txBody>
      </p:sp>
      <p:sp>
        <p:nvSpPr>
          <p:cNvPr id="8846" name="Google Shape;8846;p7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47" name="Google Shape;8847;p77: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3"/>
        <p:cNvGrpSpPr/>
        <p:nvPr/>
      </p:nvGrpSpPr>
      <p:grpSpPr>
        <a:xfrm>
          <a:off x="0" y="0"/>
          <a:ext cx="0" cy="0"/>
          <a:chOff x="0" y="0"/>
          <a:chExt cx="0" cy="0"/>
        </a:xfrm>
      </p:grpSpPr>
      <p:sp>
        <p:nvSpPr>
          <p:cNvPr id="8864" name="Google Shape;8864;p78: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78</a:t>
            </a:fld>
            <a:endParaRPr sz="1300">
              <a:solidFill>
                <a:schemeClr val="dk1"/>
              </a:solidFill>
              <a:latin typeface="Times New Roman"/>
              <a:ea typeface="Times New Roman"/>
              <a:cs typeface="Times New Roman"/>
              <a:sym typeface="Times New Roman"/>
            </a:endParaRPr>
          </a:p>
        </p:txBody>
      </p:sp>
      <p:sp>
        <p:nvSpPr>
          <p:cNvPr id="8865" name="Google Shape;8865;p7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66" name="Google Shape;8866;p78: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1"/>
        <p:cNvGrpSpPr/>
        <p:nvPr/>
      </p:nvGrpSpPr>
      <p:grpSpPr>
        <a:xfrm>
          <a:off x="0" y="0"/>
          <a:ext cx="0" cy="0"/>
          <a:chOff x="0" y="0"/>
          <a:chExt cx="0" cy="0"/>
        </a:xfrm>
      </p:grpSpPr>
      <p:sp>
        <p:nvSpPr>
          <p:cNvPr id="8992" name="Google Shape;8992;p79: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8993" name="Google Shape;8993;p7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8</a:t>
            </a:fld>
            <a:endParaRPr sz="1300">
              <a:solidFill>
                <a:schemeClr val="dk1"/>
              </a:solidFill>
              <a:latin typeface="Times New Roman"/>
              <a:ea typeface="Times New Roman"/>
              <a:cs typeface="Times New Roman"/>
              <a:sym typeface="Times New Roman"/>
            </a:endParaRPr>
          </a:p>
        </p:txBody>
      </p:sp>
      <p:sp>
        <p:nvSpPr>
          <p:cNvPr id="893" name="Google Shape;893;p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4" name="Google Shape;894;p8: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4"/>
        <p:cNvGrpSpPr/>
        <p:nvPr/>
      </p:nvGrpSpPr>
      <p:grpSpPr>
        <a:xfrm>
          <a:off x="0" y="0"/>
          <a:ext cx="0" cy="0"/>
          <a:chOff x="0" y="0"/>
          <a:chExt cx="0" cy="0"/>
        </a:xfrm>
      </p:grpSpPr>
      <p:sp>
        <p:nvSpPr>
          <p:cNvPr id="9005" name="Google Shape;9005;p80: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80</a:t>
            </a:fld>
            <a:endParaRPr sz="1300">
              <a:solidFill>
                <a:schemeClr val="dk1"/>
              </a:solidFill>
              <a:latin typeface="Times New Roman"/>
              <a:ea typeface="Times New Roman"/>
              <a:cs typeface="Times New Roman"/>
              <a:sym typeface="Times New Roman"/>
            </a:endParaRPr>
          </a:p>
        </p:txBody>
      </p:sp>
      <p:sp>
        <p:nvSpPr>
          <p:cNvPr id="9006" name="Google Shape;9006;p8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07" name="Google Shape;9007;p80: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5"/>
        <p:cNvGrpSpPr/>
        <p:nvPr/>
      </p:nvGrpSpPr>
      <p:grpSpPr>
        <a:xfrm>
          <a:off x="0" y="0"/>
          <a:ext cx="0" cy="0"/>
          <a:chOff x="0" y="0"/>
          <a:chExt cx="0" cy="0"/>
        </a:xfrm>
      </p:grpSpPr>
      <p:sp>
        <p:nvSpPr>
          <p:cNvPr id="9026" name="Google Shape;9026;p81: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81</a:t>
            </a:fld>
            <a:endParaRPr sz="1300">
              <a:solidFill>
                <a:schemeClr val="dk1"/>
              </a:solidFill>
              <a:latin typeface="Times New Roman"/>
              <a:ea typeface="Times New Roman"/>
              <a:cs typeface="Times New Roman"/>
              <a:sym typeface="Times New Roman"/>
            </a:endParaRPr>
          </a:p>
        </p:txBody>
      </p:sp>
      <p:sp>
        <p:nvSpPr>
          <p:cNvPr id="9027" name="Google Shape;9027;p8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28" name="Google Shape;9028;p81: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a:latin typeface="Arial"/>
                <a:ea typeface="Arial"/>
                <a:cs typeface="Arial"/>
                <a:sym typeface="Arial"/>
              </a:rPr>
              <a:t>* Check out the Java applet for an interactive animation on queuing and loss</a:t>
            </a:r>
            <a:endParaRPr/>
          </a:p>
          <a:p>
            <a:pPr marL="0" lvl="0" indent="0" algn="l" rtl="0">
              <a:spcBef>
                <a:spcPts val="36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4"/>
        <p:cNvGrpSpPr/>
        <p:nvPr/>
      </p:nvGrpSpPr>
      <p:grpSpPr>
        <a:xfrm>
          <a:off x="0" y="0"/>
          <a:ext cx="0" cy="0"/>
          <a:chOff x="0" y="0"/>
          <a:chExt cx="0" cy="0"/>
        </a:xfrm>
      </p:grpSpPr>
      <p:sp>
        <p:nvSpPr>
          <p:cNvPr id="9075" name="Google Shape;9075;p82: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076" name="Google Shape;9076;p8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8"/>
        <p:cNvGrpSpPr/>
        <p:nvPr/>
      </p:nvGrpSpPr>
      <p:grpSpPr>
        <a:xfrm>
          <a:off x="0" y="0"/>
          <a:ext cx="0" cy="0"/>
          <a:chOff x="0" y="0"/>
          <a:chExt cx="0" cy="0"/>
        </a:xfrm>
      </p:grpSpPr>
      <p:sp>
        <p:nvSpPr>
          <p:cNvPr id="9159" name="Google Shape;9159;p83: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160" name="Google Shape;9160;p8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1"/>
        <p:cNvGrpSpPr/>
        <p:nvPr/>
      </p:nvGrpSpPr>
      <p:grpSpPr>
        <a:xfrm>
          <a:off x="0" y="0"/>
          <a:ext cx="0" cy="0"/>
          <a:chOff x="0" y="0"/>
          <a:chExt cx="0" cy="0"/>
        </a:xfrm>
      </p:grpSpPr>
      <p:sp>
        <p:nvSpPr>
          <p:cNvPr id="9312" name="Google Shape;9312;p8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13" name="Google Shape;9313;p84: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b="1">
                <a:solidFill>
                  <a:srgbClr val="C00000"/>
                </a:solidFill>
              </a:rPr>
              <a:t>Tip:</a:t>
            </a:r>
            <a:endParaRPr/>
          </a:p>
          <a:p>
            <a:pPr marL="0" lvl="0" indent="0" algn="l" rtl="0">
              <a:spcBef>
                <a:spcPts val="360"/>
              </a:spcBef>
              <a:spcAft>
                <a:spcPts val="0"/>
              </a:spcAft>
              <a:buNone/>
            </a:pPr>
            <a:r>
              <a:rPr lang="en-US"/>
              <a:t>In bottleneck link,</a:t>
            </a:r>
            <a:endParaRPr/>
          </a:p>
          <a:p>
            <a:pPr marL="0" lvl="0" indent="0" algn="l" rtl="0">
              <a:spcBef>
                <a:spcPts val="360"/>
              </a:spcBef>
              <a:spcAft>
                <a:spcPts val="0"/>
              </a:spcAft>
              <a:buNone/>
            </a:pPr>
            <a:r>
              <a:rPr lang="en-US"/>
              <a:t>Throughput = the rate of the link on the end-to-end path that constrains  end-to-end throughput 🡺 whichever is smaller</a:t>
            </a:r>
            <a:endParaRPr/>
          </a:p>
          <a:p>
            <a:pPr marL="0" lvl="0" indent="0" algn="l" rtl="0">
              <a:spcBef>
                <a:spcPts val="360"/>
              </a:spcBef>
              <a:spcAft>
                <a:spcPts val="0"/>
              </a:spcAft>
              <a:buNone/>
            </a:pPr>
            <a:endParaRPr/>
          </a:p>
        </p:txBody>
      </p:sp>
      <p:sp>
        <p:nvSpPr>
          <p:cNvPr id="9314" name="Google Shape;9314;p84: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84</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3"/>
        <p:cNvGrpSpPr/>
        <p:nvPr/>
      </p:nvGrpSpPr>
      <p:grpSpPr>
        <a:xfrm>
          <a:off x="0" y="0"/>
          <a:ext cx="0" cy="0"/>
          <a:chOff x="0" y="0"/>
          <a:chExt cx="0" cy="0"/>
        </a:xfrm>
      </p:grpSpPr>
      <p:sp>
        <p:nvSpPr>
          <p:cNvPr id="9324" name="Google Shape;9324;p85: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325" name="Google Shape;9325;p8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2"/>
        <p:cNvGrpSpPr/>
        <p:nvPr/>
      </p:nvGrpSpPr>
      <p:grpSpPr>
        <a:xfrm>
          <a:off x="0" y="0"/>
          <a:ext cx="0" cy="0"/>
          <a:chOff x="0" y="0"/>
          <a:chExt cx="0" cy="0"/>
        </a:xfrm>
      </p:grpSpPr>
      <p:sp>
        <p:nvSpPr>
          <p:cNvPr id="9333" name="Google Shape;9333;p8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4" name="Google Shape;9334;p86: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a:t>Of course, these expressions for throughput and transfer time are</a:t>
            </a:r>
            <a:endParaRPr/>
          </a:p>
          <a:p>
            <a:pPr marL="0" lvl="0" indent="0" algn="l" rtl="0">
              <a:spcBef>
                <a:spcPts val="360"/>
              </a:spcBef>
              <a:spcAft>
                <a:spcPts val="0"/>
              </a:spcAft>
              <a:buNone/>
            </a:pPr>
            <a:r>
              <a:rPr lang="en-US"/>
              <a:t>only approximations, as they do not account for store-and-forward and processing delays as well as protocol issues.</a:t>
            </a:r>
            <a:endParaRPr/>
          </a:p>
        </p:txBody>
      </p:sp>
      <p:sp>
        <p:nvSpPr>
          <p:cNvPr id="9335" name="Google Shape;9335;p86: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86</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0"/>
        <p:cNvGrpSpPr/>
        <p:nvPr/>
      </p:nvGrpSpPr>
      <p:grpSpPr>
        <a:xfrm>
          <a:off x="0" y="0"/>
          <a:ext cx="0" cy="0"/>
          <a:chOff x="0" y="0"/>
          <a:chExt cx="0" cy="0"/>
        </a:xfrm>
      </p:grpSpPr>
      <p:sp>
        <p:nvSpPr>
          <p:cNvPr id="9341" name="Google Shape;9341;p8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42" name="Google Shape;9342;p87: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r>
              <a:rPr lang="en-US">
                <a:latin typeface="Arial"/>
                <a:ea typeface="Arial"/>
                <a:cs typeface="Arial"/>
                <a:sym typeface="Arial"/>
              </a:rPr>
              <a:t>* Check out the online interactive exercises for more examples: h</a:t>
            </a:r>
            <a:r>
              <a:rPr lang="en-US" sz="1100">
                <a:latin typeface="Arial"/>
                <a:ea typeface="Arial"/>
                <a:cs typeface="Arial"/>
                <a:sym typeface="Arial"/>
              </a:rPr>
              <a:t>ttp://gaia.cs.umass.edu/kurose_ross/interactive/</a:t>
            </a:r>
            <a:endParaRPr/>
          </a:p>
          <a:p>
            <a:pPr marL="0" lvl="0" indent="0" algn="l" rtl="0">
              <a:spcBef>
                <a:spcPts val="360"/>
              </a:spcBef>
              <a:spcAft>
                <a:spcPts val="0"/>
              </a:spcAft>
              <a:buNone/>
            </a:pPr>
            <a:endParaRPr/>
          </a:p>
        </p:txBody>
      </p:sp>
      <p:sp>
        <p:nvSpPr>
          <p:cNvPr id="9343" name="Google Shape;9343;p87: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87</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4"/>
        <p:cNvGrpSpPr/>
        <p:nvPr/>
      </p:nvGrpSpPr>
      <p:grpSpPr>
        <a:xfrm>
          <a:off x="0" y="0"/>
          <a:ext cx="0" cy="0"/>
          <a:chOff x="0" y="0"/>
          <a:chExt cx="0" cy="0"/>
        </a:xfrm>
      </p:grpSpPr>
      <p:sp>
        <p:nvSpPr>
          <p:cNvPr id="9505" name="Google Shape;9505;p88: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506" name="Google Shape;9506;p8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5"/>
        <p:cNvGrpSpPr/>
        <p:nvPr/>
      </p:nvGrpSpPr>
      <p:grpSpPr>
        <a:xfrm>
          <a:off x="0" y="0"/>
          <a:ext cx="0" cy="0"/>
          <a:chOff x="0" y="0"/>
          <a:chExt cx="0" cy="0"/>
        </a:xfrm>
      </p:grpSpPr>
      <p:sp>
        <p:nvSpPr>
          <p:cNvPr id="9516" name="Google Shape;9516;p89: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517" name="Google Shape;9517;p8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9: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9</a:t>
            </a:fld>
            <a:endParaRPr sz="1300">
              <a:solidFill>
                <a:schemeClr val="dk1"/>
              </a:solidFill>
              <a:latin typeface="Times New Roman"/>
              <a:ea typeface="Times New Roman"/>
              <a:cs typeface="Times New Roman"/>
              <a:sym typeface="Times New Roman"/>
            </a:endParaRPr>
          </a:p>
        </p:txBody>
      </p:sp>
      <p:sp>
        <p:nvSpPr>
          <p:cNvPr id="1516" name="Google Shape;1516;p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p9: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2"/>
        <p:cNvGrpSpPr/>
        <p:nvPr/>
      </p:nvGrpSpPr>
      <p:grpSpPr>
        <a:xfrm>
          <a:off x="0" y="0"/>
          <a:ext cx="0" cy="0"/>
          <a:chOff x="0" y="0"/>
          <a:chExt cx="0" cy="0"/>
        </a:xfrm>
      </p:grpSpPr>
      <p:sp>
        <p:nvSpPr>
          <p:cNvPr id="9523" name="Google Shape;9523;p90: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524" name="Google Shape;9524;p90: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9"/>
        <p:cNvGrpSpPr/>
        <p:nvPr/>
      </p:nvGrpSpPr>
      <p:grpSpPr>
        <a:xfrm>
          <a:off x="0" y="0"/>
          <a:ext cx="0" cy="0"/>
          <a:chOff x="0" y="0"/>
          <a:chExt cx="0" cy="0"/>
        </a:xfrm>
      </p:grpSpPr>
      <p:sp>
        <p:nvSpPr>
          <p:cNvPr id="9530" name="Google Shape;9530;p91:notes"/>
          <p:cNvSpPr txBox="1"/>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91</a:t>
            </a:fld>
            <a:endParaRPr sz="1300">
              <a:solidFill>
                <a:schemeClr val="dk1"/>
              </a:solidFill>
              <a:latin typeface="Times New Roman"/>
              <a:ea typeface="Times New Roman"/>
              <a:cs typeface="Times New Roman"/>
              <a:sym typeface="Times New Roman"/>
            </a:endParaRPr>
          </a:p>
        </p:txBody>
      </p:sp>
      <p:sp>
        <p:nvSpPr>
          <p:cNvPr id="9531" name="Google Shape;9531;p9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32" name="Google Shape;9532;p91: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9"/>
        <p:cNvGrpSpPr/>
        <p:nvPr/>
      </p:nvGrpSpPr>
      <p:grpSpPr>
        <a:xfrm>
          <a:off x="0" y="0"/>
          <a:ext cx="0" cy="0"/>
          <a:chOff x="0" y="0"/>
          <a:chExt cx="0" cy="0"/>
        </a:xfrm>
      </p:grpSpPr>
      <p:sp>
        <p:nvSpPr>
          <p:cNvPr id="9540" name="Google Shape;9540;p92: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92</a:t>
            </a:fld>
            <a:endParaRPr sz="1300">
              <a:solidFill>
                <a:schemeClr val="dk1"/>
              </a:solidFill>
              <a:latin typeface="Times New Roman"/>
              <a:ea typeface="Times New Roman"/>
              <a:cs typeface="Times New Roman"/>
              <a:sym typeface="Times New Roman"/>
            </a:endParaRPr>
          </a:p>
        </p:txBody>
      </p:sp>
      <p:sp>
        <p:nvSpPr>
          <p:cNvPr id="9541" name="Google Shape;9541;p92: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42" name="Google Shape;9542;p92: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0"/>
        <p:cNvGrpSpPr/>
        <p:nvPr/>
      </p:nvGrpSpPr>
      <p:grpSpPr>
        <a:xfrm>
          <a:off x="0" y="0"/>
          <a:ext cx="0" cy="0"/>
          <a:chOff x="0" y="0"/>
          <a:chExt cx="0" cy="0"/>
        </a:xfrm>
      </p:grpSpPr>
      <p:sp>
        <p:nvSpPr>
          <p:cNvPr id="9551" name="Google Shape;9551;p93: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93</a:t>
            </a:fld>
            <a:endParaRPr sz="1300">
              <a:solidFill>
                <a:schemeClr val="dk1"/>
              </a:solidFill>
              <a:latin typeface="Times New Roman"/>
              <a:ea typeface="Times New Roman"/>
              <a:cs typeface="Times New Roman"/>
              <a:sym typeface="Times New Roman"/>
            </a:endParaRPr>
          </a:p>
        </p:txBody>
      </p:sp>
      <p:sp>
        <p:nvSpPr>
          <p:cNvPr id="9552" name="Google Shape;9552;p93: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53" name="Google Shape;9553;p93: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5"/>
        <p:cNvGrpSpPr/>
        <p:nvPr/>
      </p:nvGrpSpPr>
      <p:grpSpPr>
        <a:xfrm>
          <a:off x="0" y="0"/>
          <a:ext cx="0" cy="0"/>
          <a:chOff x="0" y="0"/>
          <a:chExt cx="0" cy="0"/>
        </a:xfrm>
      </p:grpSpPr>
      <p:sp>
        <p:nvSpPr>
          <p:cNvPr id="9566" name="Google Shape;9566;p94: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94</a:t>
            </a:fld>
            <a:endParaRPr sz="1300">
              <a:solidFill>
                <a:schemeClr val="dk1"/>
              </a:solidFill>
              <a:latin typeface="Times New Roman"/>
              <a:ea typeface="Times New Roman"/>
              <a:cs typeface="Times New Roman"/>
              <a:sym typeface="Times New Roman"/>
            </a:endParaRPr>
          </a:p>
        </p:txBody>
      </p:sp>
      <p:sp>
        <p:nvSpPr>
          <p:cNvPr id="9567" name="Google Shape;9567;p9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68" name="Google Shape;9568;p94: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1"/>
        <p:cNvGrpSpPr/>
        <p:nvPr/>
      </p:nvGrpSpPr>
      <p:grpSpPr>
        <a:xfrm>
          <a:off x="0" y="0"/>
          <a:ext cx="0" cy="0"/>
          <a:chOff x="0" y="0"/>
          <a:chExt cx="0" cy="0"/>
        </a:xfrm>
      </p:grpSpPr>
      <p:sp>
        <p:nvSpPr>
          <p:cNvPr id="9612" name="Google Shape;9612;p95: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95</a:t>
            </a:fld>
            <a:endParaRPr sz="1300">
              <a:solidFill>
                <a:schemeClr val="dk1"/>
              </a:solidFill>
              <a:latin typeface="Times New Roman"/>
              <a:ea typeface="Times New Roman"/>
              <a:cs typeface="Times New Roman"/>
              <a:sym typeface="Times New Roman"/>
            </a:endParaRPr>
          </a:p>
        </p:txBody>
      </p:sp>
      <p:sp>
        <p:nvSpPr>
          <p:cNvPr id="9613" name="Google Shape;9613;p9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14" name="Google Shape;9614;p95: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1"/>
        <p:cNvGrpSpPr/>
        <p:nvPr/>
      </p:nvGrpSpPr>
      <p:grpSpPr>
        <a:xfrm>
          <a:off x="0" y="0"/>
          <a:ext cx="0" cy="0"/>
          <a:chOff x="0" y="0"/>
          <a:chExt cx="0" cy="0"/>
        </a:xfrm>
      </p:grpSpPr>
      <p:sp>
        <p:nvSpPr>
          <p:cNvPr id="9622" name="Google Shape;9622;p9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23" name="Google Shape;9623;p96:notes"/>
          <p:cNvSpPr txBox="1">
            <a:spLocks noGrp="1"/>
          </p:cNvSpPr>
          <p:nvPr>
            <p:ph type="body" idx="1"/>
          </p:nvPr>
        </p:nvSpPr>
        <p:spPr>
          <a:xfrm>
            <a:off x="974725" y="4560888"/>
            <a:ext cx="5365750" cy="4319587"/>
          </a:xfrm>
          <a:prstGeom prst="rect">
            <a:avLst/>
          </a:prstGeom>
          <a:noFill/>
          <a:ln>
            <a:noFill/>
          </a:ln>
        </p:spPr>
        <p:txBody>
          <a:bodyPr spcFirstLastPara="1" wrap="square" lIns="96625" tIns="48325" rIns="96625" bIns="48325" anchor="t" anchorCtr="0">
            <a:noAutofit/>
          </a:bodyPr>
          <a:lstStyle/>
          <a:p>
            <a:pPr marL="0" lvl="0" indent="0" algn="l" rtl="0">
              <a:spcBef>
                <a:spcPts val="0"/>
              </a:spcBef>
              <a:spcAft>
                <a:spcPts val="0"/>
              </a:spcAft>
              <a:buNone/>
            </a:pPr>
            <a:endParaRPr/>
          </a:p>
        </p:txBody>
      </p:sp>
      <p:sp>
        <p:nvSpPr>
          <p:cNvPr id="9624" name="Google Shape;9624;p96:notes"/>
          <p:cNvSpPr txBox="1">
            <a:spLocks noGrp="1"/>
          </p:cNvSpPr>
          <p:nvPr>
            <p:ph type="sldNum" idx="12"/>
          </p:nvPr>
        </p:nvSpPr>
        <p:spPr>
          <a:xfrm>
            <a:off x="4144963" y="9121775"/>
            <a:ext cx="3170237" cy="479425"/>
          </a:xfrm>
          <a:prstGeom prst="rect">
            <a:avLst/>
          </a:prstGeom>
          <a:noFill/>
          <a:ln>
            <a:noFill/>
          </a:ln>
        </p:spPr>
        <p:txBody>
          <a:bodyPr spcFirstLastPara="1" wrap="square" lIns="96625" tIns="48325" rIns="96625"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96</a:t>
            </a:fld>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2"/>
        <p:cNvGrpSpPr/>
        <p:nvPr/>
      </p:nvGrpSpPr>
      <p:grpSpPr>
        <a:xfrm>
          <a:off x="0" y="0"/>
          <a:ext cx="0" cy="0"/>
          <a:chOff x="0" y="0"/>
          <a:chExt cx="0" cy="0"/>
        </a:xfrm>
      </p:grpSpPr>
      <p:sp>
        <p:nvSpPr>
          <p:cNvPr id="9633" name="Google Shape;9633;p97: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634" name="Google Shape;9634;p9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2"/>
        <p:cNvGrpSpPr/>
        <p:nvPr/>
      </p:nvGrpSpPr>
      <p:grpSpPr>
        <a:xfrm>
          <a:off x="0" y="0"/>
          <a:ext cx="0" cy="0"/>
          <a:chOff x="0" y="0"/>
          <a:chExt cx="0" cy="0"/>
        </a:xfrm>
      </p:grpSpPr>
      <p:sp>
        <p:nvSpPr>
          <p:cNvPr id="9643" name="Google Shape;9643;p98: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644" name="Google Shape;9644;p9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4"/>
        <p:cNvGrpSpPr/>
        <p:nvPr/>
      </p:nvGrpSpPr>
      <p:grpSpPr>
        <a:xfrm>
          <a:off x="0" y="0"/>
          <a:ext cx="0" cy="0"/>
          <a:chOff x="0" y="0"/>
          <a:chExt cx="0" cy="0"/>
        </a:xfrm>
      </p:grpSpPr>
      <p:sp>
        <p:nvSpPr>
          <p:cNvPr id="9655" name="Google Shape;9655;p99:notes"/>
          <p:cNvSpPr txBox="1">
            <a:spLocks noGrp="1"/>
          </p:cNvSpPr>
          <p:nvPr>
            <p:ph type="body" idx="1"/>
          </p:nvPr>
        </p:nvSpPr>
        <p:spPr>
          <a:xfrm>
            <a:off x="974725" y="4560888"/>
            <a:ext cx="5365750" cy="4319587"/>
          </a:xfrm>
          <a:prstGeom prst="rect">
            <a:avLst/>
          </a:prstGeom>
        </p:spPr>
        <p:txBody>
          <a:bodyPr spcFirstLastPara="1" wrap="square" lIns="96625" tIns="48325" rIns="96625" bIns="48325" anchor="t" anchorCtr="0">
            <a:noAutofit/>
          </a:bodyPr>
          <a:lstStyle/>
          <a:p>
            <a:pPr marL="0" lvl="0" indent="0" algn="l" rtl="0">
              <a:spcBef>
                <a:spcPts val="360"/>
              </a:spcBef>
              <a:spcAft>
                <a:spcPts val="0"/>
              </a:spcAft>
              <a:buNone/>
            </a:pPr>
            <a:endParaRPr/>
          </a:p>
        </p:txBody>
      </p:sp>
      <p:sp>
        <p:nvSpPr>
          <p:cNvPr id="9656" name="Google Shape;9656;p9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3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3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b="0" i="0" u="none" strike="noStrike" cap="none">
                <a:solidFill>
                  <a:schemeClr val="dk1"/>
                </a:solidFill>
                <a:latin typeface="Tahoma"/>
                <a:ea typeface="Tahoma"/>
                <a:cs typeface="Tahoma"/>
                <a:sym typeface="Tahoma"/>
              </a:defRPr>
            </a:lvl1pPr>
            <a:lvl2pPr marL="0" marR="0" lvl="1" indent="0" algn="l">
              <a:spcBef>
                <a:spcPts val="0"/>
              </a:spcBef>
              <a:spcAft>
                <a:spcPts val="0"/>
              </a:spcAft>
              <a:buNone/>
              <a:defRPr sz="1200" b="0" i="0" u="none" strike="noStrike" cap="none">
                <a:solidFill>
                  <a:schemeClr val="dk1"/>
                </a:solidFill>
                <a:latin typeface="Tahoma"/>
                <a:ea typeface="Tahoma"/>
                <a:cs typeface="Tahoma"/>
                <a:sym typeface="Tahoma"/>
              </a:defRPr>
            </a:lvl2pPr>
            <a:lvl3pPr marL="0" marR="0" lvl="2" indent="0" algn="l">
              <a:spcBef>
                <a:spcPts val="0"/>
              </a:spcBef>
              <a:spcAft>
                <a:spcPts val="0"/>
              </a:spcAft>
              <a:buNone/>
              <a:defRPr sz="1200" b="0" i="0" u="none" strike="noStrike" cap="none">
                <a:solidFill>
                  <a:schemeClr val="dk1"/>
                </a:solidFill>
                <a:latin typeface="Tahoma"/>
                <a:ea typeface="Tahoma"/>
                <a:cs typeface="Tahoma"/>
                <a:sym typeface="Tahoma"/>
              </a:defRPr>
            </a:lvl3pPr>
            <a:lvl4pPr marL="0" marR="0" lvl="3" indent="0" algn="l">
              <a:spcBef>
                <a:spcPts val="0"/>
              </a:spcBef>
              <a:spcAft>
                <a:spcPts val="0"/>
              </a:spcAft>
              <a:buNone/>
              <a:defRPr sz="1200" b="0" i="0" u="none" strike="noStrike" cap="none">
                <a:solidFill>
                  <a:schemeClr val="dk1"/>
                </a:solidFill>
                <a:latin typeface="Tahoma"/>
                <a:ea typeface="Tahoma"/>
                <a:cs typeface="Tahoma"/>
                <a:sym typeface="Tahoma"/>
              </a:defRPr>
            </a:lvl4pPr>
            <a:lvl5pPr marL="0" marR="0" lvl="4" indent="0" algn="l">
              <a:spcBef>
                <a:spcPts val="0"/>
              </a:spcBef>
              <a:spcAft>
                <a:spcPts val="0"/>
              </a:spcAft>
              <a:buNone/>
              <a:defRPr sz="1200" b="0" i="0" u="none" strike="noStrike" cap="none">
                <a:solidFill>
                  <a:schemeClr val="dk1"/>
                </a:solidFill>
                <a:latin typeface="Tahoma"/>
                <a:ea typeface="Tahoma"/>
                <a:cs typeface="Tahoma"/>
                <a:sym typeface="Tahoma"/>
              </a:defRPr>
            </a:lvl5pPr>
            <a:lvl6pPr marL="0" marR="0" lvl="5" indent="0" algn="l">
              <a:spcBef>
                <a:spcPts val="0"/>
              </a:spcBef>
              <a:spcAft>
                <a:spcPts val="0"/>
              </a:spcAft>
              <a:buNone/>
              <a:defRPr sz="1200" b="0" i="0" u="none" strike="noStrike" cap="none">
                <a:solidFill>
                  <a:schemeClr val="dk1"/>
                </a:solidFill>
                <a:latin typeface="Tahoma"/>
                <a:ea typeface="Tahoma"/>
                <a:cs typeface="Tahoma"/>
                <a:sym typeface="Tahoma"/>
              </a:defRPr>
            </a:lvl6pPr>
            <a:lvl7pPr marL="0" marR="0" lvl="6" indent="0" algn="l">
              <a:spcBef>
                <a:spcPts val="0"/>
              </a:spcBef>
              <a:spcAft>
                <a:spcPts val="0"/>
              </a:spcAft>
              <a:buNone/>
              <a:defRPr sz="1200" b="0" i="0" u="none" strike="noStrike" cap="none">
                <a:solidFill>
                  <a:schemeClr val="dk1"/>
                </a:solidFill>
                <a:latin typeface="Tahoma"/>
                <a:ea typeface="Tahoma"/>
                <a:cs typeface="Tahoma"/>
                <a:sym typeface="Tahoma"/>
              </a:defRPr>
            </a:lvl7pPr>
            <a:lvl8pPr marL="0" marR="0" lvl="7" indent="0" algn="l">
              <a:spcBef>
                <a:spcPts val="0"/>
              </a:spcBef>
              <a:spcAft>
                <a:spcPts val="0"/>
              </a:spcAft>
              <a:buNone/>
              <a:defRPr sz="1200" b="0" i="0" u="none" strike="noStrike" cap="none">
                <a:solidFill>
                  <a:schemeClr val="dk1"/>
                </a:solidFill>
                <a:latin typeface="Tahoma"/>
                <a:ea typeface="Tahoma"/>
                <a:cs typeface="Tahoma"/>
                <a:sym typeface="Tahoma"/>
              </a:defRPr>
            </a:lvl8pPr>
            <a:lvl9pPr marL="0" marR="0" lvl="8" indent="0" algn="l">
              <a:spcBef>
                <a:spcPts val="0"/>
              </a:spcBef>
              <a:spcAft>
                <a:spcPts val="0"/>
              </a:spcAft>
              <a:buNone/>
              <a:defRPr sz="12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4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42"/>
          <p:cNvSpPr>
            <a:spLocks noGrp="1"/>
          </p:cNvSpPr>
          <p:nvPr>
            <p:ph type="pic" idx="2"/>
          </p:nvPr>
        </p:nvSpPr>
        <p:spPr>
          <a:xfrm>
            <a:off x="1792288" y="612775"/>
            <a:ext cx="5486400" cy="4114800"/>
          </a:xfrm>
          <a:prstGeom prst="rect">
            <a:avLst/>
          </a:prstGeom>
          <a:noFill/>
          <a:ln>
            <a:noFill/>
          </a:ln>
        </p:spPr>
      </p:sp>
      <p:sp>
        <p:nvSpPr>
          <p:cNvPr id="75" name="Google Shape;75;p14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280"/>
              </a:spcBef>
              <a:spcAft>
                <a:spcPts val="0"/>
              </a:spcAft>
              <a:buSzPts val="1400"/>
              <a:buNone/>
              <a:defRPr sz="1400"/>
            </a:lvl1pPr>
            <a:lvl2pPr marL="914400" lvl="1" indent="-228600" algn="l">
              <a:lnSpc>
                <a:spcPct val="85000"/>
              </a:lnSpc>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Clr>
                <a:schemeClr val="dk1"/>
              </a:buClr>
              <a:buSzPts val="900"/>
              <a:buFont typeface="Times New Roman"/>
              <a:buNone/>
              <a:defRPr sz="900"/>
            </a:lvl6pPr>
            <a:lvl7pPr marL="3200400" lvl="6" indent="-228600" algn="l">
              <a:spcBef>
                <a:spcPts val="180"/>
              </a:spcBef>
              <a:spcAft>
                <a:spcPts val="0"/>
              </a:spcAft>
              <a:buClr>
                <a:schemeClr val="dk1"/>
              </a:buClr>
              <a:buSzPts val="900"/>
              <a:buFont typeface="Times New Roman"/>
              <a:buNone/>
              <a:defRPr sz="900"/>
            </a:lvl7pPr>
            <a:lvl8pPr marL="3657600" lvl="7" indent="-228600" algn="l">
              <a:spcBef>
                <a:spcPts val="180"/>
              </a:spcBef>
              <a:spcAft>
                <a:spcPts val="0"/>
              </a:spcAft>
              <a:buClr>
                <a:schemeClr val="dk1"/>
              </a:buClr>
              <a:buSzPts val="900"/>
              <a:buFont typeface="Times New Roman"/>
              <a:buNone/>
              <a:defRPr sz="900"/>
            </a:lvl8pPr>
            <a:lvl9pPr marL="4114800" lvl="8" indent="-228600" algn="l">
              <a:spcBef>
                <a:spcPts val="180"/>
              </a:spcBef>
              <a:spcAft>
                <a:spcPts val="0"/>
              </a:spcAft>
              <a:buClr>
                <a:schemeClr val="dk1"/>
              </a:buClr>
              <a:buSzPts val="900"/>
              <a:buFont typeface="Times New Roman"/>
              <a:buNone/>
              <a:defRPr sz="900"/>
            </a:lvl9pPr>
          </a:lstStyle>
          <a:p>
            <a:endParaRPr/>
          </a:p>
        </p:txBody>
      </p:sp>
      <p:sp>
        <p:nvSpPr>
          <p:cNvPr id="76" name="Google Shape;76;p14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a:solidFill>
                  <a:schemeClr val="dk1"/>
                </a:solidFill>
                <a:latin typeface="Tahoma"/>
                <a:ea typeface="Tahoma"/>
                <a:cs typeface="Tahoma"/>
                <a:sym typeface="Tahoma"/>
              </a:defRPr>
            </a:lvl1pPr>
            <a:lvl2pPr marL="0" marR="0" lvl="1" indent="0" algn="l">
              <a:spcBef>
                <a:spcPts val="0"/>
              </a:spcBef>
              <a:spcAft>
                <a:spcPts val="0"/>
              </a:spcAft>
              <a:buNone/>
              <a:defRPr sz="1200">
                <a:solidFill>
                  <a:schemeClr val="dk1"/>
                </a:solidFill>
                <a:latin typeface="Tahoma"/>
                <a:ea typeface="Tahoma"/>
                <a:cs typeface="Tahoma"/>
                <a:sym typeface="Tahoma"/>
              </a:defRPr>
            </a:lvl2pPr>
            <a:lvl3pPr marL="0" marR="0" lvl="2" indent="0" algn="l">
              <a:spcBef>
                <a:spcPts val="0"/>
              </a:spcBef>
              <a:spcAft>
                <a:spcPts val="0"/>
              </a:spcAft>
              <a:buNone/>
              <a:defRPr sz="1200">
                <a:solidFill>
                  <a:schemeClr val="dk1"/>
                </a:solidFill>
                <a:latin typeface="Tahoma"/>
                <a:ea typeface="Tahoma"/>
                <a:cs typeface="Tahoma"/>
                <a:sym typeface="Tahoma"/>
              </a:defRPr>
            </a:lvl3pPr>
            <a:lvl4pPr marL="0" marR="0" lvl="3" indent="0" algn="l">
              <a:spcBef>
                <a:spcPts val="0"/>
              </a:spcBef>
              <a:spcAft>
                <a:spcPts val="0"/>
              </a:spcAft>
              <a:buNone/>
              <a:defRPr sz="1200">
                <a:solidFill>
                  <a:schemeClr val="dk1"/>
                </a:solidFill>
                <a:latin typeface="Tahoma"/>
                <a:ea typeface="Tahoma"/>
                <a:cs typeface="Tahoma"/>
                <a:sym typeface="Tahoma"/>
              </a:defRPr>
            </a:lvl4pPr>
            <a:lvl5pPr marL="0" marR="0" lvl="4" indent="0" algn="l">
              <a:spcBef>
                <a:spcPts val="0"/>
              </a:spcBef>
              <a:spcAft>
                <a:spcPts val="0"/>
              </a:spcAft>
              <a:buNone/>
              <a:defRPr sz="1200">
                <a:solidFill>
                  <a:schemeClr val="dk1"/>
                </a:solidFill>
                <a:latin typeface="Tahoma"/>
                <a:ea typeface="Tahoma"/>
                <a:cs typeface="Tahoma"/>
                <a:sym typeface="Tahoma"/>
              </a:defRPr>
            </a:lvl5pPr>
            <a:lvl6pPr marL="0" marR="0" lvl="5" indent="0" algn="l">
              <a:spcBef>
                <a:spcPts val="0"/>
              </a:spcBef>
              <a:spcAft>
                <a:spcPts val="0"/>
              </a:spcAft>
              <a:buNone/>
              <a:defRPr sz="1200">
                <a:solidFill>
                  <a:schemeClr val="dk1"/>
                </a:solidFill>
                <a:latin typeface="Tahoma"/>
                <a:ea typeface="Tahoma"/>
                <a:cs typeface="Tahoma"/>
                <a:sym typeface="Tahoma"/>
              </a:defRPr>
            </a:lvl6pPr>
            <a:lvl7pPr marL="0" marR="0" lvl="6" indent="0" algn="l">
              <a:spcBef>
                <a:spcPts val="0"/>
              </a:spcBef>
              <a:spcAft>
                <a:spcPts val="0"/>
              </a:spcAft>
              <a:buNone/>
              <a:defRPr sz="1200">
                <a:solidFill>
                  <a:schemeClr val="dk1"/>
                </a:solidFill>
                <a:latin typeface="Tahoma"/>
                <a:ea typeface="Tahoma"/>
                <a:cs typeface="Tahoma"/>
                <a:sym typeface="Tahoma"/>
              </a:defRPr>
            </a:lvl7pPr>
            <a:lvl8pPr marL="0" marR="0" lvl="7" indent="0" algn="l">
              <a:spcBef>
                <a:spcPts val="0"/>
              </a:spcBef>
              <a:spcAft>
                <a:spcPts val="0"/>
              </a:spcAft>
              <a:buNone/>
              <a:defRPr sz="1200">
                <a:solidFill>
                  <a:schemeClr val="dk1"/>
                </a:solidFill>
                <a:latin typeface="Tahoma"/>
                <a:ea typeface="Tahoma"/>
                <a:cs typeface="Tahoma"/>
                <a:sym typeface="Tahoma"/>
              </a:defRPr>
            </a:lvl8pPr>
            <a:lvl9pPr marL="0" marR="0" lvl="8" indent="0" algn="l">
              <a:spcBef>
                <a:spcPts val="0"/>
              </a:spcBef>
              <a:spcAft>
                <a:spcPts val="0"/>
              </a:spcAft>
              <a:buNone/>
              <a:defRPr sz="1200">
                <a:solidFill>
                  <a:schemeClr val="dk1"/>
                </a:solidFill>
                <a:latin typeface="Tahoma"/>
                <a:ea typeface="Tahoma"/>
                <a:cs typeface="Tahoma"/>
                <a:sym typeface="Tahoma"/>
              </a:defRPr>
            </a:lvl9pPr>
          </a:lstStyle>
          <a:p>
            <a:pPr marL="0" lvl="0" indent="0" algn="l" rtl="0">
              <a:spcBef>
                <a:spcPts val="0"/>
              </a:spcBef>
              <a:spcAft>
                <a:spcPts val="0"/>
              </a:spcAft>
              <a:buNone/>
            </a:pPr>
            <a:r>
              <a:rPr lang="en-US"/>
              <a:t>2-</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43"/>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43"/>
          <p:cNvSpPr txBox="1">
            <a:spLocks noGrp="1"/>
          </p:cNvSpPr>
          <p:nvPr>
            <p:ph type="body" idx="1"/>
          </p:nvPr>
        </p:nvSpPr>
        <p:spPr>
          <a:xfrm rot="5400000">
            <a:off x="2095500" y="49213"/>
            <a:ext cx="4648200" cy="7772400"/>
          </a:xfrm>
          <a:prstGeom prst="rect">
            <a:avLst/>
          </a:prstGeom>
          <a:noFill/>
          <a:ln>
            <a:noFill/>
          </a:ln>
        </p:spPr>
        <p:txBody>
          <a:bodyPr spcFirstLastPara="1" wrap="square" lIns="91425" tIns="45700" rIns="91425" bIns="45700" anchor="t" anchorCtr="0">
            <a:noAutofit/>
          </a:bodyPr>
          <a:lstStyle>
            <a:lvl1pPr marL="457200" lvl="0" indent="-342900" algn="l">
              <a:lnSpc>
                <a:spcPct val="85000"/>
              </a:lnSpc>
              <a:spcBef>
                <a:spcPts val="360"/>
              </a:spcBef>
              <a:spcAft>
                <a:spcPts val="0"/>
              </a:spcAft>
              <a:buSzPts val="1800"/>
              <a:buChar char="▪"/>
              <a:defRPr/>
            </a:lvl1pPr>
            <a:lvl2pPr marL="914400" lvl="1" indent="-342900" algn="l">
              <a:lnSpc>
                <a:spcPct val="85000"/>
              </a:lnSpc>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4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4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a:solidFill>
                  <a:schemeClr val="dk1"/>
                </a:solidFill>
                <a:latin typeface="Tahoma"/>
                <a:ea typeface="Tahoma"/>
                <a:cs typeface="Tahoma"/>
                <a:sym typeface="Tahoma"/>
              </a:defRPr>
            </a:lvl1pPr>
            <a:lvl2pPr marL="0" marR="0" lvl="1" indent="0" algn="l">
              <a:spcBef>
                <a:spcPts val="0"/>
              </a:spcBef>
              <a:spcAft>
                <a:spcPts val="0"/>
              </a:spcAft>
              <a:buNone/>
              <a:defRPr sz="1200">
                <a:solidFill>
                  <a:schemeClr val="dk1"/>
                </a:solidFill>
                <a:latin typeface="Tahoma"/>
                <a:ea typeface="Tahoma"/>
                <a:cs typeface="Tahoma"/>
                <a:sym typeface="Tahoma"/>
              </a:defRPr>
            </a:lvl2pPr>
            <a:lvl3pPr marL="0" marR="0" lvl="2" indent="0" algn="l">
              <a:spcBef>
                <a:spcPts val="0"/>
              </a:spcBef>
              <a:spcAft>
                <a:spcPts val="0"/>
              </a:spcAft>
              <a:buNone/>
              <a:defRPr sz="1200">
                <a:solidFill>
                  <a:schemeClr val="dk1"/>
                </a:solidFill>
                <a:latin typeface="Tahoma"/>
                <a:ea typeface="Tahoma"/>
                <a:cs typeface="Tahoma"/>
                <a:sym typeface="Tahoma"/>
              </a:defRPr>
            </a:lvl3pPr>
            <a:lvl4pPr marL="0" marR="0" lvl="3" indent="0" algn="l">
              <a:spcBef>
                <a:spcPts val="0"/>
              </a:spcBef>
              <a:spcAft>
                <a:spcPts val="0"/>
              </a:spcAft>
              <a:buNone/>
              <a:defRPr sz="1200">
                <a:solidFill>
                  <a:schemeClr val="dk1"/>
                </a:solidFill>
                <a:latin typeface="Tahoma"/>
                <a:ea typeface="Tahoma"/>
                <a:cs typeface="Tahoma"/>
                <a:sym typeface="Tahoma"/>
              </a:defRPr>
            </a:lvl4pPr>
            <a:lvl5pPr marL="0" marR="0" lvl="4" indent="0" algn="l">
              <a:spcBef>
                <a:spcPts val="0"/>
              </a:spcBef>
              <a:spcAft>
                <a:spcPts val="0"/>
              </a:spcAft>
              <a:buNone/>
              <a:defRPr sz="1200">
                <a:solidFill>
                  <a:schemeClr val="dk1"/>
                </a:solidFill>
                <a:latin typeface="Tahoma"/>
                <a:ea typeface="Tahoma"/>
                <a:cs typeface="Tahoma"/>
                <a:sym typeface="Tahoma"/>
              </a:defRPr>
            </a:lvl5pPr>
            <a:lvl6pPr marL="0" marR="0" lvl="5" indent="0" algn="l">
              <a:spcBef>
                <a:spcPts val="0"/>
              </a:spcBef>
              <a:spcAft>
                <a:spcPts val="0"/>
              </a:spcAft>
              <a:buNone/>
              <a:defRPr sz="1200">
                <a:solidFill>
                  <a:schemeClr val="dk1"/>
                </a:solidFill>
                <a:latin typeface="Tahoma"/>
                <a:ea typeface="Tahoma"/>
                <a:cs typeface="Tahoma"/>
                <a:sym typeface="Tahoma"/>
              </a:defRPr>
            </a:lvl6pPr>
            <a:lvl7pPr marL="0" marR="0" lvl="6" indent="0" algn="l">
              <a:spcBef>
                <a:spcPts val="0"/>
              </a:spcBef>
              <a:spcAft>
                <a:spcPts val="0"/>
              </a:spcAft>
              <a:buNone/>
              <a:defRPr sz="1200">
                <a:solidFill>
                  <a:schemeClr val="dk1"/>
                </a:solidFill>
                <a:latin typeface="Tahoma"/>
                <a:ea typeface="Tahoma"/>
                <a:cs typeface="Tahoma"/>
                <a:sym typeface="Tahoma"/>
              </a:defRPr>
            </a:lvl7pPr>
            <a:lvl8pPr marL="0" marR="0" lvl="7" indent="0" algn="l">
              <a:spcBef>
                <a:spcPts val="0"/>
              </a:spcBef>
              <a:spcAft>
                <a:spcPts val="0"/>
              </a:spcAft>
              <a:buNone/>
              <a:defRPr sz="1200">
                <a:solidFill>
                  <a:schemeClr val="dk1"/>
                </a:solidFill>
                <a:latin typeface="Tahoma"/>
                <a:ea typeface="Tahoma"/>
                <a:cs typeface="Tahoma"/>
                <a:sym typeface="Tahoma"/>
              </a:defRPr>
            </a:lvl8pPr>
            <a:lvl9pPr marL="0" marR="0" lvl="8" indent="0" algn="l">
              <a:spcBef>
                <a:spcPts val="0"/>
              </a:spcBef>
              <a:spcAft>
                <a:spcPts val="0"/>
              </a:spcAft>
              <a:buNone/>
              <a:defRPr sz="1200">
                <a:solidFill>
                  <a:schemeClr val="dk1"/>
                </a:solidFill>
                <a:latin typeface="Tahoma"/>
                <a:ea typeface="Tahoma"/>
                <a:cs typeface="Tahoma"/>
                <a:sym typeface="Tahoma"/>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44"/>
          <p:cNvSpPr txBox="1">
            <a:spLocks noGrp="1"/>
          </p:cNvSpPr>
          <p:nvPr>
            <p:ph type="title"/>
          </p:nvPr>
        </p:nvSpPr>
        <p:spPr>
          <a:xfrm rot="5400000">
            <a:off x="4318794" y="2272506"/>
            <a:ext cx="6030913" cy="1943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44"/>
          <p:cNvSpPr txBox="1">
            <a:spLocks noGrp="1"/>
          </p:cNvSpPr>
          <p:nvPr>
            <p:ph type="body" idx="1"/>
          </p:nvPr>
        </p:nvSpPr>
        <p:spPr>
          <a:xfrm rot="5400000">
            <a:off x="356394" y="405606"/>
            <a:ext cx="6030913" cy="5676900"/>
          </a:xfrm>
          <a:prstGeom prst="rect">
            <a:avLst/>
          </a:prstGeom>
          <a:noFill/>
          <a:ln>
            <a:noFill/>
          </a:ln>
        </p:spPr>
        <p:txBody>
          <a:bodyPr spcFirstLastPara="1" wrap="square" lIns="91425" tIns="45700" rIns="91425" bIns="45700" anchor="t" anchorCtr="0">
            <a:noAutofit/>
          </a:bodyPr>
          <a:lstStyle>
            <a:lvl1pPr marL="457200" lvl="0" indent="-342900" algn="l">
              <a:lnSpc>
                <a:spcPct val="85000"/>
              </a:lnSpc>
              <a:spcBef>
                <a:spcPts val="360"/>
              </a:spcBef>
              <a:spcAft>
                <a:spcPts val="0"/>
              </a:spcAft>
              <a:buSzPts val="1800"/>
              <a:buChar char="▪"/>
              <a:defRPr/>
            </a:lvl1pPr>
            <a:lvl2pPr marL="914400" lvl="1" indent="-342900" algn="l">
              <a:lnSpc>
                <a:spcPct val="85000"/>
              </a:lnSpc>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14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a:solidFill>
                  <a:schemeClr val="dk1"/>
                </a:solidFill>
                <a:latin typeface="Tahoma"/>
                <a:ea typeface="Tahoma"/>
                <a:cs typeface="Tahoma"/>
                <a:sym typeface="Tahoma"/>
              </a:defRPr>
            </a:lvl1pPr>
            <a:lvl2pPr marL="0" marR="0" lvl="1" indent="0" algn="l">
              <a:spcBef>
                <a:spcPts val="0"/>
              </a:spcBef>
              <a:spcAft>
                <a:spcPts val="0"/>
              </a:spcAft>
              <a:buNone/>
              <a:defRPr sz="1200">
                <a:solidFill>
                  <a:schemeClr val="dk1"/>
                </a:solidFill>
                <a:latin typeface="Tahoma"/>
                <a:ea typeface="Tahoma"/>
                <a:cs typeface="Tahoma"/>
                <a:sym typeface="Tahoma"/>
              </a:defRPr>
            </a:lvl2pPr>
            <a:lvl3pPr marL="0" marR="0" lvl="2" indent="0" algn="l">
              <a:spcBef>
                <a:spcPts val="0"/>
              </a:spcBef>
              <a:spcAft>
                <a:spcPts val="0"/>
              </a:spcAft>
              <a:buNone/>
              <a:defRPr sz="1200">
                <a:solidFill>
                  <a:schemeClr val="dk1"/>
                </a:solidFill>
                <a:latin typeface="Tahoma"/>
                <a:ea typeface="Tahoma"/>
                <a:cs typeface="Tahoma"/>
                <a:sym typeface="Tahoma"/>
              </a:defRPr>
            </a:lvl3pPr>
            <a:lvl4pPr marL="0" marR="0" lvl="3" indent="0" algn="l">
              <a:spcBef>
                <a:spcPts val="0"/>
              </a:spcBef>
              <a:spcAft>
                <a:spcPts val="0"/>
              </a:spcAft>
              <a:buNone/>
              <a:defRPr sz="1200">
                <a:solidFill>
                  <a:schemeClr val="dk1"/>
                </a:solidFill>
                <a:latin typeface="Tahoma"/>
                <a:ea typeface="Tahoma"/>
                <a:cs typeface="Tahoma"/>
                <a:sym typeface="Tahoma"/>
              </a:defRPr>
            </a:lvl4pPr>
            <a:lvl5pPr marL="0" marR="0" lvl="4" indent="0" algn="l">
              <a:spcBef>
                <a:spcPts val="0"/>
              </a:spcBef>
              <a:spcAft>
                <a:spcPts val="0"/>
              </a:spcAft>
              <a:buNone/>
              <a:defRPr sz="1200">
                <a:solidFill>
                  <a:schemeClr val="dk1"/>
                </a:solidFill>
                <a:latin typeface="Tahoma"/>
                <a:ea typeface="Tahoma"/>
                <a:cs typeface="Tahoma"/>
                <a:sym typeface="Tahoma"/>
              </a:defRPr>
            </a:lvl5pPr>
            <a:lvl6pPr marL="0" marR="0" lvl="5" indent="0" algn="l">
              <a:spcBef>
                <a:spcPts val="0"/>
              </a:spcBef>
              <a:spcAft>
                <a:spcPts val="0"/>
              </a:spcAft>
              <a:buNone/>
              <a:defRPr sz="1200">
                <a:solidFill>
                  <a:schemeClr val="dk1"/>
                </a:solidFill>
                <a:latin typeface="Tahoma"/>
                <a:ea typeface="Tahoma"/>
                <a:cs typeface="Tahoma"/>
                <a:sym typeface="Tahoma"/>
              </a:defRPr>
            </a:lvl6pPr>
            <a:lvl7pPr marL="0" marR="0" lvl="6" indent="0" algn="l">
              <a:spcBef>
                <a:spcPts val="0"/>
              </a:spcBef>
              <a:spcAft>
                <a:spcPts val="0"/>
              </a:spcAft>
              <a:buNone/>
              <a:defRPr sz="1200">
                <a:solidFill>
                  <a:schemeClr val="dk1"/>
                </a:solidFill>
                <a:latin typeface="Tahoma"/>
                <a:ea typeface="Tahoma"/>
                <a:cs typeface="Tahoma"/>
                <a:sym typeface="Tahoma"/>
              </a:defRPr>
            </a:lvl7pPr>
            <a:lvl8pPr marL="0" marR="0" lvl="7" indent="0" algn="l">
              <a:spcBef>
                <a:spcPts val="0"/>
              </a:spcBef>
              <a:spcAft>
                <a:spcPts val="0"/>
              </a:spcAft>
              <a:buNone/>
              <a:defRPr sz="1200">
                <a:solidFill>
                  <a:schemeClr val="dk1"/>
                </a:solidFill>
                <a:latin typeface="Tahoma"/>
                <a:ea typeface="Tahoma"/>
                <a:cs typeface="Tahoma"/>
                <a:sym typeface="Tahoma"/>
              </a:defRPr>
            </a:lvl8pPr>
            <a:lvl9pPr marL="0" marR="0" lvl="8" indent="0" algn="l">
              <a:spcBef>
                <a:spcPts val="0"/>
              </a:spcBef>
              <a:spcAft>
                <a:spcPts val="0"/>
              </a:spcAft>
              <a:buNone/>
              <a:defRPr sz="1200">
                <a:solidFill>
                  <a:schemeClr val="dk1"/>
                </a:solidFill>
                <a:latin typeface="Tahoma"/>
                <a:ea typeface="Tahoma"/>
                <a:cs typeface="Tahoma"/>
                <a:sym typeface="Tahoma"/>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34"/>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4"/>
          <p:cNvSpPr txBox="1">
            <a:spLocks noGrp="1"/>
          </p:cNvSpPr>
          <p:nvPr>
            <p:ph type="body" idx="1"/>
          </p:nvPr>
        </p:nvSpPr>
        <p:spPr>
          <a:xfrm>
            <a:off x="533400" y="1611313"/>
            <a:ext cx="7772400" cy="4648200"/>
          </a:xfrm>
          <a:prstGeom prst="rect">
            <a:avLst/>
          </a:prstGeom>
          <a:noFill/>
          <a:ln>
            <a:noFill/>
          </a:ln>
        </p:spPr>
        <p:txBody>
          <a:bodyPr spcFirstLastPara="1" wrap="square" lIns="91425" tIns="45700" rIns="91425" bIns="45700" anchor="t" anchorCtr="0">
            <a:noAutofit/>
          </a:bodyPr>
          <a:lstStyle>
            <a:lvl1pPr marL="457200" lvl="0" indent="-342900" algn="l">
              <a:lnSpc>
                <a:spcPct val="85000"/>
              </a:lnSpc>
              <a:spcBef>
                <a:spcPts val="360"/>
              </a:spcBef>
              <a:spcAft>
                <a:spcPts val="0"/>
              </a:spcAft>
              <a:buSzPts val="1800"/>
              <a:buChar char="▪"/>
              <a:defRPr/>
            </a:lvl1pPr>
            <a:lvl2pPr marL="914400" lvl="1" indent="-342900" algn="l">
              <a:lnSpc>
                <a:spcPct val="85000"/>
              </a:lnSpc>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13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3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3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b="0" i="0" u="none" strike="noStrike" cap="none">
                <a:solidFill>
                  <a:schemeClr val="dk1"/>
                </a:solidFill>
                <a:latin typeface="Tahoma"/>
                <a:ea typeface="Tahoma"/>
                <a:cs typeface="Tahoma"/>
                <a:sym typeface="Tahoma"/>
              </a:defRPr>
            </a:lvl1pPr>
            <a:lvl2pPr marL="0" marR="0" lvl="1" indent="0" algn="l">
              <a:spcBef>
                <a:spcPts val="0"/>
              </a:spcBef>
              <a:spcAft>
                <a:spcPts val="0"/>
              </a:spcAft>
              <a:buNone/>
              <a:defRPr sz="1200" b="0" i="0" u="none" strike="noStrike" cap="none">
                <a:solidFill>
                  <a:schemeClr val="dk1"/>
                </a:solidFill>
                <a:latin typeface="Tahoma"/>
                <a:ea typeface="Tahoma"/>
                <a:cs typeface="Tahoma"/>
                <a:sym typeface="Tahoma"/>
              </a:defRPr>
            </a:lvl2pPr>
            <a:lvl3pPr marL="0" marR="0" lvl="2" indent="0" algn="l">
              <a:spcBef>
                <a:spcPts val="0"/>
              </a:spcBef>
              <a:spcAft>
                <a:spcPts val="0"/>
              </a:spcAft>
              <a:buNone/>
              <a:defRPr sz="1200" b="0" i="0" u="none" strike="noStrike" cap="none">
                <a:solidFill>
                  <a:schemeClr val="dk1"/>
                </a:solidFill>
                <a:latin typeface="Tahoma"/>
                <a:ea typeface="Tahoma"/>
                <a:cs typeface="Tahoma"/>
                <a:sym typeface="Tahoma"/>
              </a:defRPr>
            </a:lvl3pPr>
            <a:lvl4pPr marL="0" marR="0" lvl="3" indent="0" algn="l">
              <a:spcBef>
                <a:spcPts val="0"/>
              </a:spcBef>
              <a:spcAft>
                <a:spcPts val="0"/>
              </a:spcAft>
              <a:buNone/>
              <a:defRPr sz="1200" b="0" i="0" u="none" strike="noStrike" cap="none">
                <a:solidFill>
                  <a:schemeClr val="dk1"/>
                </a:solidFill>
                <a:latin typeface="Tahoma"/>
                <a:ea typeface="Tahoma"/>
                <a:cs typeface="Tahoma"/>
                <a:sym typeface="Tahoma"/>
              </a:defRPr>
            </a:lvl4pPr>
            <a:lvl5pPr marL="0" marR="0" lvl="4" indent="0" algn="l">
              <a:spcBef>
                <a:spcPts val="0"/>
              </a:spcBef>
              <a:spcAft>
                <a:spcPts val="0"/>
              </a:spcAft>
              <a:buNone/>
              <a:defRPr sz="1200" b="0" i="0" u="none" strike="noStrike" cap="none">
                <a:solidFill>
                  <a:schemeClr val="dk1"/>
                </a:solidFill>
                <a:latin typeface="Tahoma"/>
                <a:ea typeface="Tahoma"/>
                <a:cs typeface="Tahoma"/>
                <a:sym typeface="Tahoma"/>
              </a:defRPr>
            </a:lvl5pPr>
            <a:lvl6pPr marL="0" marR="0" lvl="5" indent="0" algn="l">
              <a:spcBef>
                <a:spcPts val="0"/>
              </a:spcBef>
              <a:spcAft>
                <a:spcPts val="0"/>
              </a:spcAft>
              <a:buNone/>
              <a:defRPr sz="1200" b="0" i="0" u="none" strike="noStrike" cap="none">
                <a:solidFill>
                  <a:schemeClr val="dk1"/>
                </a:solidFill>
                <a:latin typeface="Tahoma"/>
                <a:ea typeface="Tahoma"/>
                <a:cs typeface="Tahoma"/>
                <a:sym typeface="Tahoma"/>
              </a:defRPr>
            </a:lvl6pPr>
            <a:lvl7pPr marL="0" marR="0" lvl="6" indent="0" algn="l">
              <a:spcBef>
                <a:spcPts val="0"/>
              </a:spcBef>
              <a:spcAft>
                <a:spcPts val="0"/>
              </a:spcAft>
              <a:buNone/>
              <a:defRPr sz="1200" b="0" i="0" u="none" strike="noStrike" cap="none">
                <a:solidFill>
                  <a:schemeClr val="dk1"/>
                </a:solidFill>
                <a:latin typeface="Tahoma"/>
                <a:ea typeface="Tahoma"/>
                <a:cs typeface="Tahoma"/>
                <a:sym typeface="Tahoma"/>
              </a:defRPr>
            </a:lvl7pPr>
            <a:lvl8pPr marL="0" marR="0" lvl="7" indent="0" algn="l">
              <a:spcBef>
                <a:spcPts val="0"/>
              </a:spcBef>
              <a:spcAft>
                <a:spcPts val="0"/>
              </a:spcAft>
              <a:buNone/>
              <a:defRPr sz="1200" b="0" i="0" u="none" strike="noStrike" cap="none">
                <a:solidFill>
                  <a:schemeClr val="dk1"/>
                </a:solidFill>
                <a:latin typeface="Tahoma"/>
                <a:ea typeface="Tahoma"/>
                <a:cs typeface="Tahoma"/>
                <a:sym typeface="Tahoma"/>
              </a:defRPr>
            </a:lvl8pPr>
            <a:lvl9pPr marL="0" marR="0" lvl="8" indent="0" algn="l">
              <a:spcBef>
                <a:spcPts val="0"/>
              </a:spcBef>
              <a:spcAft>
                <a:spcPts val="0"/>
              </a:spcAft>
              <a:buNone/>
              <a:defRPr sz="12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r>
              <a:rPr lang="en-US"/>
              <a:t>2-</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5"/>
        <p:cNvGrpSpPr/>
        <p:nvPr/>
      </p:nvGrpSpPr>
      <p:grpSpPr>
        <a:xfrm>
          <a:off x="0" y="0"/>
          <a:ext cx="0" cy="0"/>
          <a:chOff x="0" y="0"/>
          <a:chExt cx="0" cy="0"/>
        </a:xfrm>
      </p:grpSpPr>
      <p:sp>
        <p:nvSpPr>
          <p:cNvPr id="26" name="Google Shape;26;p135"/>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5"/>
          <p:cNvSpPr txBox="1">
            <a:spLocks noGrp="1"/>
          </p:cNvSpPr>
          <p:nvPr>
            <p:ph type="body" idx="1"/>
          </p:nvPr>
        </p:nvSpPr>
        <p:spPr>
          <a:xfrm>
            <a:off x="533400" y="1611313"/>
            <a:ext cx="3810000" cy="4648200"/>
          </a:xfrm>
          <a:prstGeom prst="rect">
            <a:avLst/>
          </a:prstGeom>
          <a:noFill/>
          <a:ln>
            <a:noFill/>
          </a:ln>
        </p:spPr>
        <p:txBody>
          <a:bodyPr spcFirstLastPara="1" wrap="square" lIns="91425" tIns="45700" rIns="91425" bIns="45700" anchor="t" anchorCtr="0">
            <a:noAutofit/>
          </a:bodyPr>
          <a:lstStyle>
            <a:lvl1pPr marL="457200" lvl="0" indent="-342900" algn="l">
              <a:lnSpc>
                <a:spcPct val="85000"/>
              </a:lnSpc>
              <a:spcBef>
                <a:spcPts val="360"/>
              </a:spcBef>
              <a:spcAft>
                <a:spcPts val="0"/>
              </a:spcAft>
              <a:buSzPts val="1800"/>
              <a:buChar char="▪"/>
              <a:defRPr/>
            </a:lvl1pPr>
            <a:lvl2pPr marL="914400" lvl="1" indent="-342900" algn="l">
              <a:lnSpc>
                <a:spcPct val="85000"/>
              </a:lnSpc>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135"/>
          <p:cNvSpPr txBox="1">
            <a:spLocks noGrp="1"/>
          </p:cNvSpPr>
          <p:nvPr>
            <p:ph type="body" idx="2"/>
          </p:nvPr>
        </p:nvSpPr>
        <p:spPr>
          <a:xfrm>
            <a:off x="4495800" y="1611313"/>
            <a:ext cx="3810000" cy="2247900"/>
          </a:xfrm>
          <a:prstGeom prst="rect">
            <a:avLst/>
          </a:prstGeom>
          <a:noFill/>
          <a:ln>
            <a:noFill/>
          </a:ln>
        </p:spPr>
        <p:txBody>
          <a:bodyPr spcFirstLastPara="1" wrap="square" lIns="91425" tIns="45700" rIns="91425" bIns="45700" anchor="t" anchorCtr="0">
            <a:noAutofit/>
          </a:bodyPr>
          <a:lstStyle>
            <a:lvl1pPr marL="457200" lvl="0" indent="-342900" algn="l">
              <a:lnSpc>
                <a:spcPct val="85000"/>
              </a:lnSpc>
              <a:spcBef>
                <a:spcPts val="360"/>
              </a:spcBef>
              <a:spcAft>
                <a:spcPts val="0"/>
              </a:spcAft>
              <a:buSzPts val="1800"/>
              <a:buChar char="▪"/>
              <a:defRPr/>
            </a:lvl1pPr>
            <a:lvl2pPr marL="914400" lvl="1" indent="-342900" algn="l">
              <a:lnSpc>
                <a:spcPct val="85000"/>
              </a:lnSpc>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135"/>
          <p:cNvSpPr txBox="1">
            <a:spLocks noGrp="1"/>
          </p:cNvSpPr>
          <p:nvPr>
            <p:ph type="body" idx="3"/>
          </p:nvPr>
        </p:nvSpPr>
        <p:spPr>
          <a:xfrm>
            <a:off x="4495800" y="4011613"/>
            <a:ext cx="3810000" cy="2247900"/>
          </a:xfrm>
          <a:prstGeom prst="rect">
            <a:avLst/>
          </a:prstGeom>
          <a:noFill/>
          <a:ln>
            <a:noFill/>
          </a:ln>
        </p:spPr>
        <p:txBody>
          <a:bodyPr spcFirstLastPara="1" wrap="square" lIns="91425" tIns="45700" rIns="91425" bIns="45700" anchor="t" anchorCtr="0">
            <a:noAutofit/>
          </a:bodyPr>
          <a:lstStyle>
            <a:lvl1pPr marL="457200" lvl="0" indent="-342900" algn="l">
              <a:lnSpc>
                <a:spcPct val="85000"/>
              </a:lnSpc>
              <a:spcBef>
                <a:spcPts val="360"/>
              </a:spcBef>
              <a:spcAft>
                <a:spcPts val="0"/>
              </a:spcAft>
              <a:buSzPts val="1800"/>
              <a:buChar char="▪"/>
              <a:defRPr/>
            </a:lvl1pPr>
            <a:lvl2pPr marL="914400" lvl="1" indent="-342900" algn="l">
              <a:lnSpc>
                <a:spcPct val="85000"/>
              </a:lnSpc>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13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35"/>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35"/>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a:solidFill>
                  <a:schemeClr val="dk1"/>
                </a:solidFill>
                <a:latin typeface="Tahoma"/>
                <a:ea typeface="Tahoma"/>
                <a:cs typeface="Tahoma"/>
                <a:sym typeface="Tahoma"/>
              </a:defRPr>
            </a:lvl1pPr>
            <a:lvl2pPr marL="0" marR="0" lvl="1" indent="0" algn="l">
              <a:spcBef>
                <a:spcPts val="0"/>
              </a:spcBef>
              <a:spcAft>
                <a:spcPts val="0"/>
              </a:spcAft>
              <a:buNone/>
              <a:defRPr sz="1200">
                <a:solidFill>
                  <a:schemeClr val="dk1"/>
                </a:solidFill>
                <a:latin typeface="Tahoma"/>
                <a:ea typeface="Tahoma"/>
                <a:cs typeface="Tahoma"/>
                <a:sym typeface="Tahoma"/>
              </a:defRPr>
            </a:lvl2pPr>
            <a:lvl3pPr marL="0" marR="0" lvl="2" indent="0" algn="l">
              <a:spcBef>
                <a:spcPts val="0"/>
              </a:spcBef>
              <a:spcAft>
                <a:spcPts val="0"/>
              </a:spcAft>
              <a:buNone/>
              <a:defRPr sz="1200">
                <a:solidFill>
                  <a:schemeClr val="dk1"/>
                </a:solidFill>
                <a:latin typeface="Tahoma"/>
                <a:ea typeface="Tahoma"/>
                <a:cs typeface="Tahoma"/>
                <a:sym typeface="Tahoma"/>
              </a:defRPr>
            </a:lvl3pPr>
            <a:lvl4pPr marL="0" marR="0" lvl="3" indent="0" algn="l">
              <a:spcBef>
                <a:spcPts val="0"/>
              </a:spcBef>
              <a:spcAft>
                <a:spcPts val="0"/>
              </a:spcAft>
              <a:buNone/>
              <a:defRPr sz="1200">
                <a:solidFill>
                  <a:schemeClr val="dk1"/>
                </a:solidFill>
                <a:latin typeface="Tahoma"/>
                <a:ea typeface="Tahoma"/>
                <a:cs typeface="Tahoma"/>
                <a:sym typeface="Tahoma"/>
              </a:defRPr>
            </a:lvl4pPr>
            <a:lvl5pPr marL="0" marR="0" lvl="4" indent="0" algn="l">
              <a:spcBef>
                <a:spcPts val="0"/>
              </a:spcBef>
              <a:spcAft>
                <a:spcPts val="0"/>
              </a:spcAft>
              <a:buNone/>
              <a:defRPr sz="1200">
                <a:solidFill>
                  <a:schemeClr val="dk1"/>
                </a:solidFill>
                <a:latin typeface="Tahoma"/>
                <a:ea typeface="Tahoma"/>
                <a:cs typeface="Tahoma"/>
                <a:sym typeface="Tahoma"/>
              </a:defRPr>
            </a:lvl5pPr>
            <a:lvl6pPr marL="0" marR="0" lvl="5" indent="0" algn="l">
              <a:spcBef>
                <a:spcPts val="0"/>
              </a:spcBef>
              <a:spcAft>
                <a:spcPts val="0"/>
              </a:spcAft>
              <a:buNone/>
              <a:defRPr sz="1200">
                <a:solidFill>
                  <a:schemeClr val="dk1"/>
                </a:solidFill>
                <a:latin typeface="Tahoma"/>
                <a:ea typeface="Tahoma"/>
                <a:cs typeface="Tahoma"/>
                <a:sym typeface="Tahoma"/>
              </a:defRPr>
            </a:lvl6pPr>
            <a:lvl7pPr marL="0" marR="0" lvl="6" indent="0" algn="l">
              <a:spcBef>
                <a:spcPts val="0"/>
              </a:spcBef>
              <a:spcAft>
                <a:spcPts val="0"/>
              </a:spcAft>
              <a:buNone/>
              <a:defRPr sz="1200">
                <a:solidFill>
                  <a:schemeClr val="dk1"/>
                </a:solidFill>
                <a:latin typeface="Tahoma"/>
                <a:ea typeface="Tahoma"/>
                <a:cs typeface="Tahoma"/>
                <a:sym typeface="Tahoma"/>
              </a:defRPr>
            </a:lvl7pPr>
            <a:lvl8pPr marL="0" marR="0" lvl="7" indent="0" algn="l">
              <a:spcBef>
                <a:spcPts val="0"/>
              </a:spcBef>
              <a:spcAft>
                <a:spcPts val="0"/>
              </a:spcAft>
              <a:buNone/>
              <a:defRPr sz="1200">
                <a:solidFill>
                  <a:schemeClr val="dk1"/>
                </a:solidFill>
                <a:latin typeface="Tahoma"/>
                <a:ea typeface="Tahoma"/>
                <a:cs typeface="Tahoma"/>
                <a:sym typeface="Tahoma"/>
              </a:defRPr>
            </a:lvl8pPr>
            <a:lvl9pPr marL="0" marR="0" lvl="8" indent="0" algn="l">
              <a:spcBef>
                <a:spcPts val="0"/>
              </a:spcBef>
              <a:spcAft>
                <a:spcPts val="0"/>
              </a:spcAft>
              <a:buNone/>
              <a:defRPr sz="1200">
                <a:solidFill>
                  <a:schemeClr val="dk1"/>
                </a:solidFill>
                <a:latin typeface="Tahoma"/>
                <a:ea typeface="Tahoma"/>
                <a:cs typeface="Tahoma"/>
                <a:sym typeface="Tahoma"/>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1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480"/>
              </a:spcBef>
              <a:spcAft>
                <a:spcPts val="0"/>
              </a:spcAft>
              <a:buSzPts val="2400"/>
              <a:buNone/>
              <a:defRPr sz="2400" b="1"/>
            </a:lvl1pPr>
            <a:lvl2pPr marL="914400" lvl="1" indent="-228600" algn="l">
              <a:lnSpc>
                <a:spcPct val="85000"/>
              </a:lnSpc>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Clr>
                <a:schemeClr val="dk1"/>
              </a:buClr>
              <a:buSzPts val="1600"/>
              <a:buFont typeface="Times New Roman"/>
              <a:buNone/>
              <a:defRPr sz="1600" b="1"/>
            </a:lvl6pPr>
            <a:lvl7pPr marL="3200400" lvl="6" indent="-228600" algn="l">
              <a:spcBef>
                <a:spcPts val="320"/>
              </a:spcBef>
              <a:spcAft>
                <a:spcPts val="0"/>
              </a:spcAft>
              <a:buClr>
                <a:schemeClr val="dk1"/>
              </a:buClr>
              <a:buSzPts val="1600"/>
              <a:buFont typeface="Times New Roman"/>
              <a:buNone/>
              <a:defRPr sz="1600" b="1"/>
            </a:lvl7pPr>
            <a:lvl8pPr marL="3657600" lvl="7" indent="-228600" algn="l">
              <a:spcBef>
                <a:spcPts val="320"/>
              </a:spcBef>
              <a:spcAft>
                <a:spcPts val="0"/>
              </a:spcAft>
              <a:buClr>
                <a:schemeClr val="dk1"/>
              </a:buClr>
              <a:buSzPts val="1600"/>
              <a:buFont typeface="Times New Roman"/>
              <a:buNone/>
              <a:defRPr sz="1600" b="1"/>
            </a:lvl8pPr>
            <a:lvl9pPr marL="4114800" lvl="8" indent="-228600" algn="l">
              <a:spcBef>
                <a:spcPts val="320"/>
              </a:spcBef>
              <a:spcAft>
                <a:spcPts val="0"/>
              </a:spcAft>
              <a:buClr>
                <a:schemeClr val="dk1"/>
              </a:buClr>
              <a:buSzPts val="1600"/>
              <a:buFont typeface="Times New Roman"/>
              <a:buNone/>
              <a:defRPr sz="1600" b="1"/>
            </a:lvl9pPr>
          </a:lstStyle>
          <a:p>
            <a:endParaRPr/>
          </a:p>
        </p:txBody>
      </p:sp>
      <p:sp>
        <p:nvSpPr>
          <p:cNvPr id="36" name="Google Shape;36;p13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85000"/>
              </a:lnSpc>
              <a:spcBef>
                <a:spcPts val="480"/>
              </a:spcBef>
              <a:spcAft>
                <a:spcPts val="0"/>
              </a:spcAft>
              <a:buSzPts val="2400"/>
              <a:buChar char="▪"/>
              <a:defRPr sz="2400"/>
            </a:lvl1pPr>
            <a:lvl2pPr marL="914400" lvl="1" indent="-355600" algn="l">
              <a:lnSpc>
                <a:spcPct val="85000"/>
              </a:lnSpc>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Clr>
                <a:schemeClr val="dk1"/>
              </a:buClr>
              <a:buSzPts val="1600"/>
              <a:buFont typeface="Times New Roman"/>
              <a:buChar char="»"/>
              <a:defRPr sz="1600"/>
            </a:lvl6pPr>
            <a:lvl7pPr marL="3200400" lvl="6" indent="-330200" algn="l">
              <a:spcBef>
                <a:spcPts val="320"/>
              </a:spcBef>
              <a:spcAft>
                <a:spcPts val="0"/>
              </a:spcAft>
              <a:buClr>
                <a:schemeClr val="dk1"/>
              </a:buClr>
              <a:buSzPts val="1600"/>
              <a:buFont typeface="Times New Roman"/>
              <a:buChar char="»"/>
              <a:defRPr sz="1600"/>
            </a:lvl7pPr>
            <a:lvl8pPr marL="3657600" lvl="7" indent="-330200" algn="l">
              <a:spcBef>
                <a:spcPts val="320"/>
              </a:spcBef>
              <a:spcAft>
                <a:spcPts val="0"/>
              </a:spcAft>
              <a:buClr>
                <a:schemeClr val="dk1"/>
              </a:buClr>
              <a:buSzPts val="1600"/>
              <a:buFont typeface="Times New Roman"/>
              <a:buChar char="»"/>
              <a:defRPr sz="1600"/>
            </a:lvl8pPr>
            <a:lvl9pPr marL="4114800" lvl="8" indent="-330200" algn="l">
              <a:spcBef>
                <a:spcPts val="320"/>
              </a:spcBef>
              <a:spcAft>
                <a:spcPts val="0"/>
              </a:spcAft>
              <a:buClr>
                <a:schemeClr val="dk1"/>
              </a:buClr>
              <a:buSzPts val="1600"/>
              <a:buFont typeface="Times New Roman"/>
              <a:buChar char="»"/>
              <a:defRPr sz="1600"/>
            </a:lvl9pPr>
          </a:lstStyle>
          <a:p>
            <a:endParaRPr/>
          </a:p>
        </p:txBody>
      </p:sp>
      <p:sp>
        <p:nvSpPr>
          <p:cNvPr id="37" name="Google Shape;37;p13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480"/>
              </a:spcBef>
              <a:spcAft>
                <a:spcPts val="0"/>
              </a:spcAft>
              <a:buSzPts val="2400"/>
              <a:buNone/>
              <a:defRPr sz="2400" b="1"/>
            </a:lvl1pPr>
            <a:lvl2pPr marL="914400" lvl="1" indent="-228600" algn="l">
              <a:lnSpc>
                <a:spcPct val="85000"/>
              </a:lnSpc>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Clr>
                <a:schemeClr val="dk1"/>
              </a:buClr>
              <a:buSzPts val="1600"/>
              <a:buFont typeface="Times New Roman"/>
              <a:buNone/>
              <a:defRPr sz="1600" b="1"/>
            </a:lvl6pPr>
            <a:lvl7pPr marL="3200400" lvl="6" indent="-228600" algn="l">
              <a:spcBef>
                <a:spcPts val="320"/>
              </a:spcBef>
              <a:spcAft>
                <a:spcPts val="0"/>
              </a:spcAft>
              <a:buClr>
                <a:schemeClr val="dk1"/>
              </a:buClr>
              <a:buSzPts val="1600"/>
              <a:buFont typeface="Times New Roman"/>
              <a:buNone/>
              <a:defRPr sz="1600" b="1"/>
            </a:lvl7pPr>
            <a:lvl8pPr marL="3657600" lvl="7" indent="-228600" algn="l">
              <a:spcBef>
                <a:spcPts val="320"/>
              </a:spcBef>
              <a:spcAft>
                <a:spcPts val="0"/>
              </a:spcAft>
              <a:buClr>
                <a:schemeClr val="dk1"/>
              </a:buClr>
              <a:buSzPts val="1600"/>
              <a:buFont typeface="Times New Roman"/>
              <a:buNone/>
              <a:defRPr sz="1600" b="1"/>
            </a:lvl8pPr>
            <a:lvl9pPr marL="4114800" lvl="8" indent="-228600" algn="l">
              <a:spcBef>
                <a:spcPts val="320"/>
              </a:spcBef>
              <a:spcAft>
                <a:spcPts val="0"/>
              </a:spcAft>
              <a:buClr>
                <a:schemeClr val="dk1"/>
              </a:buClr>
              <a:buSzPts val="1600"/>
              <a:buFont typeface="Times New Roman"/>
              <a:buNone/>
              <a:defRPr sz="1600" b="1"/>
            </a:lvl9pPr>
          </a:lstStyle>
          <a:p>
            <a:endParaRPr/>
          </a:p>
        </p:txBody>
      </p:sp>
      <p:sp>
        <p:nvSpPr>
          <p:cNvPr id="38" name="Google Shape;38;p13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85000"/>
              </a:lnSpc>
              <a:spcBef>
                <a:spcPts val="480"/>
              </a:spcBef>
              <a:spcAft>
                <a:spcPts val="0"/>
              </a:spcAft>
              <a:buSzPts val="2400"/>
              <a:buChar char="▪"/>
              <a:defRPr sz="2400"/>
            </a:lvl1pPr>
            <a:lvl2pPr marL="914400" lvl="1" indent="-355600" algn="l">
              <a:lnSpc>
                <a:spcPct val="85000"/>
              </a:lnSpc>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Clr>
                <a:schemeClr val="dk1"/>
              </a:buClr>
              <a:buSzPts val="1600"/>
              <a:buFont typeface="Times New Roman"/>
              <a:buChar char="»"/>
              <a:defRPr sz="1600"/>
            </a:lvl6pPr>
            <a:lvl7pPr marL="3200400" lvl="6" indent="-330200" algn="l">
              <a:spcBef>
                <a:spcPts val="320"/>
              </a:spcBef>
              <a:spcAft>
                <a:spcPts val="0"/>
              </a:spcAft>
              <a:buClr>
                <a:schemeClr val="dk1"/>
              </a:buClr>
              <a:buSzPts val="1600"/>
              <a:buFont typeface="Times New Roman"/>
              <a:buChar char="»"/>
              <a:defRPr sz="1600"/>
            </a:lvl7pPr>
            <a:lvl8pPr marL="3657600" lvl="7" indent="-330200" algn="l">
              <a:spcBef>
                <a:spcPts val="320"/>
              </a:spcBef>
              <a:spcAft>
                <a:spcPts val="0"/>
              </a:spcAft>
              <a:buClr>
                <a:schemeClr val="dk1"/>
              </a:buClr>
              <a:buSzPts val="1600"/>
              <a:buFont typeface="Times New Roman"/>
              <a:buChar char="»"/>
              <a:defRPr sz="1600"/>
            </a:lvl8pPr>
            <a:lvl9pPr marL="4114800" lvl="8" indent="-330200" algn="l">
              <a:spcBef>
                <a:spcPts val="320"/>
              </a:spcBef>
              <a:spcAft>
                <a:spcPts val="0"/>
              </a:spcAft>
              <a:buClr>
                <a:schemeClr val="dk1"/>
              </a:buClr>
              <a:buSzPts val="1600"/>
              <a:buFont typeface="Times New Roman"/>
              <a:buChar char="»"/>
              <a:defRPr sz="1600"/>
            </a:lvl9pPr>
          </a:lstStyle>
          <a:p>
            <a:endParaRPr/>
          </a:p>
        </p:txBody>
      </p:sp>
      <p:sp>
        <p:nvSpPr>
          <p:cNvPr id="39" name="Google Shape;39;p13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36"/>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36"/>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a:solidFill>
                  <a:schemeClr val="dk1"/>
                </a:solidFill>
                <a:latin typeface="Tahoma"/>
                <a:ea typeface="Tahoma"/>
                <a:cs typeface="Tahoma"/>
                <a:sym typeface="Tahoma"/>
              </a:defRPr>
            </a:lvl1pPr>
            <a:lvl2pPr marL="0" marR="0" lvl="1" indent="0" algn="l">
              <a:spcBef>
                <a:spcPts val="0"/>
              </a:spcBef>
              <a:spcAft>
                <a:spcPts val="0"/>
              </a:spcAft>
              <a:buNone/>
              <a:defRPr sz="1200">
                <a:solidFill>
                  <a:schemeClr val="dk1"/>
                </a:solidFill>
                <a:latin typeface="Tahoma"/>
                <a:ea typeface="Tahoma"/>
                <a:cs typeface="Tahoma"/>
                <a:sym typeface="Tahoma"/>
              </a:defRPr>
            </a:lvl2pPr>
            <a:lvl3pPr marL="0" marR="0" lvl="2" indent="0" algn="l">
              <a:spcBef>
                <a:spcPts val="0"/>
              </a:spcBef>
              <a:spcAft>
                <a:spcPts val="0"/>
              </a:spcAft>
              <a:buNone/>
              <a:defRPr sz="1200">
                <a:solidFill>
                  <a:schemeClr val="dk1"/>
                </a:solidFill>
                <a:latin typeface="Tahoma"/>
                <a:ea typeface="Tahoma"/>
                <a:cs typeface="Tahoma"/>
                <a:sym typeface="Tahoma"/>
              </a:defRPr>
            </a:lvl3pPr>
            <a:lvl4pPr marL="0" marR="0" lvl="3" indent="0" algn="l">
              <a:spcBef>
                <a:spcPts val="0"/>
              </a:spcBef>
              <a:spcAft>
                <a:spcPts val="0"/>
              </a:spcAft>
              <a:buNone/>
              <a:defRPr sz="1200">
                <a:solidFill>
                  <a:schemeClr val="dk1"/>
                </a:solidFill>
                <a:latin typeface="Tahoma"/>
                <a:ea typeface="Tahoma"/>
                <a:cs typeface="Tahoma"/>
                <a:sym typeface="Tahoma"/>
              </a:defRPr>
            </a:lvl4pPr>
            <a:lvl5pPr marL="0" marR="0" lvl="4" indent="0" algn="l">
              <a:spcBef>
                <a:spcPts val="0"/>
              </a:spcBef>
              <a:spcAft>
                <a:spcPts val="0"/>
              </a:spcAft>
              <a:buNone/>
              <a:defRPr sz="1200">
                <a:solidFill>
                  <a:schemeClr val="dk1"/>
                </a:solidFill>
                <a:latin typeface="Tahoma"/>
                <a:ea typeface="Tahoma"/>
                <a:cs typeface="Tahoma"/>
                <a:sym typeface="Tahoma"/>
              </a:defRPr>
            </a:lvl5pPr>
            <a:lvl6pPr marL="0" marR="0" lvl="5" indent="0" algn="l">
              <a:spcBef>
                <a:spcPts val="0"/>
              </a:spcBef>
              <a:spcAft>
                <a:spcPts val="0"/>
              </a:spcAft>
              <a:buNone/>
              <a:defRPr sz="1200">
                <a:solidFill>
                  <a:schemeClr val="dk1"/>
                </a:solidFill>
                <a:latin typeface="Tahoma"/>
                <a:ea typeface="Tahoma"/>
                <a:cs typeface="Tahoma"/>
                <a:sym typeface="Tahoma"/>
              </a:defRPr>
            </a:lvl6pPr>
            <a:lvl7pPr marL="0" marR="0" lvl="6" indent="0" algn="l">
              <a:spcBef>
                <a:spcPts val="0"/>
              </a:spcBef>
              <a:spcAft>
                <a:spcPts val="0"/>
              </a:spcAft>
              <a:buNone/>
              <a:defRPr sz="1200">
                <a:solidFill>
                  <a:schemeClr val="dk1"/>
                </a:solidFill>
                <a:latin typeface="Tahoma"/>
                <a:ea typeface="Tahoma"/>
                <a:cs typeface="Tahoma"/>
                <a:sym typeface="Tahoma"/>
              </a:defRPr>
            </a:lvl7pPr>
            <a:lvl8pPr marL="0" marR="0" lvl="7" indent="0" algn="l">
              <a:spcBef>
                <a:spcPts val="0"/>
              </a:spcBef>
              <a:spcAft>
                <a:spcPts val="0"/>
              </a:spcAft>
              <a:buNone/>
              <a:defRPr sz="1200">
                <a:solidFill>
                  <a:schemeClr val="dk1"/>
                </a:solidFill>
                <a:latin typeface="Tahoma"/>
                <a:ea typeface="Tahoma"/>
                <a:cs typeface="Tahoma"/>
                <a:sym typeface="Tahoma"/>
              </a:defRPr>
            </a:lvl8pPr>
            <a:lvl9pPr marL="0" marR="0" lvl="8" indent="0" algn="l">
              <a:spcBef>
                <a:spcPts val="0"/>
              </a:spcBef>
              <a:spcAft>
                <a:spcPts val="0"/>
              </a:spcAft>
              <a:buNone/>
              <a:defRPr sz="1200">
                <a:solidFill>
                  <a:schemeClr val="dk1"/>
                </a:solidFill>
                <a:latin typeface="Tahoma"/>
                <a:ea typeface="Tahoma"/>
                <a:cs typeface="Tahoma"/>
                <a:sym typeface="Tahoma"/>
              </a:defRPr>
            </a:lvl9pPr>
          </a:lstStyle>
          <a:p>
            <a:pPr marL="0" lvl="0" indent="0" algn="l" rtl="0">
              <a:spcBef>
                <a:spcPts val="0"/>
              </a:spcBef>
              <a:spcAft>
                <a:spcPts val="0"/>
              </a:spcAft>
              <a:buNone/>
            </a:pPr>
            <a:r>
              <a:rPr lang="en-US"/>
              <a:t>2-</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137"/>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37"/>
          <p:cNvSpPr txBox="1">
            <a:spLocks noGrp="1"/>
          </p:cNvSpPr>
          <p:nvPr>
            <p:ph type="body" idx="1"/>
          </p:nvPr>
        </p:nvSpPr>
        <p:spPr>
          <a:xfrm>
            <a:off x="533400" y="1611313"/>
            <a:ext cx="3810000" cy="4648200"/>
          </a:xfrm>
          <a:prstGeom prst="rect">
            <a:avLst/>
          </a:prstGeom>
          <a:noFill/>
          <a:ln>
            <a:noFill/>
          </a:ln>
        </p:spPr>
        <p:txBody>
          <a:bodyPr spcFirstLastPara="1" wrap="square" lIns="91425" tIns="45700" rIns="91425" bIns="45700" anchor="t" anchorCtr="0">
            <a:noAutofit/>
          </a:bodyPr>
          <a:lstStyle>
            <a:lvl1pPr marL="457200" lvl="0" indent="-406400" algn="l">
              <a:lnSpc>
                <a:spcPct val="85000"/>
              </a:lnSpc>
              <a:spcBef>
                <a:spcPts val="560"/>
              </a:spcBef>
              <a:spcAft>
                <a:spcPts val="0"/>
              </a:spcAft>
              <a:buSzPts val="2800"/>
              <a:buChar char="▪"/>
              <a:defRPr sz="2800"/>
            </a:lvl1pPr>
            <a:lvl2pPr marL="914400" lvl="1" indent="-381000" algn="l">
              <a:lnSpc>
                <a:spcPct val="85000"/>
              </a:lnSpc>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Clr>
                <a:schemeClr val="dk1"/>
              </a:buClr>
              <a:buSzPts val="1800"/>
              <a:buFont typeface="Times New Roman"/>
              <a:buChar char="»"/>
              <a:defRPr sz="1800"/>
            </a:lvl6pPr>
            <a:lvl7pPr marL="3200400" lvl="6" indent="-342900" algn="l">
              <a:spcBef>
                <a:spcPts val="360"/>
              </a:spcBef>
              <a:spcAft>
                <a:spcPts val="0"/>
              </a:spcAft>
              <a:buClr>
                <a:schemeClr val="dk1"/>
              </a:buClr>
              <a:buSzPts val="1800"/>
              <a:buFont typeface="Times New Roman"/>
              <a:buChar char="»"/>
              <a:defRPr sz="1800"/>
            </a:lvl7pPr>
            <a:lvl8pPr marL="3657600" lvl="7" indent="-342900" algn="l">
              <a:spcBef>
                <a:spcPts val="360"/>
              </a:spcBef>
              <a:spcAft>
                <a:spcPts val="0"/>
              </a:spcAft>
              <a:buClr>
                <a:schemeClr val="dk1"/>
              </a:buClr>
              <a:buSzPts val="1800"/>
              <a:buFont typeface="Times New Roman"/>
              <a:buChar char="»"/>
              <a:defRPr sz="1800"/>
            </a:lvl8pPr>
            <a:lvl9pPr marL="4114800" lvl="8" indent="-342900" algn="l">
              <a:spcBef>
                <a:spcPts val="360"/>
              </a:spcBef>
              <a:spcAft>
                <a:spcPts val="0"/>
              </a:spcAft>
              <a:buClr>
                <a:schemeClr val="dk1"/>
              </a:buClr>
              <a:buSzPts val="1800"/>
              <a:buFont typeface="Times New Roman"/>
              <a:buChar char="»"/>
              <a:defRPr sz="1800"/>
            </a:lvl9pPr>
          </a:lstStyle>
          <a:p>
            <a:endParaRPr/>
          </a:p>
        </p:txBody>
      </p:sp>
      <p:sp>
        <p:nvSpPr>
          <p:cNvPr id="45" name="Google Shape;45;p137"/>
          <p:cNvSpPr txBox="1">
            <a:spLocks noGrp="1"/>
          </p:cNvSpPr>
          <p:nvPr>
            <p:ph type="body" idx="2"/>
          </p:nvPr>
        </p:nvSpPr>
        <p:spPr>
          <a:xfrm>
            <a:off x="4495800" y="1611313"/>
            <a:ext cx="3810000" cy="4648200"/>
          </a:xfrm>
          <a:prstGeom prst="rect">
            <a:avLst/>
          </a:prstGeom>
          <a:noFill/>
          <a:ln>
            <a:noFill/>
          </a:ln>
        </p:spPr>
        <p:txBody>
          <a:bodyPr spcFirstLastPara="1" wrap="square" lIns="91425" tIns="45700" rIns="91425" bIns="45700" anchor="t" anchorCtr="0">
            <a:noAutofit/>
          </a:bodyPr>
          <a:lstStyle>
            <a:lvl1pPr marL="457200" lvl="0" indent="-406400" algn="l">
              <a:lnSpc>
                <a:spcPct val="85000"/>
              </a:lnSpc>
              <a:spcBef>
                <a:spcPts val="560"/>
              </a:spcBef>
              <a:spcAft>
                <a:spcPts val="0"/>
              </a:spcAft>
              <a:buSzPts val="2800"/>
              <a:buChar char="▪"/>
              <a:defRPr sz="2800"/>
            </a:lvl1pPr>
            <a:lvl2pPr marL="914400" lvl="1" indent="-381000" algn="l">
              <a:lnSpc>
                <a:spcPct val="85000"/>
              </a:lnSpc>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Clr>
                <a:schemeClr val="dk1"/>
              </a:buClr>
              <a:buSzPts val="1800"/>
              <a:buFont typeface="Times New Roman"/>
              <a:buChar char="»"/>
              <a:defRPr sz="1800"/>
            </a:lvl6pPr>
            <a:lvl7pPr marL="3200400" lvl="6" indent="-342900" algn="l">
              <a:spcBef>
                <a:spcPts val="360"/>
              </a:spcBef>
              <a:spcAft>
                <a:spcPts val="0"/>
              </a:spcAft>
              <a:buClr>
                <a:schemeClr val="dk1"/>
              </a:buClr>
              <a:buSzPts val="1800"/>
              <a:buFont typeface="Times New Roman"/>
              <a:buChar char="»"/>
              <a:defRPr sz="1800"/>
            </a:lvl7pPr>
            <a:lvl8pPr marL="3657600" lvl="7" indent="-342900" algn="l">
              <a:spcBef>
                <a:spcPts val="360"/>
              </a:spcBef>
              <a:spcAft>
                <a:spcPts val="0"/>
              </a:spcAft>
              <a:buClr>
                <a:schemeClr val="dk1"/>
              </a:buClr>
              <a:buSzPts val="1800"/>
              <a:buFont typeface="Times New Roman"/>
              <a:buChar char="»"/>
              <a:defRPr sz="1800"/>
            </a:lvl8pPr>
            <a:lvl9pPr marL="4114800" lvl="8" indent="-342900" algn="l">
              <a:spcBef>
                <a:spcPts val="360"/>
              </a:spcBef>
              <a:spcAft>
                <a:spcPts val="0"/>
              </a:spcAft>
              <a:buClr>
                <a:schemeClr val="dk1"/>
              </a:buClr>
              <a:buSzPts val="1800"/>
              <a:buFont typeface="Times New Roman"/>
              <a:buChar char="»"/>
              <a:defRPr sz="1800"/>
            </a:lvl9pPr>
          </a:lstStyle>
          <a:p>
            <a:endParaRPr/>
          </a:p>
        </p:txBody>
      </p:sp>
      <p:sp>
        <p:nvSpPr>
          <p:cNvPr id="46" name="Google Shape;46;p13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a:solidFill>
                  <a:schemeClr val="dk1"/>
                </a:solidFill>
                <a:latin typeface="Tahoma"/>
                <a:ea typeface="Tahoma"/>
                <a:cs typeface="Tahoma"/>
                <a:sym typeface="Tahoma"/>
              </a:defRPr>
            </a:lvl1pPr>
            <a:lvl2pPr marL="0" marR="0" lvl="1" indent="0" algn="l">
              <a:spcBef>
                <a:spcPts val="0"/>
              </a:spcBef>
              <a:spcAft>
                <a:spcPts val="0"/>
              </a:spcAft>
              <a:buNone/>
              <a:defRPr sz="1200">
                <a:solidFill>
                  <a:schemeClr val="dk1"/>
                </a:solidFill>
                <a:latin typeface="Tahoma"/>
                <a:ea typeface="Tahoma"/>
                <a:cs typeface="Tahoma"/>
                <a:sym typeface="Tahoma"/>
              </a:defRPr>
            </a:lvl2pPr>
            <a:lvl3pPr marL="0" marR="0" lvl="2" indent="0" algn="l">
              <a:spcBef>
                <a:spcPts val="0"/>
              </a:spcBef>
              <a:spcAft>
                <a:spcPts val="0"/>
              </a:spcAft>
              <a:buNone/>
              <a:defRPr sz="1200">
                <a:solidFill>
                  <a:schemeClr val="dk1"/>
                </a:solidFill>
                <a:latin typeface="Tahoma"/>
                <a:ea typeface="Tahoma"/>
                <a:cs typeface="Tahoma"/>
                <a:sym typeface="Tahoma"/>
              </a:defRPr>
            </a:lvl3pPr>
            <a:lvl4pPr marL="0" marR="0" lvl="3" indent="0" algn="l">
              <a:spcBef>
                <a:spcPts val="0"/>
              </a:spcBef>
              <a:spcAft>
                <a:spcPts val="0"/>
              </a:spcAft>
              <a:buNone/>
              <a:defRPr sz="1200">
                <a:solidFill>
                  <a:schemeClr val="dk1"/>
                </a:solidFill>
                <a:latin typeface="Tahoma"/>
                <a:ea typeface="Tahoma"/>
                <a:cs typeface="Tahoma"/>
                <a:sym typeface="Tahoma"/>
              </a:defRPr>
            </a:lvl4pPr>
            <a:lvl5pPr marL="0" marR="0" lvl="4" indent="0" algn="l">
              <a:spcBef>
                <a:spcPts val="0"/>
              </a:spcBef>
              <a:spcAft>
                <a:spcPts val="0"/>
              </a:spcAft>
              <a:buNone/>
              <a:defRPr sz="1200">
                <a:solidFill>
                  <a:schemeClr val="dk1"/>
                </a:solidFill>
                <a:latin typeface="Tahoma"/>
                <a:ea typeface="Tahoma"/>
                <a:cs typeface="Tahoma"/>
                <a:sym typeface="Tahoma"/>
              </a:defRPr>
            </a:lvl5pPr>
            <a:lvl6pPr marL="0" marR="0" lvl="5" indent="0" algn="l">
              <a:spcBef>
                <a:spcPts val="0"/>
              </a:spcBef>
              <a:spcAft>
                <a:spcPts val="0"/>
              </a:spcAft>
              <a:buNone/>
              <a:defRPr sz="1200">
                <a:solidFill>
                  <a:schemeClr val="dk1"/>
                </a:solidFill>
                <a:latin typeface="Tahoma"/>
                <a:ea typeface="Tahoma"/>
                <a:cs typeface="Tahoma"/>
                <a:sym typeface="Tahoma"/>
              </a:defRPr>
            </a:lvl6pPr>
            <a:lvl7pPr marL="0" marR="0" lvl="6" indent="0" algn="l">
              <a:spcBef>
                <a:spcPts val="0"/>
              </a:spcBef>
              <a:spcAft>
                <a:spcPts val="0"/>
              </a:spcAft>
              <a:buNone/>
              <a:defRPr sz="1200">
                <a:solidFill>
                  <a:schemeClr val="dk1"/>
                </a:solidFill>
                <a:latin typeface="Tahoma"/>
                <a:ea typeface="Tahoma"/>
                <a:cs typeface="Tahoma"/>
                <a:sym typeface="Tahoma"/>
              </a:defRPr>
            </a:lvl7pPr>
            <a:lvl8pPr marL="0" marR="0" lvl="7" indent="0" algn="l">
              <a:spcBef>
                <a:spcPts val="0"/>
              </a:spcBef>
              <a:spcAft>
                <a:spcPts val="0"/>
              </a:spcAft>
              <a:buNone/>
              <a:defRPr sz="1200">
                <a:solidFill>
                  <a:schemeClr val="dk1"/>
                </a:solidFill>
                <a:latin typeface="Tahoma"/>
                <a:ea typeface="Tahoma"/>
                <a:cs typeface="Tahoma"/>
                <a:sym typeface="Tahoma"/>
              </a:defRPr>
            </a:lvl8pPr>
            <a:lvl9pPr marL="0" marR="0" lvl="8" indent="0" algn="l">
              <a:spcBef>
                <a:spcPts val="0"/>
              </a:spcBef>
              <a:spcAft>
                <a:spcPts val="0"/>
              </a:spcAft>
              <a:buNone/>
              <a:defRPr sz="1200">
                <a:solidFill>
                  <a:schemeClr val="dk1"/>
                </a:solidFill>
                <a:latin typeface="Tahoma"/>
                <a:ea typeface="Tahoma"/>
                <a:cs typeface="Tahoma"/>
                <a:sym typeface="Tahoma"/>
              </a:defRPr>
            </a:lvl9pPr>
          </a:lstStyle>
          <a:p>
            <a:pPr marL="0" lvl="0" indent="0" algn="l" rtl="0">
              <a:spcBef>
                <a:spcPts val="0"/>
              </a:spcBef>
              <a:spcAft>
                <a:spcPts val="0"/>
              </a:spcAft>
              <a:buNone/>
            </a:pPr>
            <a:r>
              <a:rPr lang="en-US"/>
              <a:t>2-</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9"/>
        <p:cNvGrpSpPr/>
        <p:nvPr/>
      </p:nvGrpSpPr>
      <p:grpSpPr>
        <a:xfrm>
          <a:off x="0" y="0"/>
          <a:ext cx="0" cy="0"/>
          <a:chOff x="0" y="0"/>
          <a:chExt cx="0" cy="0"/>
        </a:xfrm>
      </p:grpSpPr>
      <p:sp>
        <p:nvSpPr>
          <p:cNvPr id="50" name="Google Shape;50;p13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85000"/>
              </a:lnSpc>
              <a:spcBef>
                <a:spcPts val="560"/>
              </a:spcBef>
              <a:spcAft>
                <a:spcPts val="0"/>
              </a:spcAft>
              <a:buSzPts val="2800"/>
              <a:buNone/>
              <a:defRPr/>
            </a:lvl1pPr>
            <a:lvl2pPr lvl="1" algn="ctr">
              <a:lnSpc>
                <a:spcPct val="85000"/>
              </a:lnSpc>
              <a:spcBef>
                <a:spcPts val="480"/>
              </a:spcBef>
              <a:spcAft>
                <a:spcPts val="0"/>
              </a:spcAft>
              <a:buSzPts val="2400"/>
              <a:buNone/>
              <a:defRPr/>
            </a:lvl2pPr>
            <a:lvl3pPr lvl="2" algn="ctr">
              <a:spcBef>
                <a:spcPts val="400"/>
              </a:spcBef>
              <a:spcAft>
                <a:spcPts val="0"/>
              </a:spcAft>
              <a:buSzPts val="20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a:endParaRPr/>
          </a:p>
        </p:txBody>
      </p:sp>
      <p:sp>
        <p:nvSpPr>
          <p:cNvPr id="52" name="Google Shape;52;p138"/>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a:solidFill>
                  <a:schemeClr val="dk1"/>
                </a:solidFill>
                <a:latin typeface="Tahoma"/>
                <a:ea typeface="Tahoma"/>
                <a:cs typeface="Tahoma"/>
                <a:sym typeface="Tahoma"/>
              </a:defRPr>
            </a:lvl1pPr>
            <a:lvl2pPr marL="0" marR="0" lvl="1" indent="0" algn="l">
              <a:spcBef>
                <a:spcPts val="0"/>
              </a:spcBef>
              <a:spcAft>
                <a:spcPts val="0"/>
              </a:spcAft>
              <a:buNone/>
              <a:defRPr sz="1200">
                <a:solidFill>
                  <a:schemeClr val="dk1"/>
                </a:solidFill>
                <a:latin typeface="Tahoma"/>
                <a:ea typeface="Tahoma"/>
                <a:cs typeface="Tahoma"/>
                <a:sym typeface="Tahoma"/>
              </a:defRPr>
            </a:lvl2pPr>
            <a:lvl3pPr marL="0" marR="0" lvl="2" indent="0" algn="l">
              <a:spcBef>
                <a:spcPts val="0"/>
              </a:spcBef>
              <a:spcAft>
                <a:spcPts val="0"/>
              </a:spcAft>
              <a:buNone/>
              <a:defRPr sz="1200">
                <a:solidFill>
                  <a:schemeClr val="dk1"/>
                </a:solidFill>
                <a:latin typeface="Tahoma"/>
                <a:ea typeface="Tahoma"/>
                <a:cs typeface="Tahoma"/>
                <a:sym typeface="Tahoma"/>
              </a:defRPr>
            </a:lvl3pPr>
            <a:lvl4pPr marL="0" marR="0" lvl="3" indent="0" algn="l">
              <a:spcBef>
                <a:spcPts val="0"/>
              </a:spcBef>
              <a:spcAft>
                <a:spcPts val="0"/>
              </a:spcAft>
              <a:buNone/>
              <a:defRPr sz="1200">
                <a:solidFill>
                  <a:schemeClr val="dk1"/>
                </a:solidFill>
                <a:latin typeface="Tahoma"/>
                <a:ea typeface="Tahoma"/>
                <a:cs typeface="Tahoma"/>
                <a:sym typeface="Tahoma"/>
              </a:defRPr>
            </a:lvl4pPr>
            <a:lvl5pPr marL="0" marR="0" lvl="4" indent="0" algn="l">
              <a:spcBef>
                <a:spcPts val="0"/>
              </a:spcBef>
              <a:spcAft>
                <a:spcPts val="0"/>
              </a:spcAft>
              <a:buNone/>
              <a:defRPr sz="1200">
                <a:solidFill>
                  <a:schemeClr val="dk1"/>
                </a:solidFill>
                <a:latin typeface="Tahoma"/>
                <a:ea typeface="Tahoma"/>
                <a:cs typeface="Tahoma"/>
                <a:sym typeface="Tahoma"/>
              </a:defRPr>
            </a:lvl5pPr>
            <a:lvl6pPr marL="0" marR="0" lvl="5" indent="0" algn="l">
              <a:spcBef>
                <a:spcPts val="0"/>
              </a:spcBef>
              <a:spcAft>
                <a:spcPts val="0"/>
              </a:spcAft>
              <a:buNone/>
              <a:defRPr sz="1200">
                <a:solidFill>
                  <a:schemeClr val="dk1"/>
                </a:solidFill>
                <a:latin typeface="Tahoma"/>
                <a:ea typeface="Tahoma"/>
                <a:cs typeface="Tahoma"/>
                <a:sym typeface="Tahoma"/>
              </a:defRPr>
            </a:lvl6pPr>
            <a:lvl7pPr marL="0" marR="0" lvl="6" indent="0" algn="l">
              <a:spcBef>
                <a:spcPts val="0"/>
              </a:spcBef>
              <a:spcAft>
                <a:spcPts val="0"/>
              </a:spcAft>
              <a:buNone/>
              <a:defRPr sz="1200">
                <a:solidFill>
                  <a:schemeClr val="dk1"/>
                </a:solidFill>
                <a:latin typeface="Tahoma"/>
                <a:ea typeface="Tahoma"/>
                <a:cs typeface="Tahoma"/>
                <a:sym typeface="Tahoma"/>
              </a:defRPr>
            </a:lvl7pPr>
            <a:lvl8pPr marL="0" marR="0" lvl="7" indent="0" algn="l">
              <a:spcBef>
                <a:spcPts val="0"/>
              </a:spcBef>
              <a:spcAft>
                <a:spcPts val="0"/>
              </a:spcAft>
              <a:buNone/>
              <a:defRPr sz="1200">
                <a:solidFill>
                  <a:schemeClr val="dk1"/>
                </a:solidFill>
                <a:latin typeface="Tahoma"/>
                <a:ea typeface="Tahoma"/>
                <a:cs typeface="Tahoma"/>
                <a:sym typeface="Tahoma"/>
              </a:defRPr>
            </a:lvl8pPr>
            <a:lvl9pPr marL="0" marR="0" lvl="8" indent="0" algn="l">
              <a:spcBef>
                <a:spcPts val="0"/>
              </a:spcBef>
              <a:spcAft>
                <a:spcPts val="0"/>
              </a:spcAft>
              <a:buNone/>
              <a:defRPr sz="1200">
                <a:solidFill>
                  <a:schemeClr val="dk1"/>
                </a:solidFill>
                <a:latin typeface="Tahoma"/>
                <a:ea typeface="Tahoma"/>
                <a:cs typeface="Tahoma"/>
                <a:sym typeface="Tahoma"/>
              </a:defRPr>
            </a:lvl9pPr>
          </a:lstStyle>
          <a:p>
            <a:pPr marL="0" lvl="0" indent="0" algn="l" rtl="0">
              <a:spcBef>
                <a:spcPts val="0"/>
              </a:spcBef>
              <a:spcAft>
                <a:spcPts val="0"/>
              </a:spcAft>
              <a:buNone/>
            </a:pPr>
            <a:r>
              <a:rPr lang="en-US"/>
              <a:t>2-</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13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400"/>
              </a:spcBef>
              <a:spcAft>
                <a:spcPts val="0"/>
              </a:spcAft>
              <a:buSzPts val="2000"/>
              <a:buNone/>
              <a:defRPr sz="2000"/>
            </a:lvl1pPr>
            <a:lvl2pPr marL="914400" lvl="1" indent="-228600" algn="l">
              <a:lnSpc>
                <a:spcPct val="85000"/>
              </a:lnSpc>
              <a:spcBef>
                <a:spcPts val="360"/>
              </a:spcBef>
              <a:spcAft>
                <a:spcPts val="0"/>
              </a:spcAft>
              <a:buSzPts val="1800"/>
              <a:buNone/>
              <a:defRPr sz="1800"/>
            </a:lvl2pPr>
            <a:lvl3pPr marL="1371600" lvl="2" indent="-228600" algn="l">
              <a:spcBef>
                <a:spcPts val="320"/>
              </a:spcBef>
              <a:spcAft>
                <a:spcPts val="0"/>
              </a:spcAft>
              <a:buSzPts val="1600"/>
              <a:buNone/>
              <a:defRPr sz="1600"/>
            </a:lvl3pPr>
            <a:lvl4pPr marL="1828800" lvl="3" indent="-228600" algn="l">
              <a:spcBef>
                <a:spcPts val="280"/>
              </a:spcBef>
              <a:spcAft>
                <a:spcPts val="0"/>
              </a:spcAft>
              <a:buSzPts val="140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Clr>
                <a:schemeClr val="dk1"/>
              </a:buClr>
              <a:buSzPts val="1400"/>
              <a:buFont typeface="Times New Roman"/>
              <a:buNone/>
              <a:defRPr sz="1400"/>
            </a:lvl6pPr>
            <a:lvl7pPr marL="3200400" lvl="6" indent="-228600" algn="l">
              <a:spcBef>
                <a:spcPts val="280"/>
              </a:spcBef>
              <a:spcAft>
                <a:spcPts val="0"/>
              </a:spcAft>
              <a:buClr>
                <a:schemeClr val="dk1"/>
              </a:buClr>
              <a:buSzPts val="1400"/>
              <a:buFont typeface="Times New Roman"/>
              <a:buNone/>
              <a:defRPr sz="1400"/>
            </a:lvl7pPr>
            <a:lvl8pPr marL="3657600" lvl="7" indent="-228600" algn="l">
              <a:spcBef>
                <a:spcPts val="280"/>
              </a:spcBef>
              <a:spcAft>
                <a:spcPts val="0"/>
              </a:spcAft>
              <a:buClr>
                <a:schemeClr val="dk1"/>
              </a:buClr>
              <a:buSzPts val="1400"/>
              <a:buFont typeface="Times New Roman"/>
              <a:buNone/>
              <a:defRPr sz="1400"/>
            </a:lvl8pPr>
            <a:lvl9pPr marL="4114800" lvl="8" indent="-228600" algn="l">
              <a:spcBef>
                <a:spcPts val="280"/>
              </a:spcBef>
              <a:spcAft>
                <a:spcPts val="0"/>
              </a:spcAft>
              <a:buClr>
                <a:schemeClr val="dk1"/>
              </a:buClr>
              <a:buSzPts val="1400"/>
              <a:buFont typeface="Times New Roman"/>
              <a:buNone/>
              <a:defRPr sz="1400"/>
            </a:lvl9pPr>
          </a:lstStyle>
          <a:p>
            <a:endParaRPr/>
          </a:p>
        </p:txBody>
      </p:sp>
      <p:sp>
        <p:nvSpPr>
          <p:cNvPr id="57" name="Google Shape;57;p13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39"/>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3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a:solidFill>
                  <a:schemeClr val="dk1"/>
                </a:solidFill>
                <a:latin typeface="Tahoma"/>
                <a:ea typeface="Tahoma"/>
                <a:cs typeface="Tahoma"/>
                <a:sym typeface="Tahoma"/>
              </a:defRPr>
            </a:lvl1pPr>
            <a:lvl2pPr marL="0" marR="0" lvl="1" indent="0" algn="l">
              <a:spcBef>
                <a:spcPts val="0"/>
              </a:spcBef>
              <a:spcAft>
                <a:spcPts val="0"/>
              </a:spcAft>
              <a:buNone/>
              <a:defRPr sz="1200">
                <a:solidFill>
                  <a:schemeClr val="dk1"/>
                </a:solidFill>
                <a:latin typeface="Tahoma"/>
                <a:ea typeface="Tahoma"/>
                <a:cs typeface="Tahoma"/>
                <a:sym typeface="Tahoma"/>
              </a:defRPr>
            </a:lvl2pPr>
            <a:lvl3pPr marL="0" marR="0" lvl="2" indent="0" algn="l">
              <a:spcBef>
                <a:spcPts val="0"/>
              </a:spcBef>
              <a:spcAft>
                <a:spcPts val="0"/>
              </a:spcAft>
              <a:buNone/>
              <a:defRPr sz="1200">
                <a:solidFill>
                  <a:schemeClr val="dk1"/>
                </a:solidFill>
                <a:latin typeface="Tahoma"/>
                <a:ea typeface="Tahoma"/>
                <a:cs typeface="Tahoma"/>
                <a:sym typeface="Tahoma"/>
              </a:defRPr>
            </a:lvl3pPr>
            <a:lvl4pPr marL="0" marR="0" lvl="3" indent="0" algn="l">
              <a:spcBef>
                <a:spcPts val="0"/>
              </a:spcBef>
              <a:spcAft>
                <a:spcPts val="0"/>
              </a:spcAft>
              <a:buNone/>
              <a:defRPr sz="1200">
                <a:solidFill>
                  <a:schemeClr val="dk1"/>
                </a:solidFill>
                <a:latin typeface="Tahoma"/>
                <a:ea typeface="Tahoma"/>
                <a:cs typeface="Tahoma"/>
                <a:sym typeface="Tahoma"/>
              </a:defRPr>
            </a:lvl4pPr>
            <a:lvl5pPr marL="0" marR="0" lvl="4" indent="0" algn="l">
              <a:spcBef>
                <a:spcPts val="0"/>
              </a:spcBef>
              <a:spcAft>
                <a:spcPts val="0"/>
              </a:spcAft>
              <a:buNone/>
              <a:defRPr sz="1200">
                <a:solidFill>
                  <a:schemeClr val="dk1"/>
                </a:solidFill>
                <a:latin typeface="Tahoma"/>
                <a:ea typeface="Tahoma"/>
                <a:cs typeface="Tahoma"/>
                <a:sym typeface="Tahoma"/>
              </a:defRPr>
            </a:lvl5pPr>
            <a:lvl6pPr marL="0" marR="0" lvl="5" indent="0" algn="l">
              <a:spcBef>
                <a:spcPts val="0"/>
              </a:spcBef>
              <a:spcAft>
                <a:spcPts val="0"/>
              </a:spcAft>
              <a:buNone/>
              <a:defRPr sz="1200">
                <a:solidFill>
                  <a:schemeClr val="dk1"/>
                </a:solidFill>
                <a:latin typeface="Tahoma"/>
                <a:ea typeface="Tahoma"/>
                <a:cs typeface="Tahoma"/>
                <a:sym typeface="Tahoma"/>
              </a:defRPr>
            </a:lvl6pPr>
            <a:lvl7pPr marL="0" marR="0" lvl="6" indent="0" algn="l">
              <a:spcBef>
                <a:spcPts val="0"/>
              </a:spcBef>
              <a:spcAft>
                <a:spcPts val="0"/>
              </a:spcAft>
              <a:buNone/>
              <a:defRPr sz="1200">
                <a:solidFill>
                  <a:schemeClr val="dk1"/>
                </a:solidFill>
                <a:latin typeface="Tahoma"/>
                <a:ea typeface="Tahoma"/>
                <a:cs typeface="Tahoma"/>
                <a:sym typeface="Tahoma"/>
              </a:defRPr>
            </a:lvl7pPr>
            <a:lvl8pPr marL="0" marR="0" lvl="7" indent="0" algn="l">
              <a:spcBef>
                <a:spcPts val="0"/>
              </a:spcBef>
              <a:spcAft>
                <a:spcPts val="0"/>
              </a:spcAft>
              <a:buNone/>
              <a:defRPr sz="1200">
                <a:solidFill>
                  <a:schemeClr val="dk1"/>
                </a:solidFill>
                <a:latin typeface="Tahoma"/>
                <a:ea typeface="Tahoma"/>
                <a:cs typeface="Tahoma"/>
                <a:sym typeface="Tahoma"/>
              </a:defRPr>
            </a:lvl8pPr>
            <a:lvl9pPr marL="0" marR="0" lvl="8" indent="0" algn="l">
              <a:spcBef>
                <a:spcPts val="0"/>
              </a:spcBef>
              <a:spcAft>
                <a:spcPts val="0"/>
              </a:spcAft>
              <a:buNone/>
              <a:defRPr sz="1200">
                <a:solidFill>
                  <a:schemeClr val="dk1"/>
                </a:solidFill>
                <a:latin typeface="Tahoma"/>
                <a:ea typeface="Tahoma"/>
                <a:cs typeface="Tahoma"/>
                <a:sym typeface="Tahoma"/>
              </a:defRPr>
            </a:lvl9pPr>
          </a:lstStyle>
          <a:p>
            <a:pPr marL="0" lvl="0" indent="0" algn="l" rtl="0">
              <a:spcBef>
                <a:spcPts val="0"/>
              </a:spcBef>
              <a:spcAft>
                <a:spcPts val="0"/>
              </a:spcAft>
              <a:buNone/>
            </a:pPr>
            <a:r>
              <a:rPr lang="en-US"/>
              <a:t>2-</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40"/>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4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40"/>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a:solidFill>
                  <a:schemeClr val="dk1"/>
                </a:solidFill>
                <a:latin typeface="Tahoma"/>
                <a:ea typeface="Tahoma"/>
                <a:cs typeface="Tahoma"/>
                <a:sym typeface="Tahoma"/>
              </a:defRPr>
            </a:lvl1pPr>
            <a:lvl2pPr marL="0" marR="0" lvl="1" indent="0" algn="l">
              <a:spcBef>
                <a:spcPts val="0"/>
              </a:spcBef>
              <a:spcAft>
                <a:spcPts val="0"/>
              </a:spcAft>
              <a:buNone/>
              <a:defRPr sz="1200">
                <a:solidFill>
                  <a:schemeClr val="dk1"/>
                </a:solidFill>
                <a:latin typeface="Tahoma"/>
                <a:ea typeface="Tahoma"/>
                <a:cs typeface="Tahoma"/>
                <a:sym typeface="Tahoma"/>
              </a:defRPr>
            </a:lvl2pPr>
            <a:lvl3pPr marL="0" marR="0" lvl="2" indent="0" algn="l">
              <a:spcBef>
                <a:spcPts val="0"/>
              </a:spcBef>
              <a:spcAft>
                <a:spcPts val="0"/>
              </a:spcAft>
              <a:buNone/>
              <a:defRPr sz="1200">
                <a:solidFill>
                  <a:schemeClr val="dk1"/>
                </a:solidFill>
                <a:latin typeface="Tahoma"/>
                <a:ea typeface="Tahoma"/>
                <a:cs typeface="Tahoma"/>
                <a:sym typeface="Tahoma"/>
              </a:defRPr>
            </a:lvl3pPr>
            <a:lvl4pPr marL="0" marR="0" lvl="3" indent="0" algn="l">
              <a:spcBef>
                <a:spcPts val="0"/>
              </a:spcBef>
              <a:spcAft>
                <a:spcPts val="0"/>
              </a:spcAft>
              <a:buNone/>
              <a:defRPr sz="1200">
                <a:solidFill>
                  <a:schemeClr val="dk1"/>
                </a:solidFill>
                <a:latin typeface="Tahoma"/>
                <a:ea typeface="Tahoma"/>
                <a:cs typeface="Tahoma"/>
                <a:sym typeface="Tahoma"/>
              </a:defRPr>
            </a:lvl4pPr>
            <a:lvl5pPr marL="0" marR="0" lvl="4" indent="0" algn="l">
              <a:spcBef>
                <a:spcPts val="0"/>
              </a:spcBef>
              <a:spcAft>
                <a:spcPts val="0"/>
              </a:spcAft>
              <a:buNone/>
              <a:defRPr sz="1200">
                <a:solidFill>
                  <a:schemeClr val="dk1"/>
                </a:solidFill>
                <a:latin typeface="Tahoma"/>
                <a:ea typeface="Tahoma"/>
                <a:cs typeface="Tahoma"/>
                <a:sym typeface="Tahoma"/>
              </a:defRPr>
            </a:lvl5pPr>
            <a:lvl6pPr marL="0" marR="0" lvl="5" indent="0" algn="l">
              <a:spcBef>
                <a:spcPts val="0"/>
              </a:spcBef>
              <a:spcAft>
                <a:spcPts val="0"/>
              </a:spcAft>
              <a:buNone/>
              <a:defRPr sz="1200">
                <a:solidFill>
                  <a:schemeClr val="dk1"/>
                </a:solidFill>
                <a:latin typeface="Tahoma"/>
                <a:ea typeface="Tahoma"/>
                <a:cs typeface="Tahoma"/>
                <a:sym typeface="Tahoma"/>
              </a:defRPr>
            </a:lvl6pPr>
            <a:lvl7pPr marL="0" marR="0" lvl="6" indent="0" algn="l">
              <a:spcBef>
                <a:spcPts val="0"/>
              </a:spcBef>
              <a:spcAft>
                <a:spcPts val="0"/>
              </a:spcAft>
              <a:buNone/>
              <a:defRPr sz="1200">
                <a:solidFill>
                  <a:schemeClr val="dk1"/>
                </a:solidFill>
                <a:latin typeface="Tahoma"/>
                <a:ea typeface="Tahoma"/>
                <a:cs typeface="Tahoma"/>
                <a:sym typeface="Tahoma"/>
              </a:defRPr>
            </a:lvl7pPr>
            <a:lvl8pPr marL="0" marR="0" lvl="7" indent="0" algn="l">
              <a:spcBef>
                <a:spcPts val="0"/>
              </a:spcBef>
              <a:spcAft>
                <a:spcPts val="0"/>
              </a:spcAft>
              <a:buNone/>
              <a:defRPr sz="1200">
                <a:solidFill>
                  <a:schemeClr val="dk1"/>
                </a:solidFill>
                <a:latin typeface="Tahoma"/>
                <a:ea typeface="Tahoma"/>
                <a:cs typeface="Tahoma"/>
                <a:sym typeface="Tahoma"/>
              </a:defRPr>
            </a:lvl8pPr>
            <a:lvl9pPr marL="0" marR="0" lvl="8" indent="0" algn="l">
              <a:spcBef>
                <a:spcPts val="0"/>
              </a:spcBef>
              <a:spcAft>
                <a:spcPts val="0"/>
              </a:spcAft>
              <a:buNone/>
              <a:defRPr sz="1200">
                <a:solidFill>
                  <a:schemeClr val="dk1"/>
                </a:solidFill>
                <a:latin typeface="Tahoma"/>
                <a:ea typeface="Tahoma"/>
                <a:cs typeface="Tahoma"/>
                <a:sym typeface="Tahoma"/>
              </a:defRPr>
            </a:lvl9pPr>
          </a:lstStyle>
          <a:p>
            <a:pPr marL="0" lvl="0" indent="0" algn="l" rtl="0">
              <a:spcBef>
                <a:spcPts val="0"/>
              </a:spcBef>
              <a:spcAft>
                <a:spcPts val="0"/>
              </a:spcAft>
              <a:buNone/>
            </a:pPr>
            <a:r>
              <a:rPr lang="en-US"/>
              <a:t>2-</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4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85000"/>
              </a:lnSpc>
              <a:spcBef>
                <a:spcPts val="640"/>
              </a:spcBef>
              <a:spcAft>
                <a:spcPts val="0"/>
              </a:spcAft>
              <a:buSzPts val="3200"/>
              <a:buChar char="▪"/>
              <a:defRPr sz="3200"/>
            </a:lvl1pPr>
            <a:lvl2pPr marL="914400" lvl="1" indent="-406400" algn="l">
              <a:lnSpc>
                <a:spcPct val="85000"/>
              </a:lnSpc>
              <a:spcBef>
                <a:spcPts val="56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Clr>
                <a:schemeClr val="dk1"/>
              </a:buClr>
              <a:buSzPts val="2000"/>
              <a:buFont typeface="Times New Roman"/>
              <a:buChar char="»"/>
              <a:defRPr sz="2000"/>
            </a:lvl6pPr>
            <a:lvl7pPr marL="3200400" lvl="6" indent="-355600" algn="l">
              <a:spcBef>
                <a:spcPts val="400"/>
              </a:spcBef>
              <a:spcAft>
                <a:spcPts val="0"/>
              </a:spcAft>
              <a:buClr>
                <a:schemeClr val="dk1"/>
              </a:buClr>
              <a:buSzPts val="2000"/>
              <a:buFont typeface="Times New Roman"/>
              <a:buChar char="»"/>
              <a:defRPr sz="2000"/>
            </a:lvl7pPr>
            <a:lvl8pPr marL="3657600" lvl="7" indent="-355600" algn="l">
              <a:spcBef>
                <a:spcPts val="400"/>
              </a:spcBef>
              <a:spcAft>
                <a:spcPts val="0"/>
              </a:spcAft>
              <a:buClr>
                <a:schemeClr val="dk1"/>
              </a:buClr>
              <a:buSzPts val="2000"/>
              <a:buFont typeface="Times New Roman"/>
              <a:buChar char="»"/>
              <a:defRPr sz="2000"/>
            </a:lvl8pPr>
            <a:lvl9pPr marL="4114800" lvl="8" indent="-355600" algn="l">
              <a:spcBef>
                <a:spcPts val="400"/>
              </a:spcBef>
              <a:spcAft>
                <a:spcPts val="0"/>
              </a:spcAft>
              <a:buClr>
                <a:schemeClr val="dk1"/>
              </a:buClr>
              <a:buSzPts val="2000"/>
              <a:buFont typeface="Times New Roman"/>
              <a:buChar char="»"/>
              <a:defRPr sz="2000"/>
            </a:lvl9pPr>
          </a:lstStyle>
          <a:p>
            <a:endParaRPr/>
          </a:p>
        </p:txBody>
      </p:sp>
      <p:sp>
        <p:nvSpPr>
          <p:cNvPr id="68" name="Google Shape;68;p14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280"/>
              </a:spcBef>
              <a:spcAft>
                <a:spcPts val="0"/>
              </a:spcAft>
              <a:buSzPts val="1400"/>
              <a:buNone/>
              <a:defRPr sz="1400"/>
            </a:lvl1pPr>
            <a:lvl2pPr marL="914400" lvl="1" indent="-228600" algn="l">
              <a:lnSpc>
                <a:spcPct val="85000"/>
              </a:lnSpc>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Clr>
                <a:schemeClr val="dk1"/>
              </a:buClr>
              <a:buSzPts val="900"/>
              <a:buFont typeface="Times New Roman"/>
              <a:buNone/>
              <a:defRPr sz="900"/>
            </a:lvl6pPr>
            <a:lvl7pPr marL="3200400" lvl="6" indent="-228600" algn="l">
              <a:spcBef>
                <a:spcPts val="180"/>
              </a:spcBef>
              <a:spcAft>
                <a:spcPts val="0"/>
              </a:spcAft>
              <a:buClr>
                <a:schemeClr val="dk1"/>
              </a:buClr>
              <a:buSzPts val="900"/>
              <a:buFont typeface="Times New Roman"/>
              <a:buNone/>
              <a:defRPr sz="900"/>
            </a:lvl7pPr>
            <a:lvl8pPr marL="3657600" lvl="7" indent="-228600" algn="l">
              <a:spcBef>
                <a:spcPts val="180"/>
              </a:spcBef>
              <a:spcAft>
                <a:spcPts val="0"/>
              </a:spcAft>
              <a:buClr>
                <a:schemeClr val="dk1"/>
              </a:buClr>
              <a:buSzPts val="900"/>
              <a:buFont typeface="Times New Roman"/>
              <a:buNone/>
              <a:defRPr sz="900"/>
            </a:lvl8pPr>
            <a:lvl9pPr marL="4114800" lvl="8" indent="-228600" algn="l">
              <a:spcBef>
                <a:spcPts val="180"/>
              </a:spcBef>
              <a:spcAft>
                <a:spcPts val="0"/>
              </a:spcAft>
              <a:buClr>
                <a:schemeClr val="dk1"/>
              </a:buClr>
              <a:buSzPts val="900"/>
              <a:buFont typeface="Times New Roman"/>
              <a:buNone/>
              <a:defRPr sz="900"/>
            </a:lvl9pPr>
          </a:lstStyle>
          <a:p>
            <a:endParaRPr/>
          </a:p>
        </p:txBody>
      </p:sp>
      <p:sp>
        <p:nvSpPr>
          <p:cNvPr id="69" name="Google Shape;69;p14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a:spcBef>
                <a:spcPts val="0"/>
              </a:spcBef>
              <a:spcAft>
                <a:spcPts val="0"/>
              </a:spcAft>
              <a:buNone/>
              <a:defRPr sz="1200">
                <a:solidFill>
                  <a:schemeClr val="dk1"/>
                </a:solidFill>
                <a:latin typeface="Tahoma"/>
                <a:ea typeface="Tahoma"/>
                <a:cs typeface="Tahoma"/>
                <a:sym typeface="Tahoma"/>
              </a:defRPr>
            </a:lvl1pPr>
            <a:lvl2pPr marL="0" marR="0" lvl="1" indent="0" algn="l">
              <a:spcBef>
                <a:spcPts val="0"/>
              </a:spcBef>
              <a:spcAft>
                <a:spcPts val="0"/>
              </a:spcAft>
              <a:buNone/>
              <a:defRPr sz="1200">
                <a:solidFill>
                  <a:schemeClr val="dk1"/>
                </a:solidFill>
                <a:latin typeface="Tahoma"/>
                <a:ea typeface="Tahoma"/>
                <a:cs typeface="Tahoma"/>
                <a:sym typeface="Tahoma"/>
              </a:defRPr>
            </a:lvl2pPr>
            <a:lvl3pPr marL="0" marR="0" lvl="2" indent="0" algn="l">
              <a:spcBef>
                <a:spcPts val="0"/>
              </a:spcBef>
              <a:spcAft>
                <a:spcPts val="0"/>
              </a:spcAft>
              <a:buNone/>
              <a:defRPr sz="1200">
                <a:solidFill>
                  <a:schemeClr val="dk1"/>
                </a:solidFill>
                <a:latin typeface="Tahoma"/>
                <a:ea typeface="Tahoma"/>
                <a:cs typeface="Tahoma"/>
                <a:sym typeface="Tahoma"/>
              </a:defRPr>
            </a:lvl3pPr>
            <a:lvl4pPr marL="0" marR="0" lvl="3" indent="0" algn="l">
              <a:spcBef>
                <a:spcPts val="0"/>
              </a:spcBef>
              <a:spcAft>
                <a:spcPts val="0"/>
              </a:spcAft>
              <a:buNone/>
              <a:defRPr sz="1200">
                <a:solidFill>
                  <a:schemeClr val="dk1"/>
                </a:solidFill>
                <a:latin typeface="Tahoma"/>
                <a:ea typeface="Tahoma"/>
                <a:cs typeface="Tahoma"/>
                <a:sym typeface="Tahoma"/>
              </a:defRPr>
            </a:lvl4pPr>
            <a:lvl5pPr marL="0" marR="0" lvl="4" indent="0" algn="l">
              <a:spcBef>
                <a:spcPts val="0"/>
              </a:spcBef>
              <a:spcAft>
                <a:spcPts val="0"/>
              </a:spcAft>
              <a:buNone/>
              <a:defRPr sz="1200">
                <a:solidFill>
                  <a:schemeClr val="dk1"/>
                </a:solidFill>
                <a:latin typeface="Tahoma"/>
                <a:ea typeface="Tahoma"/>
                <a:cs typeface="Tahoma"/>
                <a:sym typeface="Tahoma"/>
              </a:defRPr>
            </a:lvl5pPr>
            <a:lvl6pPr marL="0" marR="0" lvl="5" indent="0" algn="l">
              <a:spcBef>
                <a:spcPts val="0"/>
              </a:spcBef>
              <a:spcAft>
                <a:spcPts val="0"/>
              </a:spcAft>
              <a:buNone/>
              <a:defRPr sz="1200">
                <a:solidFill>
                  <a:schemeClr val="dk1"/>
                </a:solidFill>
                <a:latin typeface="Tahoma"/>
                <a:ea typeface="Tahoma"/>
                <a:cs typeface="Tahoma"/>
                <a:sym typeface="Tahoma"/>
              </a:defRPr>
            </a:lvl6pPr>
            <a:lvl7pPr marL="0" marR="0" lvl="6" indent="0" algn="l">
              <a:spcBef>
                <a:spcPts val="0"/>
              </a:spcBef>
              <a:spcAft>
                <a:spcPts val="0"/>
              </a:spcAft>
              <a:buNone/>
              <a:defRPr sz="1200">
                <a:solidFill>
                  <a:schemeClr val="dk1"/>
                </a:solidFill>
                <a:latin typeface="Tahoma"/>
                <a:ea typeface="Tahoma"/>
                <a:cs typeface="Tahoma"/>
                <a:sym typeface="Tahoma"/>
              </a:defRPr>
            </a:lvl7pPr>
            <a:lvl8pPr marL="0" marR="0" lvl="7" indent="0" algn="l">
              <a:spcBef>
                <a:spcPts val="0"/>
              </a:spcBef>
              <a:spcAft>
                <a:spcPts val="0"/>
              </a:spcAft>
              <a:buNone/>
              <a:defRPr sz="1200">
                <a:solidFill>
                  <a:schemeClr val="dk1"/>
                </a:solidFill>
                <a:latin typeface="Tahoma"/>
                <a:ea typeface="Tahoma"/>
                <a:cs typeface="Tahoma"/>
                <a:sym typeface="Tahoma"/>
              </a:defRPr>
            </a:lvl8pPr>
            <a:lvl9pPr marL="0" marR="0" lvl="8" indent="0" algn="l">
              <a:spcBef>
                <a:spcPts val="0"/>
              </a:spcBef>
              <a:spcAft>
                <a:spcPts val="0"/>
              </a:spcAft>
              <a:buNone/>
              <a:defRPr sz="1200">
                <a:solidFill>
                  <a:schemeClr val="dk1"/>
                </a:solidFill>
                <a:latin typeface="Tahoma"/>
                <a:ea typeface="Tahoma"/>
                <a:cs typeface="Tahoma"/>
                <a:sym typeface="Tahoma"/>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2"/>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rgbClr val="000099"/>
                </a:solidFill>
                <a:latin typeface="Gill Sans"/>
                <a:ea typeface="Gill Sans"/>
                <a:cs typeface="Gill Sans"/>
                <a:sym typeface="Gill Sans"/>
              </a:defRPr>
            </a:lvl1pPr>
            <a:lvl2pPr marR="0" lvl="1" algn="l" rtl="0">
              <a:spcBef>
                <a:spcPts val="0"/>
              </a:spcBef>
              <a:spcAft>
                <a:spcPts val="0"/>
              </a:spcAft>
              <a:buSzPts val="1400"/>
              <a:buNone/>
              <a:defRPr sz="4400" b="0" i="0" u="none" strike="noStrike" cap="none">
                <a:solidFill>
                  <a:srgbClr val="000099"/>
                </a:solidFill>
                <a:latin typeface="Gill Sans"/>
                <a:ea typeface="Gill Sans"/>
                <a:cs typeface="Gill Sans"/>
                <a:sym typeface="Gill Sans"/>
              </a:defRPr>
            </a:lvl2pPr>
            <a:lvl3pPr marR="0" lvl="2" algn="l" rtl="0">
              <a:spcBef>
                <a:spcPts val="0"/>
              </a:spcBef>
              <a:spcAft>
                <a:spcPts val="0"/>
              </a:spcAft>
              <a:buSzPts val="1400"/>
              <a:buNone/>
              <a:defRPr sz="4400" b="0" i="0" u="none" strike="noStrike" cap="none">
                <a:solidFill>
                  <a:srgbClr val="000099"/>
                </a:solidFill>
                <a:latin typeface="Gill Sans"/>
                <a:ea typeface="Gill Sans"/>
                <a:cs typeface="Gill Sans"/>
                <a:sym typeface="Gill Sans"/>
              </a:defRPr>
            </a:lvl3pPr>
            <a:lvl4pPr marR="0" lvl="3" algn="l" rtl="0">
              <a:spcBef>
                <a:spcPts val="0"/>
              </a:spcBef>
              <a:spcAft>
                <a:spcPts val="0"/>
              </a:spcAft>
              <a:buSzPts val="1400"/>
              <a:buNone/>
              <a:defRPr sz="4400" b="0" i="0" u="none" strike="noStrike" cap="none">
                <a:solidFill>
                  <a:srgbClr val="000099"/>
                </a:solidFill>
                <a:latin typeface="Gill Sans"/>
                <a:ea typeface="Gill Sans"/>
                <a:cs typeface="Gill Sans"/>
                <a:sym typeface="Gill Sans"/>
              </a:defRPr>
            </a:lvl4pPr>
            <a:lvl5pPr marR="0" lvl="4" algn="l" rtl="0">
              <a:spcBef>
                <a:spcPts val="0"/>
              </a:spcBef>
              <a:spcAft>
                <a:spcPts val="0"/>
              </a:spcAft>
              <a:buSzPts val="1400"/>
              <a:buNone/>
              <a:defRPr sz="4400" b="0" i="0" u="none" strike="noStrike" cap="none">
                <a:solidFill>
                  <a:srgbClr val="000099"/>
                </a:solidFill>
                <a:latin typeface="Gill Sans"/>
                <a:ea typeface="Gill Sans"/>
                <a:cs typeface="Gill Sans"/>
                <a:sym typeface="Gill Sans"/>
              </a:defRPr>
            </a:lvl5pPr>
            <a:lvl6pPr marR="0" lvl="5" algn="l" rtl="0">
              <a:spcBef>
                <a:spcPts val="0"/>
              </a:spcBef>
              <a:spcAft>
                <a:spcPts val="0"/>
              </a:spcAft>
              <a:buSzPts val="1400"/>
              <a:buNone/>
              <a:defRPr sz="4400" b="0" i="0" u="none" strike="noStrike" cap="none">
                <a:solidFill>
                  <a:srgbClr val="000099"/>
                </a:solidFill>
                <a:latin typeface="Gill Sans"/>
                <a:ea typeface="Gill Sans"/>
                <a:cs typeface="Gill Sans"/>
                <a:sym typeface="Gill Sans"/>
              </a:defRPr>
            </a:lvl6pPr>
            <a:lvl7pPr marR="0" lvl="6" algn="l" rtl="0">
              <a:spcBef>
                <a:spcPts val="0"/>
              </a:spcBef>
              <a:spcAft>
                <a:spcPts val="0"/>
              </a:spcAft>
              <a:buSzPts val="1400"/>
              <a:buNone/>
              <a:defRPr sz="4400" b="0" i="0" u="none" strike="noStrike" cap="none">
                <a:solidFill>
                  <a:srgbClr val="000099"/>
                </a:solidFill>
                <a:latin typeface="Gill Sans"/>
                <a:ea typeface="Gill Sans"/>
                <a:cs typeface="Gill Sans"/>
                <a:sym typeface="Gill Sans"/>
              </a:defRPr>
            </a:lvl7pPr>
            <a:lvl8pPr marR="0" lvl="7" algn="l" rtl="0">
              <a:spcBef>
                <a:spcPts val="0"/>
              </a:spcBef>
              <a:spcAft>
                <a:spcPts val="0"/>
              </a:spcAft>
              <a:buSzPts val="1400"/>
              <a:buNone/>
              <a:defRPr sz="4400" b="0" i="0" u="none" strike="noStrike" cap="none">
                <a:solidFill>
                  <a:srgbClr val="000099"/>
                </a:solidFill>
                <a:latin typeface="Gill Sans"/>
                <a:ea typeface="Gill Sans"/>
                <a:cs typeface="Gill Sans"/>
                <a:sym typeface="Gill Sans"/>
              </a:defRPr>
            </a:lvl8pPr>
            <a:lvl9pPr marR="0" lvl="8" algn="l" rtl="0">
              <a:spcBef>
                <a:spcPts val="0"/>
              </a:spcBef>
              <a:spcAft>
                <a:spcPts val="0"/>
              </a:spcAft>
              <a:buSzPts val="1400"/>
              <a:buNone/>
              <a:defRPr sz="4400" b="0" i="0" u="none" strike="noStrike" cap="none">
                <a:solidFill>
                  <a:srgbClr val="000099"/>
                </a:solidFill>
                <a:latin typeface="Gill Sans"/>
                <a:ea typeface="Gill Sans"/>
                <a:cs typeface="Gill Sans"/>
                <a:sym typeface="Gill Sans"/>
              </a:defRPr>
            </a:lvl9pPr>
          </a:lstStyle>
          <a:p>
            <a:endParaRPr/>
          </a:p>
        </p:txBody>
      </p:sp>
      <p:sp>
        <p:nvSpPr>
          <p:cNvPr id="11" name="Google Shape;11;p132"/>
          <p:cNvSpPr txBox="1">
            <a:spLocks noGrp="1"/>
          </p:cNvSpPr>
          <p:nvPr>
            <p:ph type="body" idx="1"/>
          </p:nvPr>
        </p:nvSpPr>
        <p:spPr>
          <a:xfrm>
            <a:off x="533400" y="1611313"/>
            <a:ext cx="7772400" cy="4648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85000"/>
              </a:lnSpc>
              <a:spcBef>
                <a:spcPts val="560"/>
              </a:spcBef>
              <a:spcAft>
                <a:spcPts val="0"/>
              </a:spcAft>
              <a:buClr>
                <a:srgbClr val="000090"/>
              </a:buClr>
              <a:buSzPts val="2800"/>
              <a:buFont typeface="Noto Sans Symbols"/>
              <a:buChar char="▪"/>
              <a:defRPr sz="2800" b="0" i="0" u="none" strike="noStrike" cap="none">
                <a:solidFill>
                  <a:schemeClr val="dk1"/>
                </a:solidFill>
                <a:latin typeface="Gill Sans"/>
                <a:ea typeface="Gill Sans"/>
                <a:cs typeface="Gill Sans"/>
                <a:sym typeface="Gill Sans"/>
              </a:defRPr>
            </a:lvl1pPr>
            <a:lvl2pPr marL="914400" marR="0" lvl="1" indent="-381000" algn="l" rtl="0">
              <a:lnSpc>
                <a:spcPct val="85000"/>
              </a:lnSpc>
              <a:spcBef>
                <a:spcPts val="480"/>
              </a:spcBef>
              <a:spcAft>
                <a:spcPts val="0"/>
              </a:spcAft>
              <a:buClr>
                <a:srgbClr val="000090"/>
              </a:buClr>
              <a:buSzPts val="2400"/>
              <a:buFont typeface="Arial"/>
              <a:buChar char="•"/>
              <a:defRPr sz="2400" b="0" i="0" u="none" strike="noStrike" cap="none">
                <a:solidFill>
                  <a:schemeClr val="dk1"/>
                </a:solidFill>
                <a:latin typeface="Gill Sans"/>
                <a:ea typeface="Gill Sans"/>
                <a:cs typeface="Gill Sans"/>
                <a:sym typeface="Gill Sans"/>
              </a:defRPr>
            </a:lvl2pPr>
            <a:lvl3pPr marL="1371600" marR="0" lvl="2" indent="-355600" algn="l" rtl="0">
              <a:spcBef>
                <a:spcPts val="400"/>
              </a:spcBef>
              <a:spcAft>
                <a:spcPts val="0"/>
              </a:spcAft>
              <a:buClr>
                <a:srgbClr val="000090"/>
              </a:buClr>
              <a:buSzPts val="2000"/>
              <a:buFont typeface="Noto Sans Symbols"/>
              <a:buChar char="▪"/>
              <a:defRPr sz="20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rgbClr val="000090"/>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rgbClr val="000090"/>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3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3" name="Google Shape;13;p13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4" name="Google Shape;14;p13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0" i="0" u="none" strike="noStrike" cap="none">
                <a:solidFill>
                  <a:schemeClr val="dk1"/>
                </a:solidFill>
                <a:latin typeface="Tahoma"/>
                <a:ea typeface="Tahoma"/>
                <a:cs typeface="Tahoma"/>
                <a:sym typeface="Tahoma"/>
              </a:defRPr>
            </a:lvl1pPr>
            <a:lvl2pPr marL="0" marR="0" lvl="1" indent="0" algn="l" rtl="0">
              <a:spcBef>
                <a:spcPts val="0"/>
              </a:spcBef>
              <a:spcAft>
                <a:spcPts val="0"/>
              </a:spcAft>
              <a:buNone/>
              <a:defRPr sz="1200" b="0" i="0" u="none" strike="noStrike" cap="none">
                <a:solidFill>
                  <a:schemeClr val="dk1"/>
                </a:solidFill>
                <a:latin typeface="Tahoma"/>
                <a:ea typeface="Tahoma"/>
                <a:cs typeface="Tahoma"/>
                <a:sym typeface="Tahoma"/>
              </a:defRPr>
            </a:lvl2pPr>
            <a:lvl3pPr marL="0" marR="0" lvl="2" indent="0" algn="l" rtl="0">
              <a:spcBef>
                <a:spcPts val="0"/>
              </a:spcBef>
              <a:spcAft>
                <a:spcPts val="0"/>
              </a:spcAft>
              <a:buNone/>
              <a:defRPr sz="1200" b="0" i="0" u="none" strike="noStrike" cap="none">
                <a:solidFill>
                  <a:schemeClr val="dk1"/>
                </a:solidFill>
                <a:latin typeface="Tahoma"/>
                <a:ea typeface="Tahoma"/>
                <a:cs typeface="Tahoma"/>
                <a:sym typeface="Tahoma"/>
              </a:defRPr>
            </a:lvl3pPr>
            <a:lvl4pPr marL="0" marR="0" lvl="3" indent="0" algn="l" rtl="0">
              <a:spcBef>
                <a:spcPts val="0"/>
              </a:spcBef>
              <a:spcAft>
                <a:spcPts val="0"/>
              </a:spcAft>
              <a:buNone/>
              <a:defRPr sz="1200" b="0" i="0" u="none" strike="noStrike" cap="none">
                <a:solidFill>
                  <a:schemeClr val="dk1"/>
                </a:solidFill>
                <a:latin typeface="Tahoma"/>
                <a:ea typeface="Tahoma"/>
                <a:cs typeface="Tahoma"/>
                <a:sym typeface="Tahoma"/>
              </a:defRPr>
            </a:lvl4pPr>
            <a:lvl5pPr marL="0" marR="0" lvl="4" indent="0" algn="l" rtl="0">
              <a:spcBef>
                <a:spcPts val="0"/>
              </a:spcBef>
              <a:spcAft>
                <a:spcPts val="0"/>
              </a:spcAft>
              <a:buNone/>
              <a:defRPr sz="1200" b="0" i="0" u="none" strike="noStrike" cap="none">
                <a:solidFill>
                  <a:schemeClr val="dk1"/>
                </a:solidFill>
                <a:latin typeface="Tahoma"/>
                <a:ea typeface="Tahoma"/>
                <a:cs typeface="Tahoma"/>
                <a:sym typeface="Tahoma"/>
              </a:defRPr>
            </a:lvl5pPr>
            <a:lvl6pPr marL="0" marR="0" lvl="5" indent="0" algn="l" rtl="0">
              <a:spcBef>
                <a:spcPts val="0"/>
              </a:spcBef>
              <a:spcAft>
                <a:spcPts val="0"/>
              </a:spcAft>
              <a:buNone/>
              <a:defRPr sz="1200" b="0" i="0" u="none" strike="noStrike" cap="none">
                <a:solidFill>
                  <a:schemeClr val="dk1"/>
                </a:solidFill>
                <a:latin typeface="Tahoma"/>
                <a:ea typeface="Tahoma"/>
                <a:cs typeface="Tahoma"/>
                <a:sym typeface="Tahoma"/>
              </a:defRPr>
            </a:lvl6pPr>
            <a:lvl7pPr marL="0" marR="0" lvl="6" indent="0" algn="l" rtl="0">
              <a:spcBef>
                <a:spcPts val="0"/>
              </a:spcBef>
              <a:spcAft>
                <a:spcPts val="0"/>
              </a:spcAft>
              <a:buNone/>
              <a:defRPr sz="1200" b="0" i="0" u="none" strike="noStrike" cap="none">
                <a:solidFill>
                  <a:schemeClr val="dk1"/>
                </a:solidFill>
                <a:latin typeface="Tahoma"/>
                <a:ea typeface="Tahoma"/>
                <a:cs typeface="Tahoma"/>
                <a:sym typeface="Tahoma"/>
              </a:defRPr>
            </a:lvl7pPr>
            <a:lvl8pPr marL="0" marR="0" lvl="7" indent="0" algn="l" rtl="0">
              <a:spcBef>
                <a:spcPts val="0"/>
              </a:spcBef>
              <a:spcAft>
                <a:spcPts val="0"/>
              </a:spcAft>
              <a:buNone/>
              <a:defRPr sz="1200" b="0" i="0" u="none" strike="noStrike" cap="none">
                <a:solidFill>
                  <a:schemeClr val="dk1"/>
                </a:solidFill>
                <a:latin typeface="Tahoma"/>
                <a:ea typeface="Tahoma"/>
                <a:cs typeface="Tahoma"/>
                <a:sym typeface="Tahoma"/>
              </a:defRPr>
            </a:lvl8pPr>
            <a:lvl9pPr marL="0" marR="0" lvl="8" indent="0" algn="l" rtl="0">
              <a:spcBef>
                <a:spcPts val="0"/>
              </a:spcBef>
              <a:spcAft>
                <a:spcPts val="0"/>
              </a:spcAft>
              <a:buNone/>
              <a:defRPr sz="12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r>
              <a:rPr lang="en-US"/>
              <a:t>2-</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oleObject" Target="../embeddings/oleObject1.bin"/><Relationship Id="rId12"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5.jpg"/><Relationship Id="rId11" Type="http://schemas.openxmlformats.org/officeDocument/2006/relationships/image" Target="../media/image39.png"/><Relationship Id="rId5" Type="http://schemas.openxmlformats.org/officeDocument/2006/relationships/image" Target="../media/image34.jp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58.png"/></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oleObject" Target="../embeddings/oleObject11.bin"/><Relationship Id="rId10" Type="http://schemas.openxmlformats.org/officeDocument/2006/relationships/image" Target="../media/image2.png"/><Relationship Id="rId4" Type="http://schemas.openxmlformats.org/officeDocument/2006/relationships/image" Target="../media/image159.png"/><Relationship Id="rId9" Type="http://schemas.openxmlformats.org/officeDocument/2006/relationships/image" Target="../media/image160.png"/></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1.png"/></Relationships>
</file>

<file path=ppt/slides/_rels/slide103.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oleObject" Target="../embeddings/oleObject16.bin"/><Relationship Id="rId4" Type="http://schemas.openxmlformats.org/officeDocument/2006/relationships/image" Target="../media/image159.png"/><Relationship Id="rId9" Type="http://schemas.openxmlformats.org/officeDocument/2006/relationships/image" Target="../media/image2.png"/></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58.png"/></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3.png"/></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oleObject" Target="../embeddings/oleObject21.bin"/><Relationship Id="rId4" Type="http://schemas.openxmlformats.org/officeDocument/2006/relationships/image" Target="../media/image164.png"/></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6.png"/></Relationships>
</file>

<file path=ppt/slides/_rels/slide1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8.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1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170.png"/><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7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2.png"/><Relationship Id="rId4" Type="http://schemas.openxmlformats.org/officeDocument/2006/relationships/image" Target="../media/image42.png"/></Relationships>
</file>

<file path=ppt/slides/_rels/slide120.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1.xml"/><Relationship Id="rId5" Type="http://schemas.openxmlformats.org/officeDocument/2006/relationships/image" Target="../media/image170.png"/><Relationship Id="rId4" Type="http://schemas.openxmlformats.org/officeDocument/2006/relationships/image" Target="../media/image43.png"/></Relationships>
</file>

<file path=ppt/slides/_rels/slide122.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5.png"/><Relationship Id="rId7" Type="http://schemas.openxmlformats.org/officeDocument/2006/relationships/image" Target="../media/image177.png"/><Relationship Id="rId2" Type="http://schemas.openxmlformats.org/officeDocument/2006/relationships/notesSlide" Target="../notesSlides/notesSlide131.xml"/><Relationship Id="rId1" Type="http://schemas.openxmlformats.org/officeDocument/2006/relationships/slideLayout" Target="../slideLayouts/slideLayout1.xml"/><Relationship Id="rId6" Type="http://schemas.openxmlformats.org/officeDocument/2006/relationships/image" Target="../media/image176.png"/><Relationship Id="rId5" Type="http://schemas.openxmlformats.org/officeDocument/2006/relationships/image" Target="../media/image8.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2.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5.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2.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9.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20.png"/><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png"/><Relationship Id="rId7"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0" Type="http://schemas.openxmlformats.org/officeDocument/2006/relationships/image" Target="../media/image43.png"/><Relationship Id="rId4" Type="http://schemas.openxmlformats.org/officeDocument/2006/relationships/image" Target="../media/image8.png"/><Relationship Id="rId9"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43.png"/><Relationship Id="rId10" Type="http://schemas.openxmlformats.org/officeDocument/2006/relationships/image" Target="../media/image66.png"/><Relationship Id="rId4" Type="http://schemas.openxmlformats.org/officeDocument/2006/relationships/image" Target="../media/image53.png"/><Relationship Id="rId9" Type="http://schemas.openxmlformats.org/officeDocument/2006/relationships/image" Target="../media/image65.png"/><Relationship Id="rId1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5.png"/><Relationship Id="rId26" Type="http://schemas.openxmlformats.org/officeDocument/2006/relationships/image" Target="../media/image93.png"/><Relationship Id="rId3" Type="http://schemas.openxmlformats.org/officeDocument/2006/relationships/image" Target="../media/image71.png"/><Relationship Id="rId21" Type="http://schemas.openxmlformats.org/officeDocument/2006/relationships/image" Target="../media/image88.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7.png"/><Relationship Id="rId25" Type="http://schemas.openxmlformats.org/officeDocument/2006/relationships/image" Target="../media/image92.png"/><Relationship Id="rId2" Type="http://schemas.openxmlformats.org/officeDocument/2006/relationships/notesSlide" Target="../notesSlides/notesSlide30.xml"/><Relationship Id="rId16" Type="http://schemas.openxmlformats.org/officeDocument/2006/relationships/image" Target="../media/image84.pn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1.png"/><Relationship Id="rId32" Type="http://schemas.openxmlformats.org/officeDocument/2006/relationships/image" Target="../media/image4.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0.png"/><Relationship Id="rId28" Type="http://schemas.openxmlformats.org/officeDocument/2006/relationships/image" Target="../media/image95.png"/><Relationship Id="rId10" Type="http://schemas.openxmlformats.org/officeDocument/2006/relationships/image" Target="../media/image78.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5.png"/><Relationship Id="rId3" Type="http://schemas.openxmlformats.org/officeDocument/2006/relationships/image" Target="../media/image2.png"/><Relationship Id="rId7" Type="http://schemas.openxmlformats.org/officeDocument/2006/relationships/image" Target="../media/image100.png"/><Relationship Id="rId12" Type="http://schemas.openxmlformats.org/officeDocument/2006/relationships/image" Target="../media/image7.png"/><Relationship Id="rId17" Type="http://schemas.openxmlformats.org/officeDocument/2006/relationships/image" Target="../media/image59.png"/><Relationship Id="rId2" Type="http://schemas.openxmlformats.org/officeDocument/2006/relationships/notesSlide" Target="../notesSlides/notesSlide31.xml"/><Relationship Id="rId16"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53.png"/><Relationship Id="rId15" Type="http://schemas.openxmlformats.org/officeDocument/2006/relationships/image" Target="../media/image107.png"/><Relationship Id="rId10" Type="http://schemas.openxmlformats.org/officeDocument/2006/relationships/image" Target="../media/image103.png"/><Relationship Id="rId4" Type="http://schemas.openxmlformats.org/officeDocument/2006/relationships/image" Target="../media/image8.png"/><Relationship Id="rId9" Type="http://schemas.openxmlformats.org/officeDocument/2006/relationships/image" Target="../media/image102.png"/><Relationship Id="rId14" Type="http://schemas.openxmlformats.org/officeDocument/2006/relationships/image" Target="../media/image10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jp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1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12.jpg"/><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8.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jp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isp-in-malaysia.blogspot.com/2011/04/isp-listing.html"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www.soyacincau.com/2010/11/19/broadband-in-malaysia-cost-comparison-table/" TargetMode="External"/><Relationship Id="rId4" Type="http://schemas.openxmlformats.org/officeDocument/2006/relationships/hyperlink" Target="http://en.wikipedia.org/wiki/Internet_in_Malaysia"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7.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9.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14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143.png"/></Relationships>
</file>

<file path=ppt/slides/_rels/slide77.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47.png"/><Relationship Id="rId4" Type="http://schemas.openxmlformats.org/officeDocument/2006/relationships/image" Target="../media/image146.jp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2.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50.png"/></Relationships>
</file>

<file path=ppt/slides/_rels/slide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2.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9.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15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5.xml"/><Relationship Id="rId6" Type="http://schemas.openxmlformats.org/officeDocument/2006/relationships/image" Target="../media/image156.png"/><Relationship Id="rId5" Type="http://schemas.openxmlformats.org/officeDocument/2006/relationships/oleObject" Target="../embeddings/oleObject5.bin"/><Relationship Id="rId4" Type="http://schemas.openxmlformats.org/officeDocument/2006/relationships/image" Target="../media/image155.png"/></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Tahoma"/>
                <a:ea typeface="Tahoma"/>
                <a:cs typeface="Tahoma"/>
                <a:sym typeface="Tahoma"/>
              </a:rPr>
              <a:t>Introduction</a:t>
            </a:r>
            <a:endParaRPr/>
          </a:p>
        </p:txBody>
      </p:sp>
      <p:sp>
        <p:nvSpPr>
          <p:cNvPr id="96" name="Google Shape;96;p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Tahoma"/>
                <a:ea typeface="Tahoma"/>
                <a:cs typeface="Tahoma"/>
                <a:sym typeface="Tahoma"/>
              </a:rPr>
              <a:t>1-</a:t>
            </a:r>
            <a:fld id="{00000000-1234-1234-1234-123412341234}" type="slidenum">
              <a:rPr lang="en-US" sz="1200" b="0" i="0" u="none" strike="noStrike" cap="none">
                <a:solidFill>
                  <a:schemeClr val="dk1"/>
                </a:solidFill>
                <a:latin typeface="Tahoma"/>
                <a:ea typeface="Tahoma"/>
                <a:cs typeface="Tahoma"/>
                <a:sym typeface="Tahoma"/>
              </a:rPr>
              <a:t>1</a:t>
            </a:fld>
            <a:endParaRPr sz="1200" b="0" i="0" u="none" strike="noStrike" cap="none">
              <a:solidFill>
                <a:schemeClr val="dk1"/>
              </a:solidFill>
              <a:latin typeface="Tahoma"/>
              <a:ea typeface="Tahoma"/>
              <a:cs typeface="Tahoma"/>
              <a:sym typeface="Tahoma"/>
            </a:endParaRPr>
          </a:p>
        </p:txBody>
      </p:sp>
      <p:sp>
        <p:nvSpPr>
          <p:cNvPr id="97" name="Google Shape;97;p1"/>
          <p:cNvSpPr/>
          <p:nvPr/>
        </p:nvSpPr>
        <p:spPr>
          <a:xfrm>
            <a:off x="371475" y="715963"/>
            <a:ext cx="4487863" cy="1724025"/>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99"/>
              </a:buClr>
              <a:buSzPts val="4400"/>
              <a:buFont typeface="Noto Sans Symbols"/>
              <a:buNone/>
            </a:pPr>
            <a:r>
              <a:rPr lang="en-US" sz="4400" b="0" i="0" u="none" strike="noStrike" cap="none" dirty="0">
                <a:solidFill>
                  <a:srgbClr val="000099"/>
                </a:solidFill>
                <a:latin typeface="Gill Sans"/>
                <a:ea typeface="Gill Sans"/>
                <a:cs typeface="Gill Sans"/>
                <a:sym typeface="Gill Sans"/>
              </a:rPr>
              <a:t>Chapter 1</a:t>
            </a:r>
            <a:br>
              <a:rPr lang="en-US" sz="4800" b="0" i="0" u="none" strike="noStrike" cap="none" dirty="0">
                <a:solidFill>
                  <a:srgbClr val="000099"/>
                </a:solidFill>
                <a:latin typeface="Gill Sans"/>
                <a:ea typeface="Gill Sans"/>
                <a:cs typeface="Gill Sans"/>
                <a:sym typeface="Gill Sans"/>
              </a:rPr>
            </a:br>
            <a:r>
              <a:rPr lang="en-US" sz="4400" b="0" i="0" u="none" strike="noStrike" cap="none" dirty="0">
                <a:solidFill>
                  <a:srgbClr val="000099"/>
                </a:solidFill>
                <a:latin typeface="Gill Sans"/>
                <a:ea typeface="Gill Sans"/>
                <a:cs typeface="Gill Sans"/>
                <a:sym typeface="Gill Sans"/>
              </a:rPr>
              <a:t>Introduction</a:t>
            </a:r>
            <a:endParaRPr dirty="0"/>
          </a:p>
        </p:txBody>
      </p:sp>
      <p:sp>
        <p:nvSpPr>
          <p:cNvPr id="98" name="Google Shape;98;p1"/>
          <p:cNvSpPr/>
          <p:nvPr/>
        </p:nvSpPr>
        <p:spPr>
          <a:xfrm>
            <a:off x="5608638" y="3489325"/>
            <a:ext cx="3260725" cy="2860675"/>
          </a:xfrm>
          <a:prstGeom prst="rect">
            <a:avLst/>
          </a:prstGeom>
          <a:noFill/>
          <a:ln>
            <a:noFill/>
          </a:ln>
        </p:spPr>
        <p:txBody>
          <a:bodyPr spcFirstLastPara="1" wrap="square" lIns="91425" tIns="45700" rIns="91425" bIns="45700" anchor="ctr" anchorCtr="0">
            <a:noAutofit/>
          </a:bodyPr>
          <a:lstStyle/>
          <a:p>
            <a:pPr marL="0" marR="0" lvl="0" indent="0" algn="l" rtl="0">
              <a:lnSpc>
                <a:spcPct val="109392"/>
              </a:lnSpc>
              <a:spcBef>
                <a:spcPts val="0"/>
              </a:spcBef>
              <a:spcAft>
                <a:spcPts val="0"/>
              </a:spcAft>
              <a:buClr>
                <a:srgbClr val="008000"/>
              </a:buClr>
              <a:buSzPts val="2800"/>
              <a:buFont typeface="Noto Sans Symbols"/>
              <a:buNone/>
            </a:pPr>
            <a:r>
              <a:rPr lang="en-US" sz="2800" b="0" i="1" u="none" strike="noStrike" cap="none">
                <a:solidFill>
                  <a:srgbClr val="008000"/>
                </a:solidFill>
                <a:latin typeface="Arial"/>
                <a:ea typeface="Arial"/>
                <a:cs typeface="Arial"/>
                <a:sym typeface="Arial"/>
              </a:rPr>
              <a:t>Computer Networking: A Top Down Approach </a:t>
            </a:r>
            <a:br>
              <a:rPr lang="en-US" sz="2800" b="0" i="0" u="none" strike="noStrike" cap="none">
                <a:solidFill>
                  <a:srgbClr val="008000"/>
                </a:solidFill>
                <a:latin typeface="Arial"/>
                <a:ea typeface="Arial"/>
                <a:cs typeface="Arial"/>
                <a:sym typeface="Arial"/>
              </a:rPr>
            </a:br>
            <a:endParaRPr sz="2000" b="0" i="0" u="none" strike="noStrike" cap="none">
              <a:solidFill>
                <a:srgbClr val="008000"/>
              </a:solidFill>
              <a:latin typeface="Arial"/>
              <a:ea typeface="Arial"/>
              <a:cs typeface="Arial"/>
              <a:sym typeface="Arial"/>
            </a:endParaRPr>
          </a:p>
        </p:txBody>
      </p:sp>
      <p:sp>
        <p:nvSpPr>
          <p:cNvPr id="99" name="Google Shape;99;p1"/>
          <p:cNvSpPr txBox="1"/>
          <p:nvPr/>
        </p:nvSpPr>
        <p:spPr>
          <a:xfrm>
            <a:off x="369888" y="3241675"/>
            <a:ext cx="5378450" cy="1481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A note on the use of these Powerpoint slides:</a:t>
            </a:r>
            <a:endParaRPr/>
          </a:p>
          <a:p>
            <a:pPr marL="0" marR="0" lvl="0" indent="0" algn="l"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Arial"/>
                <a:ea typeface="Arial"/>
                <a:cs typeface="Arial"/>
                <a:sym typeface="Arial"/>
              </a:rPr>
              <a:t>We’re making these slides freely available to all (faculty, students, readers). They’re in PowerPoint form so you see the animations; and can add, modify, and delete slides  (including this one) and slide content to suit your needs. They obviously represent a </a:t>
            </a:r>
            <a:r>
              <a:rPr lang="en-US" sz="1200" b="0" i="1" u="none" strike="noStrike" cap="none">
                <a:solidFill>
                  <a:schemeClr val="dk1"/>
                </a:solidFill>
                <a:latin typeface="Arial"/>
                <a:ea typeface="Arial"/>
                <a:cs typeface="Arial"/>
                <a:sym typeface="Arial"/>
              </a:rPr>
              <a:t>lot</a:t>
            </a:r>
            <a:r>
              <a:rPr lang="en-US" sz="1200" b="0" i="0" u="none" strike="noStrike" cap="none">
                <a:solidFill>
                  <a:schemeClr val="dk1"/>
                </a:solidFill>
                <a:latin typeface="Arial"/>
                <a:ea typeface="Arial"/>
                <a:cs typeface="Arial"/>
                <a:sym typeface="Arial"/>
              </a:rPr>
              <a:t> of work on our part. In return for use, we only ask the following:</a:t>
            </a:r>
            <a:endParaRPr/>
          </a:p>
          <a:p>
            <a:pPr marL="0" marR="0" lvl="0" indent="0" algn="l" rtl="0">
              <a:lnSpc>
                <a:spcPct val="85000"/>
              </a:lnSpc>
              <a:spcBef>
                <a:spcPts val="0"/>
              </a:spcBef>
              <a:spcAft>
                <a:spcPts val="0"/>
              </a:spcAft>
              <a:buClr>
                <a:schemeClr val="dk1"/>
              </a:buClr>
              <a:buSzPts val="1400"/>
              <a:buFont typeface="Noto Sans Symbols"/>
              <a:buNone/>
            </a:pPr>
            <a:endParaRPr sz="1400" b="0" i="0" u="none" strike="noStrike" cap="none">
              <a:solidFill>
                <a:schemeClr val="dk1"/>
              </a:solidFill>
              <a:latin typeface="Arial"/>
              <a:ea typeface="Arial"/>
              <a:cs typeface="Arial"/>
              <a:sym typeface="Arial"/>
            </a:endParaRPr>
          </a:p>
        </p:txBody>
      </p:sp>
      <p:sp>
        <p:nvSpPr>
          <p:cNvPr id="100" name="Google Shape;100;p1"/>
          <p:cNvSpPr txBox="1"/>
          <p:nvPr/>
        </p:nvSpPr>
        <p:spPr>
          <a:xfrm>
            <a:off x="373063" y="4267200"/>
            <a:ext cx="5378450" cy="2098675"/>
          </a:xfrm>
          <a:prstGeom prst="rect">
            <a:avLst/>
          </a:prstGeom>
          <a:noFill/>
          <a:ln>
            <a:noFill/>
          </a:ln>
        </p:spPr>
        <p:txBody>
          <a:bodyPr spcFirstLastPara="1" wrap="square" lIns="91425" tIns="45700" rIns="91425" bIns="45700" anchor="t" anchorCtr="0">
            <a:spAutoFit/>
          </a:bodyPr>
          <a:lstStyle/>
          <a:p>
            <a:pPr marL="173038" marR="0" lvl="0" indent="-173038" algn="l"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Gill Sans"/>
              <a:ea typeface="Gill Sans"/>
              <a:cs typeface="Gill Sans"/>
              <a:sym typeface="Gill Sans"/>
            </a:endParaRPr>
          </a:p>
          <a:p>
            <a:pPr marL="173038" marR="0" lvl="0" indent="-173038" algn="l" rtl="0">
              <a:lnSpc>
                <a:spcPct val="100000"/>
              </a:lnSpc>
              <a:spcBef>
                <a:spcPts val="0"/>
              </a:spcBef>
              <a:spcAft>
                <a:spcPts val="0"/>
              </a:spcAft>
              <a:buClr>
                <a:srgbClr val="000099"/>
              </a:buClr>
              <a:buSzPts val="1200"/>
              <a:buFont typeface="Noto Sans Symbols"/>
              <a:buChar char="▪"/>
            </a:pPr>
            <a:r>
              <a:rPr lang="en-US" sz="1200" b="0" i="0" u="none" strike="noStrike" cap="none">
                <a:solidFill>
                  <a:schemeClr val="dk1"/>
                </a:solidFill>
                <a:latin typeface="Arial"/>
                <a:ea typeface="Arial"/>
                <a:cs typeface="Arial"/>
                <a:sym typeface="Arial"/>
              </a:rPr>
              <a:t>If you use these slides (e.g., in a class) that you mention their source (after all, we’d like people to use our book!)</a:t>
            </a:r>
            <a:endParaRPr/>
          </a:p>
          <a:p>
            <a:pPr marL="173038" marR="0" lvl="0" indent="-173038" algn="l" rtl="0">
              <a:lnSpc>
                <a:spcPct val="100000"/>
              </a:lnSpc>
              <a:spcBef>
                <a:spcPts val="0"/>
              </a:spcBef>
              <a:spcAft>
                <a:spcPts val="0"/>
              </a:spcAft>
              <a:buClr>
                <a:srgbClr val="000099"/>
              </a:buClr>
              <a:buSzPts val="1200"/>
              <a:buFont typeface="Noto Sans Symbols"/>
              <a:buChar char="▪"/>
            </a:pPr>
            <a:r>
              <a:rPr lang="en-US" sz="1200" b="0" i="0" u="none" strike="noStrike" cap="none">
                <a:solidFill>
                  <a:schemeClr val="dk1"/>
                </a:solidFill>
                <a:latin typeface="Arial"/>
                <a:ea typeface="Arial"/>
                <a:cs typeface="Arial"/>
                <a:sym typeface="Arial"/>
              </a:rPr>
              <a:t>If you post any slides on a www site, that you note that they are adapted from (or perhaps identical to) our slides, and note our copyright of this material.</a:t>
            </a:r>
            <a:endParaRPr/>
          </a:p>
          <a:p>
            <a:pPr marL="173038" marR="0" lvl="0" indent="-96838" algn="l" rtl="0">
              <a:lnSpc>
                <a:spcPct val="100000"/>
              </a:lnSpc>
              <a:spcBef>
                <a:spcPts val="0"/>
              </a:spcBef>
              <a:spcAft>
                <a:spcPts val="0"/>
              </a:spcAft>
              <a:buClr>
                <a:schemeClr val="accent2"/>
              </a:buClr>
              <a:buSzPts val="1200"/>
              <a:buFont typeface="Noto Sans Symbols"/>
              <a:buNone/>
            </a:pPr>
            <a:endParaRPr sz="1200" b="0" i="0" u="none" strike="noStrike" cap="none">
              <a:solidFill>
                <a:schemeClr val="dk1"/>
              </a:solidFill>
              <a:latin typeface="Arial"/>
              <a:ea typeface="Arial"/>
              <a:cs typeface="Arial"/>
              <a:sym typeface="Arial"/>
            </a:endParaRPr>
          </a:p>
          <a:p>
            <a:pPr marL="173038" marR="0" lvl="0" indent="-173038" algn="l" rtl="0">
              <a:lnSpc>
                <a:spcPct val="85000"/>
              </a:lnSpc>
              <a:spcBef>
                <a:spcPts val="0"/>
              </a:spcBef>
              <a:spcAft>
                <a:spcPts val="0"/>
              </a:spcAft>
              <a:buClr>
                <a:schemeClr val="accent2"/>
              </a:buClr>
              <a:buSzPts val="1200"/>
              <a:buFont typeface="Noto Sans Symbols"/>
              <a:buNone/>
            </a:pPr>
            <a:r>
              <a:rPr lang="en-US" sz="1200" b="0" i="0" u="none" strike="noStrike" cap="none">
                <a:solidFill>
                  <a:schemeClr val="dk1"/>
                </a:solidFill>
                <a:latin typeface="Arial"/>
                <a:ea typeface="Arial"/>
                <a:cs typeface="Arial"/>
                <a:sym typeface="Arial"/>
              </a:rPr>
              <a:t>Thanks and enjoy!  JFK/KWR</a:t>
            </a:r>
            <a:endParaRPr/>
          </a:p>
          <a:p>
            <a:pPr marL="173038" marR="0" lvl="0" indent="-173038" algn="l" rtl="0">
              <a:lnSpc>
                <a:spcPct val="85000"/>
              </a:lnSpc>
              <a:spcBef>
                <a:spcPts val="0"/>
              </a:spcBef>
              <a:spcAft>
                <a:spcPts val="0"/>
              </a:spcAft>
              <a:buClr>
                <a:schemeClr val="dk1"/>
              </a:buClr>
              <a:buSzPts val="1200"/>
              <a:buFont typeface="Noto Sans Symbols"/>
              <a:buNone/>
            </a:pPr>
            <a:endParaRPr sz="1200" b="0" i="0" u="none" strike="noStrike" cap="none">
              <a:solidFill>
                <a:schemeClr val="dk1"/>
              </a:solidFill>
              <a:latin typeface="Arial"/>
              <a:ea typeface="Arial"/>
              <a:cs typeface="Arial"/>
              <a:sym typeface="Arial"/>
            </a:endParaRPr>
          </a:p>
          <a:p>
            <a:pPr marL="173038" marR="0" lvl="0" indent="-173038" algn="l"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Arial"/>
                <a:ea typeface="Arial"/>
                <a:cs typeface="Arial"/>
                <a:sym typeface="Arial"/>
              </a:rPr>
              <a:t>     All material copyright 1996-2016</a:t>
            </a:r>
            <a:endParaRPr/>
          </a:p>
          <a:p>
            <a:pPr marL="173038" marR="0" lvl="0" indent="-173038" algn="l"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Arial"/>
                <a:ea typeface="Arial"/>
                <a:cs typeface="Arial"/>
                <a:sym typeface="Arial"/>
              </a:rPr>
              <a:t>     J.F Kurose and K.W. Ross, All Rights Reserved</a:t>
            </a:r>
            <a:endParaRPr/>
          </a:p>
        </p:txBody>
      </p:sp>
      <p:pic>
        <p:nvPicPr>
          <p:cNvPr id="101" name="Google Shape;101;p1"/>
          <p:cNvPicPr preferRelativeResize="0"/>
          <p:nvPr/>
        </p:nvPicPr>
        <p:blipFill rotWithShape="1">
          <a:blip r:embed="rId3">
            <a:alphaModFix/>
          </a:blip>
          <a:srcRect/>
          <a:stretch/>
        </p:blipFill>
        <p:spPr>
          <a:xfrm>
            <a:off x="482600" y="5942013"/>
            <a:ext cx="187325" cy="187325"/>
          </a:xfrm>
          <a:prstGeom prst="rect">
            <a:avLst/>
          </a:prstGeom>
          <a:noFill/>
          <a:ln>
            <a:noFill/>
          </a:ln>
        </p:spPr>
      </p:pic>
      <p:pic>
        <p:nvPicPr>
          <p:cNvPr id="102" name="Google Shape;102;p1" descr="underline_base"/>
          <p:cNvPicPr preferRelativeResize="0"/>
          <p:nvPr/>
        </p:nvPicPr>
        <p:blipFill rotWithShape="1">
          <a:blip r:embed="rId4">
            <a:alphaModFix/>
          </a:blip>
          <a:srcRect/>
          <a:stretch/>
        </p:blipFill>
        <p:spPr>
          <a:xfrm>
            <a:off x="452438" y="2097088"/>
            <a:ext cx="3082925" cy="168275"/>
          </a:xfrm>
          <a:prstGeom prst="rect">
            <a:avLst/>
          </a:prstGeom>
          <a:noFill/>
          <a:ln>
            <a:noFill/>
          </a:ln>
        </p:spPr>
      </p:pic>
      <p:pic>
        <p:nvPicPr>
          <p:cNvPr id="103" name="Google Shape;103;p1" descr="kurose7e_cover_small.jpg"/>
          <p:cNvPicPr preferRelativeResize="0"/>
          <p:nvPr/>
        </p:nvPicPr>
        <p:blipFill rotWithShape="1">
          <a:blip r:embed="rId5">
            <a:alphaModFix/>
          </a:blip>
          <a:srcRect/>
          <a:stretch/>
        </p:blipFill>
        <p:spPr>
          <a:xfrm>
            <a:off x="5713413" y="325438"/>
            <a:ext cx="3081337" cy="3819525"/>
          </a:xfrm>
          <a:prstGeom prst="rect">
            <a:avLst/>
          </a:prstGeom>
          <a:noFill/>
          <a:ln>
            <a:noFill/>
          </a:ln>
        </p:spPr>
      </p:pic>
      <p:sp>
        <p:nvSpPr>
          <p:cNvPr id="104" name="Google Shape;104;p1"/>
          <p:cNvSpPr/>
          <p:nvPr/>
        </p:nvSpPr>
        <p:spPr>
          <a:xfrm>
            <a:off x="5634038" y="4510088"/>
            <a:ext cx="3260725" cy="28606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8000"/>
              </a:buClr>
              <a:buSzPts val="1800"/>
              <a:buFont typeface="Noto Sans Symbols"/>
              <a:buNone/>
            </a:pPr>
            <a:r>
              <a:rPr lang="en-US" sz="1800" b="0" i="0" u="none" strike="noStrike" cap="none">
                <a:solidFill>
                  <a:srgbClr val="008000"/>
                </a:solidFill>
                <a:latin typeface="Arial"/>
                <a:ea typeface="Arial"/>
                <a:cs typeface="Arial"/>
                <a:sym typeface="Arial"/>
              </a:rPr>
              <a:t>7</a:t>
            </a:r>
            <a:r>
              <a:rPr lang="en-US" sz="1800" b="0" i="0" u="none" strike="noStrike" cap="none" baseline="30000">
                <a:solidFill>
                  <a:srgbClr val="008000"/>
                </a:solidFill>
                <a:latin typeface="Arial"/>
                <a:ea typeface="Arial"/>
                <a:cs typeface="Arial"/>
                <a:sym typeface="Arial"/>
              </a:rPr>
              <a:t>th</a:t>
            </a:r>
            <a:r>
              <a:rPr lang="en-US" sz="1800" b="0" i="0" u="none" strike="noStrike" cap="none">
                <a:solidFill>
                  <a:srgbClr val="008000"/>
                </a:solidFill>
                <a:latin typeface="Arial"/>
                <a:ea typeface="Arial"/>
                <a:cs typeface="Arial"/>
                <a:sym typeface="Arial"/>
              </a:rPr>
              <a:t> Edition, Global Edition </a:t>
            </a:r>
            <a:br>
              <a:rPr lang="en-US" sz="1800" b="0" i="0" u="none" strike="noStrike" cap="none">
                <a:solidFill>
                  <a:srgbClr val="008000"/>
                </a:solidFill>
                <a:latin typeface="Arial"/>
                <a:ea typeface="Arial"/>
                <a:cs typeface="Arial"/>
                <a:sym typeface="Arial"/>
              </a:rPr>
            </a:br>
            <a:r>
              <a:rPr lang="en-US" sz="1800" b="0" i="0" u="none" strike="noStrike" cap="none">
                <a:solidFill>
                  <a:srgbClr val="008000"/>
                </a:solidFill>
                <a:latin typeface="Arial"/>
                <a:ea typeface="Arial"/>
                <a:cs typeface="Arial"/>
                <a:sym typeface="Arial"/>
              </a:rPr>
              <a:t>Jim Kurose, Keith Ross</a:t>
            </a:r>
            <a:br>
              <a:rPr lang="en-US" sz="1800" b="0" i="0" u="none" strike="noStrike" cap="none">
                <a:solidFill>
                  <a:srgbClr val="008000"/>
                </a:solidFill>
                <a:latin typeface="Arial"/>
                <a:ea typeface="Arial"/>
                <a:cs typeface="Arial"/>
                <a:sym typeface="Arial"/>
              </a:rPr>
            </a:br>
            <a:r>
              <a:rPr lang="en-US" sz="1400" b="0" i="0" u="none" strike="noStrike" cap="none">
                <a:solidFill>
                  <a:srgbClr val="008000"/>
                </a:solidFill>
                <a:latin typeface="Arial"/>
                <a:ea typeface="Arial"/>
                <a:cs typeface="Arial"/>
                <a:sym typeface="Arial"/>
              </a:rPr>
              <a:t>Pearson</a:t>
            </a:r>
            <a:br>
              <a:rPr lang="en-US" sz="1400" b="0" i="0" u="none" strike="noStrike" cap="none">
                <a:solidFill>
                  <a:srgbClr val="008000"/>
                </a:solidFill>
                <a:latin typeface="Arial"/>
                <a:ea typeface="Arial"/>
                <a:cs typeface="Arial"/>
                <a:sym typeface="Arial"/>
              </a:rPr>
            </a:br>
            <a:r>
              <a:rPr lang="en-US" sz="1400" b="0" i="0" u="none" strike="noStrike" cap="none">
                <a:solidFill>
                  <a:srgbClr val="008000"/>
                </a:solidFill>
                <a:latin typeface="Arial"/>
                <a:ea typeface="Arial"/>
                <a:cs typeface="Arial"/>
                <a:sym typeface="Arial"/>
              </a:rPr>
              <a:t>April 2016</a:t>
            </a:r>
            <a:endParaRPr/>
          </a:p>
        </p:txBody>
      </p:sp>
      <p:pic>
        <p:nvPicPr>
          <p:cNvPr id="105" name="Google Shape;105;p1" descr="Puzzle"/>
          <p:cNvPicPr preferRelativeResize="0"/>
          <p:nvPr/>
        </p:nvPicPr>
        <p:blipFill rotWithShape="1">
          <a:blip r:embed="rId6">
            <a:alphaModFix/>
          </a:blip>
          <a:srcRect/>
          <a:stretch/>
        </p:blipFill>
        <p:spPr>
          <a:xfrm rot="2653558">
            <a:off x="180975" y="125413"/>
            <a:ext cx="603250" cy="603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0"/>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2143" name="Google Shape;2143;p10" descr="underline_base"/>
          <p:cNvPicPr preferRelativeResize="0"/>
          <p:nvPr/>
        </p:nvPicPr>
        <p:blipFill rotWithShape="1">
          <a:blip r:embed="rId3">
            <a:alphaModFix/>
          </a:blip>
          <a:srcRect/>
          <a:stretch/>
        </p:blipFill>
        <p:spPr>
          <a:xfrm>
            <a:off x="768350" y="1004888"/>
            <a:ext cx="7562850" cy="200025"/>
          </a:xfrm>
          <a:prstGeom prst="rect">
            <a:avLst/>
          </a:prstGeom>
          <a:noFill/>
          <a:ln>
            <a:noFill/>
          </a:ln>
        </p:spPr>
      </p:pic>
      <p:sp>
        <p:nvSpPr>
          <p:cNvPr id="2144" name="Google Shape;2144;p10"/>
          <p:cNvSpPr txBox="1">
            <a:spLocks noGrp="1"/>
          </p:cNvSpPr>
          <p:nvPr>
            <p:ph type="title" idx="4294967295"/>
          </p:nvPr>
        </p:nvSpPr>
        <p:spPr>
          <a:xfrm>
            <a:off x="533400" y="220663"/>
            <a:ext cx="8077200" cy="10064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“Fun” Internet-connected devices</a:t>
            </a:r>
            <a:endParaRPr/>
          </a:p>
        </p:txBody>
      </p:sp>
      <p:pic>
        <p:nvPicPr>
          <p:cNvPr id="2145" name="Google Shape;2145;p10" descr="toaster"/>
          <p:cNvPicPr preferRelativeResize="0"/>
          <p:nvPr/>
        </p:nvPicPr>
        <p:blipFill rotWithShape="1">
          <a:blip r:embed="rId4">
            <a:alphaModFix/>
          </a:blip>
          <a:srcRect/>
          <a:stretch/>
        </p:blipFill>
        <p:spPr>
          <a:xfrm>
            <a:off x="3625850" y="1460500"/>
            <a:ext cx="2495550" cy="2935288"/>
          </a:xfrm>
          <a:prstGeom prst="rect">
            <a:avLst/>
          </a:prstGeom>
          <a:noFill/>
          <a:ln>
            <a:noFill/>
          </a:ln>
        </p:spPr>
      </p:pic>
      <p:pic>
        <p:nvPicPr>
          <p:cNvPr id="2146" name="Google Shape;2146;p10" descr="whisper"/>
          <p:cNvPicPr preferRelativeResize="0"/>
          <p:nvPr/>
        </p:nvPicPr>
        <p:blipFill rotWithShape="1">
          <a:blip r:embed="rId5">
            <a:alphaModFix/>
          </a:blip>
          <a:srcRect/>
          <a:stretch/>
        </p:blipFill>
        <p:spPr>
          <a:xfrm>
            <a:off x="966788" y="1425575"/>
            <a:ext cx="1895475" cy="1560513"/>
          </a:xfrm>
          <a:prstGeom prst="rect">
            <a:avLst/>
          </a:prstGeom>
          <a:noFill/>
          <a:ln>
            <a:noFill/>
          </a:ln>
        </p:spPr>
      </p:pic>
      <p:sp>
        <p:nvSpPr>
          <p:cNvPr id="2147" name="Google Shape;2147;p10"/>
          <p:cNvSpPr txBox="1"/>
          <p:nvPr/>
        </p:nvSpPr>
        <p:spPr>
          <a:xfrm>
            <a:off x="895350" y="2789238"/>
            <a:ext cx="2162175" cy="581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IP picture frame</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http://www.ceiva.com/</a:t>
            </a:r>
            <a:endParaRPr/>
          </a:p>
        </p:txBody>
      </p:sp>
      <p:sp>
        <p:nvSpPr>
          <p:cNvPr id="2148" name="Google Shape;2148;p10"/>
          <p:cNvSpPr txBox="1"/>
          <p:nvPr/>
        </p:nvSpPr>
        <p:spPr>
          <a:xfrm>
            <a:off x="4638675" y="1195388"/>
            <a:ext cx="2246313" cy="581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Web-enabled toaster +</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weather forecaster</a:t>
            </a:r>
            <a:endParaRPr/>
          </a:p>
        </p:txBody>
      </p:sp>
      <p:pic>
        <p:nvPicPr>
          <p:cNvPr id="2149" name="Google Shape;2149;p10" descr="cisco"/>
          <p:cNvPicPr preferRelativeResize="0"/>
          <p:nvPr/>
        </p:nvPicPr>
        <p:blipFill rotWithShape="1">
          <a:blip r:embed="rId6">
            <a:alphaModFix/>
          </a:blip>
          <a:srcRect/>
          <a:stretch/>
        </p:blipFill>
        <p:spPr>
          <a:xfrm>
            <a:off x="5891213" y="4387850"/>
            <a:ext cx="2395537" cy="1919288"/>
          </a:xfrm>
          <a:prstGeom prst="rect">
            <a:avLst/>
          </a:prstGeom>
          <a:noFill/>
          <a:ln>
            <a:noFill/>
          </a:ln>
        </p:spPr>
      </p:pic>
      <p:sp>
        <p:nvSpPr>
          <p:cNvPr id="2150" name="Google Shape;2150;p10"/>
          <p:cNvSpPr txBox="1"/>
          <p:nvPr/>
        </p:nvSpPr>
        <p:spPr>
          <a:xfrm>
            <a:off x="6191250" y="5951538"/>
            <a:ext cx="1597025"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Internet phones</a:t>
            </a:r>
            <a:endParaRPr/>
          </a:p>
        </p:txBody>
      </p:sp>
      <p:graphicFrame>
        <p:nvGraphicFramePr>
          <p:cNvPr id="2151" name="Google Shape;2151;p10"/>
          <p:cNvGraphicFramePr/>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r:id="rId7" imgW="803275" imgH="2168525" progId="">
                  <p:embed/>
                </p:oleObj>
              </mc:Choice>
              <mc:Fallback>
                <p:oleObj r:id="rId7" imgW="803275" imgH="2168525" progId="">
                  <p:embed/>
                  <p:pic>
                    <p:nvPicPr>
                      <p:cNvPr id="2151" name="Google Shape;2151;p10"/>
                      <p:cNvPicPr preferRelativeResize="0"/>
                      <p:nvPr/>
                    </p:nvPicPr>
                    <p:blipFill rotWithShape="1">
                      <a:blip r:embed="rId8">
                        <a:alphaModFix/>
                      </a:blip>
                      <a:srcRect/>
                      <a:stretch/>
                    </p:blipFill>
                    <p:spPr>
                      <a:xfrm>
                        <a:off x="919163" y="3581400"/>
                        <a:ext cx="803275" cy="2168525"/>
                      </a:xfrm>
                      <a:prstGeom prst="rect">
                        <a:avLst/>
                      </a:prstGeom>
                      <a:noFill/>
                      <a:ln>
                        <a:noFill/>
                      </a:ln>
                    </p:spPr>
                  </p:pic>
                </p:oleObj>
              </mc:Fallback>
            </mc:AlternateContent>
          </a:graphicData>
        </a:graphic>
      </p:graphicFrame>
      <p:sp>
        <p:nvSpPr>
          <p:cNvPr id="2152" name="Google Shape;2152;p10"/>
          <p:cNvSpPr txBox="1"/>
          <p:nvPr/>
        </p:nvSpPr>
        <p:spPr>
          <a:xfrm>
            <a:off x="981075" y="5789613"/>
            <a:ext cx="1179513" cy="581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Internet </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refrigerator</a:t>
            </a:r>
            <a:endParaRPr/>
          </a:p>
        </p:txBody>
      </p:sp>
      <p:pic>
        <p:nvPicPr>
          <p:cNvPr id="2153" name="Google Shape;2153;p10"/>
          <p:cNvPicPr preferRelativeResize="0"/>
          <p:nvPr/>
        </p:nvPicPr>
        <p:blipFill rotWithShape="1">
          <a:blip r:embed="rId9">
            <a:alphaModFix/>
          </a:blip>
          <a:srcRect/>
          <a:stretch/>
        </p:blipFill>
        <p:spPr>
          <a:xfrm>
            <a:off x="1851025" y="3508375"/>
            <a:ext cx="1552575" cy="742950"/>
          </a:xfrm>
          <a:prstGeom prst="rect">
            <a:avLst/>
          </a:prstGeom>
          <a:noFill/>
          <a:ln>
            <a:noFill/>
          </a:ln>
        </p:spPr>
      </p:pic>
      <p:sp>
        <p:nvSpPr>
          <p:cNvPr id="2154" name="Google Shape;2154;p10"/>
          <p:cNvSpPr txBox="1"/>
          <p:nvPr/>
        </p:nvSpPr>
        <p:spPr>
          <a:xfrm>
            <a:off x="2006600" y="4148138"/>
            <a:ext cx="2487613" cy="581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Slingbox: watch,</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control cable TV remotely</a:t>
            </a:r>
            <a:endParaRPr/>
          </a:p>
        </p:txBody>
      </p:sp>
      <p:sp>
        <p:nvSpPr>
          <p:cNvPr id="2155" name="Google Shape;2155;p1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10</a:t>
            </a:fld>
            <a:endParaRPr sz="1200">
              <a:solidFill>
                <a:schemeClr val="dk1"/>
              </a:solidFill>
              <a:latin typeface="Tahoma"/>
              <a:ea typeface="Tahoma"/>
              <a:cs typeface="Tahoma"/>
              <a:sym typeface="Tahoma"/>
            </a:endParaRPr>
          </a:p>
        </p:txBody>
      </p:sp>
      <p:pic>
        <p:nvPicPr>
          <p:cNvPr id="2156" name="Google Shape;2156;p10"/>
          <p:cNvPicPr preferRelativeResize="0"/>
          <p:nvPr/>
        </p:nvPicPr>
        <p:blipFill rotWithShape="1">
          <a:blip r:embed="rId10">
            <a:alphaModFix/>
          </a:blip>
          <a:srcRect/>
          <a:stretch/>
        </p:blipFill>
        <p:spPr>
          <a:xfrm>
            <a:off x="6389688" y="2928938"/>
            <a:ext cx="695325" cy="1095375"/>
          </a:xfrm>
          <a:prstGeom prst="rect">
            <a:avLst/>
          </a:prstGeom>
          <a:noFill/>
          <a:ln>
            <a:noFill/>
          </a:ln>
        </p:spPr>
      </p:pic>
      <p:sp>
        <p:nvSpPr>
          <p:cNvPr id="2157" name="Google Shape;2157;p10"/>
          <p:cNvSpPr txBox="1"/>
          <p:nvPr/>
        </p:nvSpPr>
        <p:spPr>
          <a:xfrm>
            <a:off x="7286625" y="2497138"/>
            <a:ext cx="122237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Smart Lock</a:t>
            </a:r>
            <a:endParaRPr/>
          </a:p>
        </p:txBody>
      </p:sp>
      <p:pic>
        <p:nvPicPr>
          <p:cNvPr id="2158" name="Google Shape;2158;p10"/>
          <p:cNvPicPr preferRelativeResize="0"/>
          <p:nvPr/>
        </p:nvPicPr>
        <p:blipFill rotWithShape="1">
          <a:blip r:embed="rId11">
            <a:alphaModFix/>
          </a:blip>
          <a:srcRect/>
          <a:stretch/>
        </p:blipFill>
        <p:spPr>
          <a:xfrm>
            <a:off x="2563813" y="4972050"/>
            <a:ext cx="1289050" cy="1544638"/>
          </a:xfrm>
          <a:prstGeom prst="rect">
            <a:avLst/>
          </a:prstGeom>
          <a:noFill/>
          <a:ln>
            <a:noFill/>
          </a:ln>
        </p:spPr>
      </p:pic>
      <p:sp>
        <p:nvSpPr>
          <p:cNvPr id="2159" name="Google Shape;2159;p10"/>
          <p:cNvSpPr txBox="1"/>
          <p:nvPr/>
        </p:nvSpPr>
        <p:spPr>
          <a:xfrm>
            <a:off x="3940175" y="5151438"/>
            <a:ext cx="1233488" cy="831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sensorized,</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bed</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mattress</a:t>
            </a:r>
            <a:endParaRPr/>
          </a:p>
        </p:txBody>
      </p:sp>
      <p:pic>
        <p:nvPicPr>
          <p:cNvPr id="2160" name="Google Shape;2160;p10"/>
          <p:cNvPicPr preferRelativeResize="0"/>
          <p:nvPr/>
        </p:nvPicPr>
        <p:blipFill rotWithShape="1">
          <a:blip r:embed="rId12">
            <a:alphaModFix/>
          </a:blip>
          <a:srcRect/>
          <a:stretch/>
        </p:blipFill>
        <p:spPr>
          <a:xfrm>
            <a:off x="7312025" y="1290638"/>
            <a:ext cx="1171575" cy="1171575"/>
          </a:xfrm>
          <a:prstGeom prst="rect">
            <a:avLst/>
          </a:prstGeom>
          <a:noFill/>
          <a:ln>
            <a:noFill/>
          </a:ln>
        </p:spPr>
      </p:pic>
      <p:sp>
        <p:nvSpPr>
          <p:cNvPr id="2161" name="Google Shape;2161;p10"/>
          <p:cNvSpPr txBox="1"/>
          <p:nvPr/>
        </p:nvSpPr>
        <p:spPr>
          <a:xfrm>
            <a:off x="6905625" y="3994150"/>
            <a:ext cx="1941513"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Tweet-a-watt: </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monitor energy use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669"/>
        <p:cNvGrpSpPr/>
        <p:nvPr/>
      </p:nvGrpSpPr>
      <p:grpSpPr>
        <a:xfrm>
          <a:off x="0" y="0"/>
          <a:ext cx="0" cy="0"/>
          <a:chOff x="0" y="0"/>
          <a:chExt cx="0" cy="0"/>
        </a:xfrm>
      </p:grpSpPr>
      <p:sp>
        <p:nvSpPr>
          <p:cNvPr id="9670" name="Google Shape;9670;p10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Noto Sans Symbols"/>
              <a:buNone/>
            </a:pPr>
            <a:fld id="{00000000-1234-1234-1234-123412341234}" type="slidenum">
              <a:rPr lang="en-US" sz="1200" b="1">
                <a:solidFill>
                  <a:schemeClr val="dk2"/>
                </a:solidFill>
                <a:latin typeface="Arial"/>
                <a:ea typeface="Arial"/>
                <a:cs typeface="Arial"/>
                <a:sym typeface="Arial"/>
              </a:rPr>
              <a:t>100</a:t>
            </a:fld>
            <a:endParaRPr sz="1200" b="1">
              <a:solidFill>
                <a:schemeClr val="dk2"/>
              </a:solidFill>
              <a:latin typeface="Arial"/>
              <a:ea typeface="Arial"/>
              <a:cs typeface="Arial"/>
              <a:sym typeface="Arial"/>
            </a:endParaRPr>
          </a:p>
        </p:txBody>
      </p:sp>
      <p:sp>
        <p:nvSpPr>
          <p:cNvPr id="9671" name="Google Shape;9671;p100"/>
          <p:cNvSpPr txBox="1">
            <a:spLocks noGrp="1"/>
          </p:cNvSpPr>
          <p:nvPr>
            <p:ph type="title"/>
          </p:nvPr>
        </p:nvSpPr>
        <p:spPr>
          <a:xfrm>
            <a:off x="0" y="152400"/>
            <a:ext cx="9144000"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a:t>OSI Model Analogy: Network Layer - Source Host</a:t>
            </a:r>
            <a:endParaRPr sz="3200" u="sng"/>
          </a:p>
        </p:txBody>
      </p:sp>
      <p:sp>
        <p:nvSpPr>
          <p:cNvPr id="9672" name="Google Shape;9672;p100"/>
          <p:cNvSpPr txBox="1"/>
          <p:nvPr/>
        </p:nvSpPr>
        <p:spPr>
          <a:xfrm>
            <a:off x="774700" y="4703763"/>
            <a:ext cx="7924800" cy="1323975"/>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b="1">
                <a:solidFill>
                  <a:schemeClr val="dk1"/>
                </a:solidFill>
                <a:latin typeface="Arial"/>
                <a:ea typeface="Arial"/>
                <a:cs typeface="Arial"/>
                <a:sym typeface="Arial"/>
              </a:rPr>
              <a:t>Put your friend's complete mailing address (and yours) on each box. Since the packages are too big for your mailbox (and since you don’t have enough stamps) you determine that you need to go to the post office.</a:t>
            </a:r>
            <a:endParaRPr/>
          </a:p>
        </p:txBody>
      </p:sp>
      <p:graphicFrame>
        <p:nvGraphicFramePr>
          <p:cNvPr id="9673" name="Google Shape;9673;p100"/>
          <p:cNvGraphicFramePr/>
          <p:nvPr/>
        </p:nvGraphicFramePr>
        <p:xfrm>
          <a:off x="2971800" y="1600200"/>
          <a:ext cx="3514725" cy="2535238"/>
        </p:xfrm>
        <a:graphic>
          <a:graphicData uri="http://schemas.openxmlformats.org/presentationml/2006/ole">
            <mc:AlternateContent xmlns:mc="http://schemas.openxmlformats.org/markup-compatibility/2006">
              <mc:Choice xmlns:v="urn:schemas-microsoft-com:vml" Requires="v">
                <p:oleObj r:id="rId3" imgW="3514725" imgH="2535238" progId="">
                  <p:embed/>
                </p:oleObj>
              </mc:Choice>
              <mc:Fallback>
                <p:oleObj r:id="rId3" imgW="3514725" imgH="2535238" progId="">
                  <p:embed/>
                  <p:pic>
                    <p:nvPicPr>
                      <p:cNvPr id="9673" name="Google Shape;9673;p100"/>
                      <p:cNvPicPr preferRelativeResize="0"/>
                      <p:nvPr/>
                    </p:nvPicPr>
                    <p:blipFill rotWithShape="1">
                      <a:blip r:embed="rId4">
                        <a:alphaModFix/>
                      </a:blip>
                      <a:srcRect/>
                      <a:stretch/>
                    </p:blipFill>
                    <p:spPr>
                      <a:xfrm>
                        <a:off x="2971800" y="1600200"/>
                        <a:ext cx="3514725" cy="2535238"/>
                      </a:xfrm>
                      <a:prstGeom prst="rect">
                        <a:avLst/>
                      </a:prstGeom>
                      <a:noFill/>
                      <a:ln>
                        <a:noFill/>
                      </a:ln>
                    </p:spPr>
                  </p:pic>
                </p:oleObj>
              </mc:Fallback>
            </mc:AlternateContent>
          </a:graphicData>
        </a:graphic>
      </p:graphicFrame>
      <p:pic>
        <p:nvPicPr>
          <p:cNvPr id="9674" name="Google Shape;9674;p100" descr="underline_base"/>
          <p:cNvPicPr preferRelativeResize="0"/>
          <p:nvPr/>
        </p:nvPicPr>
        <p:blipFill rotWithShape="1">
          <a:blip r:embed="rId5">
            <a:alphaModFix/>
          </a:blip>
          <a:srcRect/>
          <a:stretch/>
        </p:blipFill>
        <p:spPr>
          <a:xfrm>
            <a:off x="204788" y="968375"/>
            <a:ext cx="8343900" cy="173038"/>
          </a:xfrm>
          <a:prstGeom prst="rect">
            <a:avLst/>
          </a:prstGeom>
          <a:noFill/>
          <a:ln>
            <a:noFill/>
          </a:ln>
        </p:spPr>
      </p:pic>
      <p:sp>
        <p:nvSpPr>
          <p:cNvPr id="9675" name="Google Shape;9675;p100"/>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679"/>
        <p:cNvGrpSpPr/>
        <p:nvPr/>
      </p:nvGrpSpPr>
      <p:grpSpPr>
        <a:xfrm>
          <a:off x="0" y="0"/>
          <a:ext cx="0" cy="0"/>
          <a:chOff x="0" y="0"/>
          <a:chExt cx="0" cy="0"/>
        </a:xfrm>
      </p:grpSpPr>
      <p:sp>
        <p:nvSpPr>
          <p:cNvPr id="9680" name="Google Shape;9680;p10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Noto Sans Symbols"/>
              <a:buNone/>
            </a:pPr>
            <a:fld id="{00000000-1234-1234-1234-123412341234}" type="slidenum">
              <a:rPr lang="en-US" sz="1200" b="1">
                <a:solidFill>
                  <a:schemeClr val="dk2"/>
                </a:solidFill>
                <a:latin typeface="Arial"/>
                <a:ea typeface="Arial"/>
                <a:cs typeface="Arial"/>
                <a:sym typeface="Arial"/>
              </a:rPr>
              <a:t>101</a:t>
            </a:fld>
            <a:endParaRPr sz="1200" b="1">
              <a:solidFill>
                <a:schemeClr val="dk2"/>
              </a:solidFill>
              <a:latin typeface="Arial"/>
              <a:ea typeface="Arial"/>
              <a:cs typeface="Arial"/>
              <a:sym typeface="Arial"/>
            </a:endParaRPr>
          </a:p>
        </p:txBody>
      </p:sp>
      <p:sp>
        <p:nvSpPr>
          <p:cNvPr id="9681" name="Google Shape;9681;p101"/>
          <p:cNvSpPr txBox="1">
            <a:spLocks noGrp="1"/>
          </p:cNvSpPr>
          <p:nvPr>
            <p:ph type="title"/>
          </p:nvPr>
        </p:nvSpPr>
        <p:spPr>
          <a:xfrm>
            <a:off x="0" y="152400"/>
            <a:ext cx="9048750"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a:t>OSI Model Analogy: Data Link Layer – Source Host</a:t>
            </a:r>
            <a:endParaRPr sz="3200" u="sng"/>
          </a:p>
        </p:txBody>
      </p:sp>
      <p:sp>
        <p:nvSpPr>
          <p:cNvPr id="9682" name="Google Shape;9682;p101"/>
          <p:cNvSpPr txBox="1"/>
          <p:nvPr/>
        </p:nvSpPr>
        <p:spPr>
          <a:xfrm>
            <a:off x="733425" y="5340350"/>
            <a:ext cx="7924800" cy="461963"/>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Tokyo post office takes possession of the boxes.</a:t>
            </a:r>
            <a:endParaRPr/>
          </a:p>
        </p:txBody>
      </p:sp>
      <p:graphicFrame>
        <p:nvGraphicFramePr>
          <p:cNvPr id="9683" name="Google Shape;9683;p101"/>
          <p:cNvGraphicFramePr/>
          <p:nvPr/>
        </p:nvGraphicFramePr>
        <p:xfrm>
          <a:off x="1828800" y="2678113"/>
          <a:ext cx="3744913" cy="2274887"/>
        </p:xfrm>
        <a:graphic>
          <a:graphicData uri="http://schemas.openxmlformats.org/presentationml/2006/ole">
            <mc:AlternateContent xmlns:mc="http://schemas.openxmlformats.org/markup-compatibility/2006">
              <mc:Choice xmlns:v="urn:schemas-microsoft-com:vml" Requires="v">
                <p:oleObj r:id="rId3" imgW="3744913" imgH="2274887" progId="">
                  <p:embed/>
                </p:oleObj>
              </mc:Choice>
              <mc:Fallback>
                <p:oleObj r:id="rId3" imgW="3744913" imgH="2274887" progId="">
                  <p:embed/>
                  <p:pic>
                    <p:nvPicPr>
                      <p:cNvPr id="9683" name="Google Shape;9683;p101"/>
                      <p:cNvPicPr preferRelativeResize="0"/>
                      <p:nvPr/>
                    </p:nvPicPr>
                    <p:blipFill rotWithShape="1">
                      <a:blip r:embed="rId4">
                        <a:alphaModFix/>
                      </a:blip>
                      <a:srcRect/>
                      <a:stretch/>
                    </p:blipFill>
                    <p:spPr>
                      <a:xfrm>
                        <a:off x="1828800" y="2678113"/>
                        <a:ext cx="3744913" cy="2274887"/>
                      </a:xfrm>
                      <a:prstGeom prst="rect">
                        <a:avLst/>
                      </a:prstGeom>
                      <a:noFill/>
                      <a:ln>
                        <a:noFill/>
                      </a:ln>
                    </p:spPr>
                  </p:pic>
                </p:oleObj>
              </mc:Fallback>
            </mc:AlternateContent>
          </a:graphicData>
        </a:graphic>
      </p:graphicFrame>
      <p:graphicFrame>
        <p:nvGraphicFramePr>
          <p:cNvPr id="9684" name="Google Shape;9684;p101"/>
          <p:cNvGraphicFramePr/>
          <p:nvPr/>
        </p:nvGraphicFramePr>
        <p:xfrm>
          <a:off x="7307263" y="4278313"/>
          <a:ext cx="693737" cy="657225"/>
        </p:xfrm>
        <a:graphic>
          <a:graphicData uri="http://schemas.openxmlformats.org/presentationml/2006/ole">
            <mc:AlternateContent xmlns:mc="http://schemas.openxmlformats.org/markup-compatibility/2006">
              <mc:Choice xmlns:v="urn:schemas-microsoft-com:vml" Requires="v">
                <p:oleObj r:id="rId5" imgW="693737" imgH="657225" progId="">
                  <p:embed/>
                </p:oleObj>
              </mc:Choice>
              <mc:Fallback>
                <p:oleObj r:id="rId5" imgW="693737" imgH="657225" progId="">
                  <p:embed/>
                  <p:pic>
                    <p:nvPicPr>
                      <p:cNvPr id="9684" name="Google Shape;9684;p101"/>
                      <p:cNvPicPr preferRelativeResize="0"/>
                      <p:nvPr/>
                    </p:nvPicPr>
                    <p:blipFill rotWithShape="1">
                      <a:blip r:embed="rId6">
                        <a:alphaModFix/>
                      </a:blip>
                      <a:srcRect/>
                      <a:stretch/>
                    </p:blipFill>
                    <p:spPr>
                      <a:xfrm>
                        <a:off x="7307263" y="4278313"/>
                        <a:ext cx="693737" cy="657225"/>
                      </a:xfrm>
                      <a:prstGeom prst="rect">
                        <a:avLst/>
                      </a:prstGeom>
                      <a:noFill/>
                      <a:ln>
                        <a:noFill/>
                      </a:ln>
                    </p:spPr>
                  </p:pic>
                </p:oleObj>
              </mc:Fallback>
            </mc:AlternateContent>
          </a:graphicData>
        </a:graphic>
      </p:graphicFrame>
      <p:graphicFrame>
        <p:nvGraphicFramePr>
          <p:cNvPr id="9685" name="Google Shape;9685;p101"/>
          <p:cNvGraphicFramePr/>
          <p:nvPr/>
        </p:nvGraphicFramePr>
        <p:xfrm>
          <a:off x="6469063" y="4278313"/>
          <a:ext cx="693737" cy="657225"/>
        </p:xfrm>
        <a:graphic>
          <a:graphicData uri="http://schemas.openxmlformats.org/presentationml/2006/ole">
            <mc:AlternateContent xmlns:mc="http://schemas.openxmlformats.org/markup-compatibility/2006">
              <mc:Choice xmlns:v="urn:schemas-microsoft-com:vml" Requires="v">
                <p:oleObj r:id="rId7" imgW="693737" imgH="657225" progId="">
                  <p:embed/>
                </p:oleObj>
              </mc:Choice>
              <mc:Fallback>
                <p:oleObj r:id="rId7" imgW="693737" imgH="657225" progId="">
                  <p:embed/>
                  <p:pic>
                    <p:nvPicPr>
                      <p:cNvPr id="9685" name="Google Shape;9685;p101"/>
                      <p:cNvPicPr preferRelativeResize="0"/>
                      <p:nvPr/>
                    </p:nvPicPr>
                    <p:blipFill rotWithShape="1">
                      <a:blip r:embed="rId6">
                        <a:alphaModFix/>
                      </a:blip>
                      <a:srcRect/>
                      <a:stretch/>
                    </p:blipFill>
                    <p:spPr>
                      <a:xfrm>
                        <a:off x="6469063" y="4278313"/>
                        <a:ext cx="693737" cy="657225"/>
                      </a:xfrm>
                      <a:prstGeom prst="rect">
                        <a:avLst/>
                      </a:prstGeom>
                      <a:noFill/>
                      <a:ln>
                        <a:noFill/>
                      </a:ln>
                    </p:spPr>
                  </p:pic>
                </p:oleObj>
              </mc:Fallback>
            </mc:AlternateContent>
          </a:graphicData>
        </a:graphic>
      </p:graphicFrame>
      <p:graphicFrame>
        <p:nvGraphicFramePr>
          <p:cNvPr id="9686" name="Google Shape;9686;p101"/>
          <p:cNvGraphicFramePr/>
          <p:nvPr/>
        </p:nvGraphicFramePr>
        <p:xfrm>
          <a:off x="5630863" y="4230688"/>
          <a:ext cx="693737" cy="657225"/>
        </p:xfrm>
        <a:graphic>
          <a:graphicData uri="http://schemas.openxmlformats.org/presentationml/2006/ole">
            <mc:AlternateContent xmlns:mc="http://schemas.openxmlformats.org/markup-compatibility/2006">
              <mc:Choice xmlns:v="urn:schemas-microsoft-com:vml" Requires="v">
                <p:oleObj r:id="rId8" imgW="693737" imgH="657225" progId="">
                  <p:embed/>
                </p:oleObj>
              </mc:Choice>
              <mc:Fallback>
                <p:oleObj r:id="rId8" imgW="693737" imgH="657225" progId="">
                  <p:embed/>
                  <p:pic>
                    <p:nvPicPr>
                      <p:cNvPr id="9686" name="Google Shape;9686;p101"/>
                      <p:cNvPicPr preferRelativeResize="0"/>
                      <p:nvPr/>
                    </p:nvPicPr>
                    <p:blipFill rotWithShape="1">
                      <a:blip r:embed="rId6">
                        <a:alphaModFix/>
                      </a:blip>
                      <a:srcRect/>
                      <a:stretch/>
                    </p:blipFill>
                    <p:spPr>
                      <a:xfrm>
                        <a:off x="5630863" y="4230688"/>
                        <a:ext cx="693737" cy="657225"/>
                      </a:xfrm>
                      <a:prstGeom prst="rect">
                        <a:avLst/>
                      </a:prstGeom>
                      <a:noFill/>
                      <a:ln>
                        <a:noFill/>
                      </a:ln>
                    </p:spPr>
                  </p:pic>
                </p:oleObj>
              </mc:Fallback>
            </mc:AlternateContent>
          </a:graphicData>
        </a:graphic>
      </p:graphicFrame>
      <p:pic>
        <p:nvPicPr>
          <p:cNvPr id="9687" name="Google Shape;9687;p101"/>
          <p:cNvPicPr preferRelativeResize="0"/>
          <p:nvPr/>
        </p:nvPicPr>
        <p:blipFill rotWithShape="1">
          <a:blip r:embed="rId9">
            <a:alphaModFix/>
          </a:blip>
          <a:srcRect/>
          <a:stretch/>
        </p:blipFill>
        <p:spPr>
          <a:xfrm>
            <a:off x="3276600" y="2057400"/>
            <a:ext cx="876300" cy="628650"/>
          </a:xfrm>
          <a:prstGeom prst="rect">
            <a:avLst/>
          </a:prstGeom>
          <a:noFill/>
          <a:ln>
            <a:noFill/>
          </a:ln>
        </p:spPr>
      </p:pic>
      <p:pic>
        <p:nvPicPr>
          <p:cNvPr id="9688" name="Google Shape;9688;p101" descr="underline_base"/>
          <p:cNvPicPr preferRelativeResize="0"/>
          <p:nvPr/>
        </p:nvPicPr>
        <p:blipFill rotWithShape="1">
          <a:blip r:embed="rId10">
            <a:alphaModFix/>
          </a:blip>
          <a:srcRect/>
          <a:stretch/>
        </p:blipFill>
        <p:spPr>
          <a:xfrm>
            <a:off x="204788" y="968375"/>
            <a:ext cx="8343900" cy="173038"/>
          </a:xfrm>
          <a:prstGeom prst="rect">
            <a:avLst/>
          </a:prstGeom>
          <a:noFill/>
          <a:ln>
            <a:noFill/>
          </a:ln>
        </p:spPr>
      </p:pic>
      <p:sp>
        <p:nvSpPr>
          <p:cNvPr id="9689" name="Google Shape;9689;p10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693"/>
        <p:cNvGrpSpPr/>
        <p:nvPr/>
      </p:nvGrpSpPr>
      <p:grpSpPr>
        <a:xfrm>
          <a:off x="0" y="0"/>
          <a:ext cx="0" cy="0"/>
          <a:chOff x="0" y="0"/>
          <a:chExt cx="0" cy="0"/>
        </a:xfrm>
      </p:grpSpPr>
      <p:sp>
        <p:nvSpPr>
          <p:cNvPr id="9694" name="Google Shape;9694;p10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Noto Sans Symbols"/>
              <a:buNone/>
            </a:pPr>
            <a:fld id="{00000000-1234-1234-1234-123412341234}" type="slidenum">
              <a:rPr lang="en-US" sz="1200" b="1">
                <a:solidFill>
                  <a:schemeClr val="dk2"/>
                </a:solidFill>
                <a:latin typeface="Arial"/>
                <a:ea typeface="Arial"/>
                <a:cs typeface="Arial"/>
                <a:sym typeface="Arial"/>
              </a:rPr>
              <a:t>102</a:t>
            </a:fld>
            <a:endParaRPr sz="1200" b="1">
              <a:solidFill>
                <a:schemeClr val="dk2"/>
              </a:solidFill>
              <a:latin typeface="Arial"/>
              <a:ea typeface="Arial"/>
              <a:cs typeface="Arial"/>
              <a:sym typeface="Arial"/>
            </a:endParaRPr>
          </a:p>
        </p:txBody>
      </p:sp>
      <p:sp>
        <p:nvSpPr>
          <p:cNvPr id="9695" name="Google Shape;9695;p102"/>
          <p:cNvSpPr txBox="1">
            <a:spLocks noGrp="1"/>
          </p:cNvSpPr>
          <p:nvPr>
            <p:ph type="title"/>
          </p:nvPr>
        </p:nvSpPr>
        <p:spPr>
          <a:xfrm>
            <a:off x="368300" y="193675"/>
            <a:ext cx="8153400"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OSI Model Analogy: Physical Layer - Media</a:t>
            </a:r>
            <a:endParaRPr sz="3600" u="sng"/>
          </a:p>
        </p:txBody>
      </p:sp>
      <p:sp>
        <p:nvSpPr>
          <p:cNvPr id="9696" name="Google Shape;9696;p102"/>
          <p:cNvSpPr txBox="1"/>
          <p:nvPr/>
        </p:nvSpPr>
        <p:spPr>
          <a:xfrm>
            <a:off x="638175" y="5480050"/>
            <a:ext cx="7924800" cy="461963"/>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The boxes are flown from Tokyo to JB</a:t>
            </a:r>
            <a:endParaRPr/>
          </a:p>
        </p:txBody>
      </p:sp>
      <p:graphicFrame>
        <p:nvGraphicFramePr>
          <p:cNvPr id="9697" name="Google Shape;9697;p102"/>
          <p:cNvGraphicFramePr/>
          <p:nvPr/>
        </p:nvGraphicFramePr>
        <p:xfrm>
          <a:off x="1957388" y="1566863"/>
          <a:ext cx="4857750" cy="3248025"/>
        </p:xfrm>
        <a:graphic>
          <a:graphicData uri="http://schemas.openxmlformats.org/presentationml/2006/ole">
            <mc:AlternateContent xmlns:mc="http://schemas.openxmlformats.org/markup-compatibility/2006">
              <mc:Choice xmlns:v="urn:schemas-microsoft-com:vml" Requires="v">
                <p:oleObj r:id="rId3" imgW="4857750" imgH="3248025" progId="">
                  <p:embed/>
                </p:oleObj>
              </mc:Choice>
              <mc:Fallback>
                <p:oleObj r:id="rId3" imgW="4857750" imgH="3248025" progId="">
                  <p:embed/>
                  <p:pic>
                    <p:nvPicPr>
                      <p:cNvPr id="9697" name="Google Shape;9697;p102"/>
                      <p:cNvPicPr preferRelativeResize="0"/>
                      <p:nvPr/>
                    </p:nvPicPr>
                    <p:blipFill rotWithShape="1">
                      <a:blip r:embed="rId4">
                        <a:alphaModFix/>
                      </a:blip>
                      <a:srcRect/>
                      <a:stretch/>
                    </p:blipFill>
                    <p:spPr>
                      <a:xfrm>
                        <a:off x="1957388" y="1566863"/>
                        <a:ext cx="4857750" cy="3248025"/>
                      </a:xfrm>
                      <a:prstGeom prst="rect">
                        <a:avLst/>
                      </a:prstGeom>
                      <a:noFill/>
                      <a:ln>
                        <a:noFill/>
                      </a:ln>
                    </p:spPr>
                  </p:pic>
                </p:oleObj>
              </mc:Fallback>
            </mc:AlternateContent>
          </a:graphicData>
        </a:graphic>
      </p:graphicFrame>
      <p:pic>
        <p:nvPicPr>
          <p:cNvPr id="9698" name="Google Shape;9698;p102" descr="underline_base"/>
          <p:cNvPicPr preferRelativeResize="0"/>
          <p:nvPr/>
        </p:nvPicPr>
        <p:blipFill rotWithShape="1">
          <a:blip r:embed="rId5">
            <a:alphaModFix/>
          </a:blip>
          <a:srcRect/>
          <a:stretch/>
        </p:blipFill>
        <p:spPr>
          <a:xfrm>
            <a:off x="204788" y="968375"/>
            <a:ext cx="8343900" cy="173038"/>
          </a:xfrm>
          <a:prstGeom prst="rect">
            <a:avLst/>
          </a:prstGeom>
          <a:noFill/>
          <a:ln>
            <a:noFill/>
          </a:ln>
        </p:spPr>
      </p:pic>
      <p:sp>
        <p:nvSpPr>
          <p:cNvPr id="9699" name="Google Shape;9699;p10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703"/>
        <p:cNvGrpSpPr/>
        <p:nvPr/>
      </p:nvGrpSpPr>
      <p:grpSpPr>
        <a:xfrm>
          <a:off x="0" y="0"/>
          <a:ext cx="0" cy="0"/>
          <a:chOff x="0" y="0"/>
          <a:chExt cx="0" cy="0"/>
        </a:xfrm>
      </p:grpSpPr>
      <p:sp>
        <p:nvSpPr>
          <p:cNvPr id="9704" name="Google Shape;9704;p10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Noto Sans Symbols"/>
              <a:buNone/>
            </a:pPr>
            <a:fld id="{00000000-1234-1234-1234-123412341234}" type="slidenum">
              <a:rPr lang="en-US" sz="1200" b="1">
                <a:solidFill>
                  <a:schemeClr val="dk2"/>
                </a:solidFill>
                <a:latin typeface="Arial"/>
                <a:ea typeface="Arial"/>
                <a:cs typeface="Arial"/>
                <a:sym typeface="Arial"/>
              </a:rPr>
              <a:t>103</a:t>
            </a:fld>
            <a:endParaRPr sz="1200" b="1">
              <a:solidFill>
                <a:schemeClr val="dk2"/>
              </a:solidFill>
              <a:latin typeface="Arial"/>
              <a:ea typeface="Arial"/>
              <a:cs typeface="Arial"/>
              <a:sym typeface="Arial"/>
            </a:endParaRPr>
          </a:p>
        </p:txBody>
      </p:sp>
      <p:sp>
        <p:nvSpPr>
          <p:cNvPr id="9705" name="Google Shape;9705;p103"/>
          <p:cNvSpPr txBox="1">
            <a:spLocks noGrp="1"/>
          </p:cNvSpPr>
          <p:nvPr>
            <p:ph type="title"/>
          </p:nvPr>
        </p:nvSpPr>
        <p:spPr>
          <a:xfrm>
            <a:off x="41275" y="84138"/>
            <a:ext cx="8966200"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a:t>OSI Model Analogy : Data Link Layer - Destination</a:t>
            </a:r>
            <a:endParaRPr sz="3200" u="sng"/>
          </a:p>
        </p:txBody>
      </p:sp>
      <p:sp>
        <p:nvSpPr>
          <p:cNvPr id="9706" name="Google Shape;9706;p103"/>
          <p:cNvSpPr txBox="1"/>
          <p:nvPr/>
        </p:nvSpPr>
        <p:spPr>
          <a:xfrm>
            <a:off x="685800" y="5354638"/>
            <a:ext cx="7924800" cy="461962"/>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UTM post office receives your boxes.</a:t>
            </a:r>
            <a:endParaRPr/>
          </a:p>
        </p:txBody>
      </p:sp>
      <p:graphicFrame>
        <p:nvGraphicFramePr>
          <p:cNvPr id="9707" name="Google Shape;9707;p103"/>
          <p:cNvGraphicFramePr/>
          <p:nvPr/>
        </p:nvGraphicFramePr>
        <p:xfrm>
          <a:off x="1981200" y="2514600"/>
          <a:ext cx="3744913" cy="2274888"/>
        </p:xfrm>
        <a:graphic>
          <a:graphicData uri="http://schemas.openxmlformats.org/presentationml/2006/ole">
            <mc:AlternateContent xmlns:mc="http://schemas.openxmlformats.org/markup-compatibility/2006">
              <mc:Choice xmlns:v="urn:schemas-microsoft-com:vml" Requires="v">
                <p:oleObj r:id="rId3" imgW="3744913" imgH="2274888" progId="">
                  <p:embed/>
                </p:oleObj>
              </mc:Choice>
              <mc:Fallback>
                <p:oleObj r:id="rId3" imgW="3744913" imgH="2274888" progId="">
                  <p:embed/>
                  <p:pic>
                    <p:nvPicPr>
                      <p:cNvPr id="9707" name="Google Shape;9707;p103"/>
                      <p:cNvPicPr preferRelativeResize="0"/>
                      <p:nvPr/>
                    </p:nvPicPr>
                    <p:blipFill rotWithShape="1">
                      <a:blip r:embed="rId4">
                        <a:alphaModFix/>
                      </a:blip>
                      <a:srcRect/>
                      <a:stretch/>
                    </p:blipFill>
                    <p:spPr>
                      <a:xfrm>
                        <a:off x="1981200" y="2514600"/>
                        <a:ext cx="3744913" cy="2274888"/>
                      </a:xfrm>
                      <a:prstGeom prst="rect">
                        <a:avLst/>
                      </a:prstGeom>
                      <a:noFill/>
                      <a:ln>
                        <a:noFill/>
                      </a:ln>
                    </p:spPr>
                  </p:pic>
                </p:oleObj>
              </mc:Fallback>
            </mc:AlternateContent>
          </a:graphicData>
        </a:graphic>
      </p:graphicFrame>
      <p:graphicFrame>
        <p:nvGraphicFramePr>
          <p:cNvPr id="9708" name="Google Shape;9708;p103"/>
          <p:cNvGraphicFramePr/>
          <p:nvPr/>
        </p:nvGraphicFramePr>
        <p:xfrm>
          <a:off x="7459663" y="4114800"/>
          <a:ext cx="693737" cy="657225"/>
        </p:xfrm>
        <a:graphic>
          <a:graphicData uri="http://schemas.openxmlformats.org/presentationml/2006/ole">
            <mc:AlternateContent xmlns:mc="http://schemas.openxmlformats.org/markup-compatibility/2006">
              <mc:Choice xmlns:v="urn:schemas-microsoft-com:vml" Requires="v">
                <p:oleObj r:id="rId5" imgW="693737" imgH="657225" progId="">
                  <p:embed/>
                </p:oleObj>
              </mc:Choice>
              <mc:Fallback>
                <p:oleObj r:id="rId5" imgW="693737" imgH="657225" progId="">
                  <p:embed/>
                  <p:pic>
                    <p:nvPicPr>
                      <p:cNvPr id="9708" name="Google Shape;9708;p103"/>
                      <p:cNvPicPr preferRelativeResize="0"/>
                      <p:nvPr/>
                    </p:nvPicPr>
                    <p:blipFill rotWithShape="1">
                      <a:blip r:embed="rId6">
                        <a:alphaModFix/>
                      </a:blip>
                      <a:srcRect/>
                      <a:stretch/>
                    </p:blipFill>
                    <p:spPr>
                      <a:xfrm>
                        <a:off x="7459663" y="4114800"/>
                        <a:ext cx="693737" cy="657225"/>
                      </a:xfrm>
                      <a:prstGeom prst="rect">
                        <a:avLst/>
                      </a:prstGeom>
                      <a:noFill/>
                      <a:ln>
                        <a:noFill/>
                      </a:ln>
                    </p:spPr>
                  </p:pic>
                </p:oleObj>
              </mc:Fallback>
            </mc:AlternateContent>
          </a:graphicData>
        </a:graphic>
      </p:graphicFrame>
      <p:graphicFrame>
        <p:nvGraphicFramePr>
          <p:cNvPr id="9709" name="Google Shape;9709;p103"/>
          <p:cNvGraphicFramePr/>
          <p:nvPr/>
        </p:nvGraphicFramePr>
        <p:xfrm>
          <a:off x="6621463" y="4114800"/>
          <a:ext cx="693737" cy="657225"/>
        </p:xfrm>
        <a:graphic>
          <a:graphicData uri="http://schemas.openxmlformats.org/presentationml/2006/ole">
            <mc:AlternateContent xmlns:mc="http://schemas.openxmlformats.org/markup-compatibility/2006">
              <mc:Choice xmlns:v="urn:schemas-microsoft-com:vml" Requires="v">
                <p:oleObj r:id="rId5" imgW="693737" imgH="657225" progId="">
                  <p:embed/>
                </p:oleObj>
              </mc:Choice>
              <mc:Fallback>
                <p:oleObj r:id="rId5" imgW="693737" imgH="657225" progId="">
                  <p:embed/>
                  <p:pic>
                    <p:nvPicPr>
                      <p:cNvPr id="9709" name="Google Shape;9709;p103"/>
                      <p:cNvPicPr preferRelativeResize="0"/>
                      <p:nvPr/>
                    </p:nvPicPr>
                    <p:blipFill rotWithShape="1">
                      <a:blip r:embed="rId6">
                        <a:alphaModFix/>
                      </a:blip>
                      <a:srcRect/>
                      <a:stretch/>
                    </p:blipFill>
                    <p:spPr>
                      <a:xfrm>
                        <a:off x="6621463" y="4114800"/>
                        <a:ext cx="693737" cy="657225"/>
                      </a:xfrm>
                      <a:prstGeom prst="rect">
                        <a:avLst/>
                      </a:prstGeom>
                      <a:noFill/>
                      <a:ln>
                        <a:noFill/>
                      </a:ln>
                    </p:spPr>
                  </p:pic>
                </p:oleObj>
              </mc:Fallback>
            </mc:AlternateContent>
          </a:graphicData>
        </a:graphic>
      </p:graphicFrame>
      <p:graphicFrame>
        <p:nvGraphicFramePr>
          <p:cNvPr id="9710" name="Google Shape;9710;p103"/>
          <p:cNvGraphicFramePr/>
          <p:nvPr/>
        </p:nvGraphicFramePr>
        <p:xfrm>
          <a:off x="5783263" y="4067175"/>
          <a:ext cx="693737" cy="657225"/>
        </p:xfrm>
        <a:graphic>
          <a:graphicData uri="http://schemas.openxmlformats.org/presentationml/2006/ole">
            <mc:AlternateContent xmlns:mc="http://schemas.openxmlformats.org/markup-compatibility/2006">
              <mc:Choice xmlns:v="urn:schemas-microsoft-com:vml" Requires="v">
                <p:oleObj r:id="rId7" imgW="693737" imgH="657225" progId="">
                  <p:embed/>
                </p:oleObj>
              </mc:Choice>
              <mc:Fallback>
                <p:oleObj r:id="rId7" imgW="693737" imgH="657225" progId="">
                  <p:embed/>
                  <p:pic>
                    <p:nvPicPr>
                      <p:cNvPr id="9710" name="Google Shape;9710;p103"/>
                      <p:cNvPicPr preferRelativeResize="0"/>
                      <p:nvPr/>
                    </p:nvPicPr>
                    <p:blipFill rotWithShape="1">
                      <a:blip r:embed="rId6">
                        <a:alphaModFix/>
                      </a:blip>
                      <a:srcRect/>
                      <a:stretch/>
                    </p:blipFill>
                    <p:spPr>
                      <a:xfrm>
                        <a:off x="5783263" y="4067175"/>
                        <a:ext cx="693737" cy="657225"/>
                      </a:xfrm>
                      <a:prstGeom prst="rect">
                        <a:avLst/>
                      </a:prstGeom>
                      <a:noFill/>
                      <a:ln>
                        <a:noFill/>
                      </a:ln>
                    </p:spPr>
                  </p:pic>
                </p:oleObj>
              </mc:Fallback>
            </mc:AlternateContent>
          </a:graphicData>
        </a:graphic>
      </p:graphicFrame>
      <p:sp>
        <p:nvSpPr>
          <p:cNvPr id="9711" name="Google Shape;9711;p103"/>
          <p:cNvSpPr/>
          <p:nvPr/>
        </p:nvSpPr>
        <p:spPr>
          <a:xfrm>
            <a:off x="4114800" y="2320925"/>
            <a:ext cx="1066800" cy="228600"/>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1">
              <a:solidFill>
                <a:schemeClr val="dk1"/>
              </a:solidFill>
              <a:latin typeface="Arial"/>
              <a:ea typeface="Arial"/>
              <a:cs typeface="Arial"/>
              <a:sym typeface="Arial"/>
            </a:endParaRPr>
          </a:p>
        </p:txBody>
      </p:sp>
      <p:pic>
        <p:nvPicPr>
          <p:cNvPr id="9712" name="Google Shape;9712;p103"/>
          <p:cNvPicPr preferRelativeResize="0"/>
          <p:nvPr/>
        </p:nvPicPr>
        <p:blipFill rotWithShape="1">
          <a:blip r:embed="rId8">
            <a:alphaModFix/>
          </a:blip>
          <a:srcRect/>
          <a:stretch/>
        </p:blipFill>
        <p:spPr>
          <a:xfrm>
            <a:off x="3276600" y="1600200"/>
            <a:ext cx="1257300" cy="942975"/>
          </a:xfrm>
          <a:prstGeom prst="rect">
            <a:avLst/>
          </a:prstGeom>
          <a:noFill/>
          <a:ln>
            <a:noFill/>
          </a:ln>
        </p:spPr>
      </p:pic>
      <p:pic>
        <p:nvPicPr>
          <p:cNvPr id="9713" name="Google Shape;9713;p103" descr="underline_base"/>
          <p:cNvPicPr preferRelativeResize="0"/>
          <p:nvPr/>
        </p:nvPicPr>
        <p:blipFill rotWithShape="1">
          <a:blip r:embed="rId9">
            <a:alphaModFix/>
          </a:blip>
          <a:srcRect/>
          <a:stretch/>
        </p:blipFill>
        <p:spPr>
          <a:xfrm>
            <a:off x="204788" y="968375"/>
            <a:ext cx="8343900" cy="173038"/>
          </a:xfrm>
          <a:prstGeom prst="rect">
            <a:avLst/>
          </a:prstGeom>
          <a:noFill/>
          <a:ln>
            <a:noFill/>
          </a:ln>
        </p:spPr>
      </p:pic>
      <p:sp>
        <p:nvSpPr>
          <p:cNvPr id="9714" name="Google Shape;9714;p10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718"/>
        <p:cNvGrpSpPr/>
        <p:nvPr/>
      </p:nvGrpSpPr>
      <p:grpSpPr>
        <a:xfrm>
          <a:off x="0" y="0"/>
          <a:ext cx="0" cy="0"/>
          <a:chOff x="0" y="0"/>
          <a:chExt cx="0" cy="0"/>
        </a:xfrm>
      </p:grpSpPr>
      <p:sp>
        <p:nvSpPr>
          <p:cNvPr id="9719" name="Google Shape;9719;p10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Noto Sans Symbols"/>
              <a:buNone/>
            </a:pPr>
            <a:fld id="{00000000-1234-1234-1234-123412341234}" type="slidenum">
              <a:rPr lang="en-US" sz="1200" b="1">
                <a:solidFill>
                  <a:schemeClr val="dk2"/>
                </a:solidFill>
                <a:latin typeface="Arial"/>
                <a:ea typeface="Arial"/>
                <a:cs typeface="Arial"/>
                <a:sym typeface="Arial"/>
              </a:rPr>
              <a:t>104</a:t>
            </a:fld>
            <a:endParaRPr sz="1200" b="1">
              <a:solidFill>
                <a:schemeClr val="dk2"/>
              </a:solidFill>
              <a:latin typeface="Arial"/>
              <a:ea typeface="Arial"/>
              <a:cs typeface="Arial"/>
              <a:sym typeface="Arial"/>
            </a:endParaRPr>
          </a:p>
        </p:txBody>
      </p:sp>
      <p:sp>
        <p:nvSpPr>
          <p:cNvPr id="9720" name="Google Shape;9720;p104"/>
          <p:cNvSpPr txBox="1">
            <a:spLocks noGrp="1"/>
          </p:cNvSpPr>
          <p:nvPr>
            <p:ph type="title"/>
          </p:nvPr>
        </p:nvSpPr>
        <p:spPr>
          <a:xfrm>
            <a:off x="14288" y="42863"/>
            <a:ext cx="8993187"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a:t>OSI Model Analogy: Network Layer - Destination</a:t>
            </a:r>
            <a:endParaRPr sz="3200" u="sng"/>
          </a:p>
        </p:txBody>
      </p:sp>
      <p:sp>
        <p:nvSpPr>
          <p:cNvPr id="9721" name="Google Shape;9721;p104"/>
          <p:cNvSpPr txBox="1"/>
          <p:nvPr/>
        </p:nvSpPr>
        <p:spPr>
          <a:xfrm>
            <a:off x="842963" y="4419600"/>
            <a:ext cx="7924800" cy="1816100"/>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Noto Sans Symbols"/>
              <a:buNone/>
            </a:pPr>
            <a:r>
              <a:rPr lang="en-US" sz="2800" b="1">
                <a:solidFill>
                  <a:schemeClr val="dk1"/>
                </a:solidFill>
                <a:latin typeface="Arial"/>
                <a:ea typeface="Arial"/>
                <a:cs typeface="Arial"/>
                <a:sym typeface="Arial"/>
              </a:rPr>
              <a:t>Upon examining the destination address, UTM post office determines that your boxes should be delivered to the written home address.</a:t>
            </a:r>
            <a:endParaRPr/>
          </a:p>
        </p:txBody>
      </p:sp>
      <p:graphicFrame>
        <p:nvGraphicFramePr>
          <p:cNvPr id="9722" name="Google Shape;9722;p104"/>
          <p:cNvGraphicFramePr/>
          <p:nvPr/>
        </p:nvGraphicFramePr>
        <p:xfrm>
          <a:off x="2971800" y="1600200"/>
          <a:ext cx="3514725" cy="2535238"/>
        </p:xfrm>
        <a:graphic>
          <a:graphicData uri="http://schemas.openxmlformats.org/presentationml/2006/ole">
            <mc:AlternateContent xmlns:mc="http://schemas.openxmlformats.org/markup-compatibility/2006">
              <mc:Choice xmlns:v="urn:schemas-microsoft-com:vml" Requires="v">
                <p:oleObj r:id="rId3" imgW="3514725" imgH="2535238" progId="">
                  <p:embed/>
                </p:oleObj>
              </mc:Choice>
              <mc:Fallback>
                <p:oleObj r:id="rId3" imgW="3514725" imgH="2535238" progId="">
                  <p:embed/>
                  <p:pic>
                    <p:nvPicPr>
                      <p:cNvPr id="9722" name="Google Shape;9722;p104"/>
                      <p:cNvPicPr preferRelativeResize="0"/>
                      <p:nvPr/>
                    </p:nvPicPr>
                    <p:blipFill rotWithShape="1">
                      <a:blip r:embed="rId4">
                        <a:alphaModFix/>
                      </a:blip>
                      <a:srcRect/>
                      <a:stretch/>
                    </p:blipFill>
                    <p:spPr>
                      <a:xfrm>
                        <a:off x="2971800" y="1600200"/>
                        <a:ext cx="3514725" cy="2535238"/>
                      </a:xfrm>
                      <a:prstGeom prst="rect">
                        <a:avLst/>
                      </a:prstGeom>
                      <a:noFill/>
                      <a:ln>
                        <a:noFill/>
                      </a:ln>
                    </p:spPr>
                  </p:pic>
                </p:oleObj>
              </mc:Fallback>
            </mc:AlternateContent>
          </a:graphicData>
        </a:graphic>
      </p:graphicFrame>
      <p:pic>
        <p:nvPicPr>
          <p:cNvPr id="9723" name="Google Shape;9723;p104" descr="underline_base"/>
          <p:cNvPicPr preferRelativeResize="0"/>
          <p:nvPr/>
        </p:nvPicPr>
        <p:blipFill rotWithShape="1">
          <a:blip r:embed="rId5">
            <a:alphaModFix/>
          </a:blip>
          <a:srcRect/>
          <a:stretch/>
        </p:blipFill>
        <p:spPr>
          <a:xfrm>
            <a:off x="204788" y="968375"/>
            <a:ext cx="8343900" cy="173038"/>
          </a:xfrm>
          <a:prstGeom prst="rect">
            <a:avLst/>
          </a:prstGeom>
          <a:noFill/>
          <a:ln>
            <a:noFill/>
          </a:ln>
        </p:spPr>
      </p:pic>
      <p:sp>
        <p:nvSpPr>
          <p:cNvPr id="9724" name="Google Shape;9724;p10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728"/>
        <p:cNvGrpSpPr/>
        <p:nvPr/>
      </p:nvGrpSpPr>
      <p:grpSpPr>
        <a:xfrm>
          <a:off x="0" y="0"/>
          <a:ext cx="0" cy="0"/>
          <a:chOff x="0" y="0"/>
          <a:chExt cx="0" cy="0"/>
        </a:xfrm>
      </p:grpSpPr>
      <p:sp>
        <p:nvSpPr>
          <p:cNvPr id="9729" name="Google Shape;9729;p105"/>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Noto Sans Symbols"/>
              <a:buNone/>
            </a:pPr>
            <a:fld id="{00000000-1234-1234-1234-123412341234}" type="slidenum">
              <a:rPr lang="en-US" sz="1200" b="1">
                <a:solidFill>
                  <a:schemeClr val="dk2"/>
                </a:solidFill>
                <a:latin typeface="Arial"/>
                <a:ea typeface="Arial"/>
                <a:cs typeface="Arial"/>
                <a:sym typeface="Arial"/>
              </a:rPr>
              <a:t>105</a:t>
            </a:fld>
            <a:endParaRPr sz="1200" b="1">
              <a:solidFill>
                <a:schemeClr val="dk2"/>
              </a:solidFill>
              <a:latin typeface="Arial"/>
              <a:ea typeface="Arial"/>
              <a:cs typeface="Arial"/>
              <a:sym typeface="Arial"/>
            </a:endParaRPr>
          </a:p>
        </p:txBody>
      </p:sp>
      <p:sp>
        <p:nvSpPr>
          <p:cNvPr id="9730" name="Google Shape;9730;p105"/>
          <p:cNvSpPr txBox="1">
            <a:spLocks noGrp="1"/>
          </p:cNvSpPr>
          <p:nvPr>
            <p:ph type="title"/>
          </p:nvPr>
        </p:nvSpPr>
        <p:spPr>
          <a:xfrm>
            <a:off x="41275" y="84138"/>
            <a:ext cx="9020175"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a:t>OSI Model Analogy : Transport Layer - Destination</a:t>
            </a:r>
            <a:endParaRPr sz="3200" u="sng"/>
          </a:p>
        </p:txBody>
      </p:sp>
      <p:sp>
        <p:nvSpPr>
          <p:cNvPr id="9731" name="Google Shape;9731;p105"/>
          <p:cNvSpPr txBox="1"/>
          <p:nvPr/>
        </p:nvSpPr>
        <p:spPr>
          <a:xfrm>
            <a:off x="787400" y="5067300"/>
            <a:ext cx="7924800" cy="1200150"/>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Your friend calls you and tells you he got all 3 boxes and he is having another friend named FARIS reassemble the bicycle.  </a:t>
            </a:r>
            <a:endParaRPr/>
          </a:p>
        </p:txBody>
      </p:sp>
      <p:graphicFrame>
        <p:nvGraphicFramePr>
          <p:cNvPr id="9732" name="Google Shape;9732;p105"/>
          <p:cNvGraphicFramePr/>
          <p:nvPr/>
        </p:nvGraphicFramePr>
        <p:xfrm>
          <a:off x="3276600" y="1600200"/>
          <a:ext cx="2943225" cy="2973388"/>
        </p:xfrm>
        <a:graphic>
          <a:graphicData uri="http://schemas.openxmlformats.org/presentationml/2006/ole">
            <mc:AlternateContent xmlns:mc="http://schemas.openxmlformats.org/markup-compatibility/2006">
              <mc:Choice xmlns:v="urn:schemas-microsoft-com:vml" Requires="v">
                <p:oleObj r:id="rId3" imgW="2943225" imgH="2973388" progId="">
                  <p:embed/>
                </p:oleObj>
              </mc:Choice>
              <mc:Fallback>
                <p:oleObj r:id="rId3" imgW="2943225" imgH="2973388" progId="">
                  <p:embed/>
                  <p:pic>
                    <p:nvPicPr>
                      <p:cNvPr id="9732" name="Google Shape;9732;p105"/>
                      <p:cNvPicPr preferRelativeResize="0"/>
                      <p:nvPr/>
                    </p:nvPicPr>
                    <p:blipFill rotWithShape="1">
                      <a:blip r:embed="rId4">
                        <a:alphaModFix/>
                      </a:blip>
                      <a:srcRect/>
                      <a:stretch/>
                    </p:blipFill>
                    <p:spPr>
                      <a:xfrm>
                        <a:off x="3276600" y="1600200"/>
                        <a:ext cx="2943225" cy="2973388"/>
                      </a:xfrm>
                      <a:prstGeom prst="rect">
                        <a:avLst/>
                      </a:prstGeom>
                      <a:noFill/>
                      <a:ln>
                        <a:noFill/>
                      </a:ln>
                    </p:spPr>
                  </p:pic>
                </p:oleObj>
              </mc:Fallback>
            </mc:AlternateContent>
          </a:graphicData>
        </a:graphic>
      </p:graphicFrame>
      <p:pic>
        <p:nvPicPr>
          <p:cNvPr id="9733" name="Google Shape;9733;p105" descr="underline_base"/>
          <p:cNvPicPr preferRelativeResize="0"/>
          <p:nvPr/>
        </p:nvPicPr>
        <p:blipFill rotWithShape="1">
          <a:blip r:embed="rId5">
            <a:alphaModFix/>
          </a:blip>
          <a:srcRect/>
          <a:stretch/>
        </p:blipFill>
        <p:spPr>
          <a:xfrm>
            <a:off x="204788" y="968375"/>
            <a:ext cx="8343900" cy="173038"/>
          </a:xfrm>
          <a:prstGeom prst="rect">
            <a:avLst/>
          </a:prstGeom>
          <a:noFill/>
          <a:ln>
            <a:noFill/>
          </a:ln>
        </p:spPr>
      </p:pic>
      <p:sp>
        <p:nvSpPr>
          <p:cNvPr id="9734" name="Google Shape;9734;p105"/>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738"/>
        <p:cNvGrpSpPr/>
        <p:nvPr/>
      </p:nvGrpSpPr>
      <p:grpSpPr>
        <a:xfrm>
          <a:off x="0" y="0"/>
          <a:ext cx="0" cy="0"/>
          <a:chOff x="0" y="0"/>
          <a:chExt cx="0" cy="0"/>
        </a:xfrm>
      </p:grpSpPr>
      <p:sp>
        <p:nvSpPr>
          <p:cNvPr id="9739" name="Google Shape;9739;p106"/>
          <p:cNvSpPr txBox="1">
            <a:spLocks noGrp="1"/>
          </p:cNvSpPr>
          <p:nvPr>
            <p:ph type="title"/>
          </p:nvPr>
        </p:nvSpPr>
        <p:spPr>
          <a:xfrm>
            <a:off x="393700" y="0"/>
            <a:ext cx="8196263"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a:t>Session &amp; Presentation Layer - Destination</a:t>
            </a:r>
            <a:endParaRPr sz="3200" u="sng"/>
          </a:p>
        </p:txBody>
      </p:sp>
      <p:sp>
        <p:nvSpPr>
          <p:cNvPr id="9740" name="Google Shape;9740;p106"/>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Noto Sans Symbols"/>
              <a:buNone/>
            </a:pPr>
            <a:fld id="{00000000-1234-1234-1234-123412341234}" type="slidenum">
              <a:rPr lang="en-US" sz="1200" b="1">
                <a:solidFill>
                  <a:schemeClr val="dk2"/>
                </a:solidFill>
                <a:latin typeface="Arial"/>
                <a:ea typeface="Arial"/>
                <a:cs typeface="Arial"/>
                <a:sym typeface="Arial"/>
              </a:rPr>
              <a:t>106</a:t>
            </a:fld>
            <a:endParaRPr sz="1200" b="1">
              <a:solidFill>
                <a:schemeClr val="dk2"/>
              </a:solidFill>
              <a:latin typeface="Arial"/>
              <a:ea typeface="Arial"/>
              <a:cs typeface="Arial"/>
              <a:sym typeface="Arial"/>
            </a:endParaRPr>
          </a:p>
        </p:txBody>
      </p:sp>
      <p:sp>
        <p:nvSpPr>
          <p:cNvPr id="9741" name="Google Shape;9741;p106"/>
          <p:cNvSpPr txBox="1"/>
          <p:nvPr/>
        </p:nvSpPr>
        <p:spPr>
          <a:xfrm>
            <a:off x="457200" y="4800600"/>
            <a:ext cx="3581400" cy="1384300"/>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SESSION:</a:t>
            </a:r>
            <a:endParaRPr/>
          </a:p>
          <a:p>
            <a:pPr marL="0" marR="0" lvl="0" indent="0" algn="l" rtl="0">
              <a:lnSpc>
                <a:spcPct val="100000"/>
              </a:lnSpc>
              <a:spcBef>
                <a:spcPts val="0"/>
              </a:spcBef>
              <a:spcAft>
                <a:spcPts val="0"/>
              </a:spcAft>
              <a:buClr>
                <a:schemeClr val="dk1"/>
              </a:buClr>
              <a:buSzPts val="2000"/>
              <a:buFont typeface="Noto Sans Symbols"/>
              <a:buNone/>
            </a:pPr>
            <a:r>
              <a:rPr lang="en-US" sz="2000" b="1">
                <a:solidFill>
                  <a:schemeClr val="dk1"/>
                </a:solidFill>
                <a:latin typeface="Arial"/>
                <a:ea typeface="Arial"/>
                <a:cs typeface="Arial"/>
                <a:sym typeface="Arial"/>
              </a:rPr>
              <a:t>Your friend hangs up because he is done talking to you.  </a:t>
            </a:r>
            <a:endParaRPr/>
          </a:p>
        </p:txBody>
      </p:sp>
      <p:graphicFrame>
        <p:nvGraphicFramePr>
          <p:cNvPr id="9742" name="Google Shape;9742;p106"/>
          <p:cNvGraphicFramePr/>
          <p:nvPr/>
        </p:nvGraphicFramePr>
        <p:xfrm>
          <a:off x="1219200" y="1752600"/>
          <a:ext cx="1771650" cy="2736850"/>
        </p:xfrm>
        <a:graphic>
          <a:graphicData uri="http://schemas.openxmlformats.org/presentationml/2006/ole">
            <mc:AlternateContent xmlns:mc="http://schemas.openxmlformats.org/markup-compatibility/2006">
              <mc:Choice xmlns:v="urn:schemas-microsoft-com:vml" Requires="v">
                <p:oleObj r:id="rId3" imgW="1771650" imgH="2736850" progId="">
                  <p:embed/>
                </p:oleObj>
              </mc:Choice>
              <mc:Fallback>
                <p:oleObj r:id="rId3" imgW="1771650" imgH="2736850" progId="">
                  <p:embed/>
                  <p:pic>
                    <p:nvPicPr>
                      <p:cNvPr id="9742" name="Google Shape;9742;p106"/>
                      <p:cNvPicPr preferRelativeResize="0"/>
                      <p:nvPr/>
                    </p:nvPicPr>
                    <p:blipFill rotWithShape="1">
                      <a:blip r:embed="rId4">
                        <a:alphaModFix/>
                      </a:blip>
                      <a:srcRect/>
                      <a:stretch/>
                    </p:blipFill>
                    <p:spPr>
                      <a:xfrm>
                        <a:off x="1219200" y="1752600"/>
                        <a:ext cx="1771650" cy="2736850"/>
                      </a:xfrm>
                      <a:prstGeom prst="rect">
                        <a:avLst/>
                      </a:prstGeom>
                      <a:noFill/>
                      <a:ln>
                        <a:noFill/>
                      </a:ln>
                    </p:spPr>
                  </p:pic>
                </p:oleObj>
              </mc:Fallback>
            </mc:AlternateContent>
          </a:graphicData>
        </a:graphic>
      </p:graphicFrame>
      <p:graphicFrame>
        <p:nvGraphicFramePr>
          <p:cNvPr id="9743" name="Google Shape;9743;p106"/>
          <p:cNvGraphicFramePr/>
          <p:nvPr/>
        </p:nvGraphicFramePr>
        <p:xfrm>
          <a:off x="5557838" y="1524000"/>
          <a:ext cx="1827212" cy="2057400"/>
        </p:xfrm>
        <a:graphic>
          <a:graphicData uri="http://schemas.openxmlformats.org/presentationml/2006/ole">
            <mc:AlternateContent xmlns:mc="http://schemas.openxmlformats.org/markup-compatibility/2006">
              <mc:Choice xmlns:v="urn:schemas-microsoft-com:vml" Requires="v">
                <p:oleObj r:id="rId5" imgW="1827212" imgH="2057400" progId="">
                  <p:embed/>
                </p:oleObj>
              </mc:Choice>
              <mc:Fallback>
                <p:oleObj r:id="rId5" imgW="1827212" imgH="2057400" progId="">
                  <p:embed/>
                  <p:pic>
                    <p:nvPicPr>
                      <p:cNvPr id="9743" name="Google Shape;9743;p106"/>
                      <p:cNvPicPr preferRelativeResize="0"/>
                      <p:nvPr/>
                    </p:nvPicPr>
                    <p:blipFill rotWithShape="1">
                      <a:blip r:embed="rId6">
                        <a:alphaModFix/>
                      </a:blip>
                      <a:srcRect/>
                      <a:stretch/>
                    </p:blipFill>
                    <p:spPr>
                      <a:xfrm>
                        <a:off x="5557838" y="1524000"/>
                        <a:ext cx="1827212" cy="2057400"/>
                      </a:xfrm>
                      <a:prstGeom prst="rect">
                        <a:avLst/>
                      </a:prstGeom>
                      <a:noFill/>
                      <a:ln>
                        <a:noFill/>
                      </a:ln>
                    </p:spPr>
                  </p:pic>
                </p:oleObj>
              </mc:Fallback>
            </mc:AlternateContent>
          </a:graphicData>
        </a:graphic>
      </p:graphicFrame>
      <p:sp>
        <p:nvSpPr>
          <p:cNvPr id="9744" name="Google Shape;9744;p106"/>
          <p:cNvSpPr txBox="1"/>
          <p:nvPr/>
        </p:nvSpPr>
        <p:spPr>
          <a:xfrm>
            <a:off x="4491038" y="4165600"/>
            <a:ext cx="3962400" cy="2000250"/>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PRESENTATION:</a:t>
            </a:r>
            <a:endParaRPr/>
          </a:p>
          <a:p>
            <a:pPr marL="0" marR="0" lvl="0" indent="0" algn="l" rtl="0">
              <a:lnSpc>
                <a:spcPct val="100000"/>
              </a:lnSpc>
              <a:spcBef>
                <a:spcPts val="0"/>
              </a:spcBef>
              <a:spcAft>
                <a:spcPts val="0"/>
              </a:spcAft>
              <a:buClr>
                <a:schemeClr val="dk1"/>
              </a:buClr>
              <a:buSzPts val="2000"/>
              <a:buFont typeface="Noto Sans Symbols"/>
              <a:buNone/>
            </a:pPr>
            <a:r>
              <a:rPr lang="en-US" sz="2000" b="1">
                <a:solidFill>
                  <a:schemeClr val="dk1"/>
                </a:solidFill>
                <a:latin typeface="Arial"/>
                <a:ea typeface="Arial"/>
                <a:cs typeface="Arial"/>
                <a:sym typeface="Arial"/>
              </a:rPr>
              <a:t>FARIS is finished and “presents” the bicycle to your friend.  Another way to say it is that your friend is finally getting his “present”.  </a:t>
            </a:r>
            <a:endParaRPr/>
          </a:p>
        </p:txBody>
      </p:sp>
      <p:pic>
        <p:nvPicPr>
          <p:cNvPr id="9745" name="Google Shape;9745;p106" descr="underline_base"/>
          <p:cNvPicPr preferRelativeResize="0"/>
          <p:nvPr/>
        </p:nvPicPr>
        <p:blipFill rotWithShape="1">
          <a:blip r:embed="rId7">
            <a:alphaModFix/>
          </a:blip>
          <a:srcRect/>
          <a:stretch/>
        </p:blipFill>
        <p:spPr>
          <a:xfrm>
            <a:off x="327025" y="927100"/>
            <a:ext cx="8345488" cy="173038"/>
          </a:xfrm>
          <a:prstGeom prst="rect">
            <a:avLst/>
          </a:prstGeom>
          <a:noFill/>
          <a:ln>
            <a:noFill/>
          </a:ln>
        </p:spPr>
      </p:pic>
      <p:sp>
        <p:nvSpPr>
          <p:cNvPr id="9746" name="Google Shape;9746;p106"/>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750"/>
        <p:cNvGrpSpPr/>
        <p:nvPr/>
      </p:nvGrpSpPr>
      <p:grpSpPr>
        <a:xfrm>
          <a:off x="0" y="0"/>
          <a:ext cx="0" cy="0"/>
          <a:chOff x="0" y="0"/>
          <a:chExt cx="0" cy="0"/>
        </a:xfrm>
      </p:grpSpPr>
      <p:sp>
        <p:nvSpPr>
          <p:cNvPr id="9751" name="Google Shape;9751;p10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Noto Sans Symbols"/>
              <a:buNone/>
            </a:pPr>
            <a:fld id="{00000000-1234-1234-1234-123412341234}" type="slidenum">
              <a:rPr lang="en-US" sz="1200" b="1">
                <a:solidFill>
                  <a:schemeClr val="dk2"/>
                </a:solidFill>
                <a:latin typeface="Arial"/>
                <a:ea typeface="Arial"/>
                <a:cs typeface="Arial"/>
                <a:sym typeface="Arial"/>
              </a:rPr>
              <a:t>107</a:t>
            </a:fld>
            <a:endParaRPr sz="1200" b="1">
              <a:solidFill>
                <a:schemeClr val="dk2"/>
              </a:solidFill>
              <a:latin typeface="Arial"/>
              <a:ea typeface="Arial"/>
              <a:cs typeface="Arial"/>
              <a:sym typeface="Arial"/>
            </a:endParaRPr>
          </a:p>
        </p:txBody>
      </p:sp>
      <p:sp>
        <p:nvSpPr>
          <p:cNvPr id="9752" name="Google Shape;9752;p107"/>
          <p:cNvSpPr txBox="1">
            <a:spLocks noGrp="1"/>
          </p:cNvSpPr>
          <p:nvPr>
            <p:ph type="title"/>
          </p:nvPr>
        </p:nvSpPr>
        <p:spPr>
          <a:xfrm>
            <a:off x="26988" y="69850"/>
            <a:ext cx="9034462"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a:t>OSI Model Analogy : Application Layer - Destination</a:t>
            </a:r>
            <a:endParaRPr sz="3200" u="sng"/>
          </a:p>
        </p:txBody>
      </p:sp>
      <p:sp>
        <p:nvSpPr>
          <p:cNvPr id="9753" name="Google Shape;9753;p107"/>
          <p:cNvSpPr txBox="1"/>
          <p:nvPr/>
        </p:nvSpPr>
        <p:spPr>
          <a:xfrm>
            <a:off x="787400" y="5221288"/>
            <a:ext cx="7924800" cy="461962"/>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Your friend enjoys riding his new bicycle in UTM.</a:t>
            </a:r>
            <a:endParaRPr/>
          </a:p>
        </p:txBody>
      </p:sp>
      <p:graphicFrame>
        <p:nvGraphicFramePr>
          <p:cNvPr id="9754" name="Google Shape;9754;p107"/>
          <p:cNvGraphicFramePr/>
          <p:nvPr/>
        </p:nvGraphicFramePr>
        <p:xfrm>
          <a:off x="2286000" y="1600200"/>
          <a:ext cx="4857750" cy="3219450"/>
        </p:xfrm>
        <a:graphic>
          <a:graphicData uri="http://schemas.openxmlformats.org/presentationml/2006/ole">
            <mc:AlternateContent xmlns:mc="http://schemas.openxmlformats.org/markup-compatibility/2006">
              <mc:Choice xmlns:v="urn:schemas-microsoft-com:vml" Requires="v">
                <p:oleObj r:id="rId3" imgW="4857750" imgH="3219450" progId="">
                  <p:embed/>
                </p:oleObj>
              </mc:Choice>
              <mc:Fallback>
                <p:oleObj r:id="rId3" imgW="4857750" imgH="3219450" progId="">
                  <p:embed/>
                  <p:pic>
                    <p:nvPicPr>
                      <p:cNvPr id="9754" name="Google Shape;9754;p107"/>
                      <p:cNvPicPr preferRelativeResize="0"/>
                      <p:nvPr/>
                    </p:nvPicPr>
                    <p:blipFill rotWithShape="1">
                      <a:blip r:embed="rId4">
                        <a:alphaModFix/>
                      </a:blip>
                      <a:srcRect/>
                      <a:stretch/>
                    </p:blipFill>
                    <p:spPr>
                      <a:xfrm>
                        <a:off x="2286000" y="1600200"/>
                        <a:ext cx="4857750" cy="3219450"/>
                      </a:xfrm>
                      <a:prstGeom prst="rect">
                        <a:avLst/>
                      </a:prstGeom>
                      <a:noFill/>
                      <a:ln>
                        <a:noFill/>
                      </a:ln>
                    </p:spPr>
                  </p:pic>
                </p:oleObj>
              </mc:Fallback>
            </mc:AlternateContent>
          </a:graphicData>
        </a:graphic>
      </p:graphicFrame>
      <p:pic>
        <p:nvPicPr>
          <p:cNvPr id="9755" name="Google Shape;9755;p107" descr="underline_base"/>
          <p:cNvPicPr preferRelativeResize="0"/>
          <p:nvPr/>
        </p:nvPicPr>
        <p:blipFill rotWithShape="1">
          <a:blip r:embed="rId5">
            <a:alphaModFix/>
          </a:blip>
          <a:srcRect/>
          <a:stretch/>
        </p:blipFill>
        <p:spPr>
          <a:xfrm>
            <a:off x="204788" y="968375"/>
            <a:ext cx="8343900" cy="173038"/>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760"/>
        <p:cNvGrpSpPr/>
        <p:nvPr/>
      </p:nvGrpSpPr>
      <p:grpSpPr>
        <a:xfrm>
          <a:off x="0" y="0"/>
          <a:ext cx="0" cy="0"/>
          <a:chOff x="0" y="0"/>
          <a:chExt cx="0" cy="0"/>
        </a:xfrm>
      </p:grpSpPr>
      <p:sp>
        <p:nvSpPr>
          <p:cNvPr id="9761" name="Google Shape;9761;p108"/>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
        <p:nvSpPr>
          <p:cNvPr id="9762" name="Google Shape;9762;p10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2-</a:t>
            </a:r>
            <a:fld id="{00000000-1234-1234-1234-123412341234}" type="slidenum">
              <a:rPr lang="en-US" sz="1200">
                <a:solidFill>
                  <a:schemeClr val="dk1"/>
                </a:solidFill>
                <a:latin typeface="Tahoma"/>
                <a:ea typeface="Tahoma"/>
                <a:cs typeface="Tahoma"/>
                <a:sym typeface="Tahoma"/>
              </a:rPr>
              <a:t>108</a:t>
            </a:fld>
            <a:endParaRPr sz="1200">
              <a:solidFill>
                <a:schemeClr val="dk1"/>
              </a:solidFill>
              <a:latin typeface="Tahoma"/>
              <a:ea typeface="Tahoma"/>
              <a:cs typeface="Tahoma"/>
              <a:sym typeface="Tahoma"/>
            </a:endParaRPr>
          </a:p>
        </p:txBody>
      </p:sp>
      <p:pic>
        <p:nvPicPr>
          <p:cNvPr id="9763" name="Google Shape;9763;p108" descr="http://markun.cs.shinshu-u.ac.jp/learn/osi/e_zua-6-1.gif"/>
          <p:cNvPicPr preferRelativeResize="0"/>
          <p:nvPr/>
        </p:nvPicPr>
        <p:blipFill rotWithShape="1">
          <a:blip r:embed="rId3">
            <a:alphaModFix/>
          </a:blip>
          <a:srcRect/>
          <a:stretch/>
        </p:blipFill>
        <p:spPr>
          <a:xfrm>
            <a:off x="461963" y="2565400"/>
            <a:ext cx="5507037" cy="3517900"/>
          </a:xfrm>
          <a:prstGeom prst="rect">
            <a:avLst/>
          </a:prstGeom>
          <a:noFill/>
          <a:ln>
            <a:noFill/>
          </a:ln>
        </p:spPr>
      </p:pic>
      <p:pic>
        <p:nvPicPr>
          <p:cNvPr id="9764" name="Google Shape;9764;p108" descr="http://electronicdesign.com/site-files/electronicdesign.com/files/uploads/2013/09/0913_WTD_osi_F2.gif"/>
          <p:cNvPicPr preferRelativeResize="0"/>
          <p:nvPr/>
        </p:nvPicPr>
        <p:blipFill rotWithShape="1">
          <a:blip r:embed="rId4">
            <a:alphaModFix/>
          </a:blip>
          <a:srcRect l="48306" r="18462" b="3769"/>
          <a:stretch/>
        </p:blipFill>
        <p:spPr>
          <a:xfrm>
            <a:off x="6510338" y="2852738"/>
            <a:ext cx="1882775" cy="2811462"/>
          </a:xfrm>
          <a:prstGeom prst="rect">
            <a:avLst/>
          </a:prstGeom>
          <a:noFill/>
          <a:ln>
            <a:noFill/>
          </a:ln>
        </p:spPr>
      </p:pic>
      <p:pic>
        <p:nvPicPr>
          <p:cNvPr id="9765" name="Google Shape;9765;p108" descr="underline_base"/>
          <p:cNvPicPr preferRelativeResize="0"/>
          <p:nvPr/>
        </p:nvPicPr>
        <p:blipFill rotWithShape="1">
          <a:blip r:embed="rId5">
            <a:alphaModFix/>
          </a:blip>
          <a:srcRect/>
          <a:stretch/>
        </p:blipFill>
        <p:spPr>
          <a:xfrm>
            <a:off x="557213" y="955675"/>
            <a:ext cx="5484812" cy="173038"/>
          </a:xfrm>
          <a:prstGeom prst="rect">
            <a:avLst/>
          </a:prstGeom>
          <a:noFill/>
          <a:ln>
            <a:noFill/>
          </a:ln>
        </p:spPr>
      </p:pic>
      <p:sp>
        <p:nvSpPr>
          <p:cNvPr id="9766" name="Google Shape;9766;p108"/>
          <p:cNvSpPr txBox="1">
            <a:spLocks noGrp="1"/>
          </p:cNvSpPr>
          <p:nvPr>
            <p:ph type="title" idx="4294967295"/>
          </p:nvPr>
        </p:nvSpPr>
        <p:spPr>
          <a:xfrm>
            <a:off x="461963" y="128588"/>
            <a:ext cx="8340725" cy="102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Internet protocol stack (TCP/IP model)  </a:t>
            </a:r>
            <a:endParaRPr/>
          </a:p>
        </p:txBody>
      </p:sp>
      <p:sp>
        <p:nvSpPr>
          <p:cNvPr id="9767" name="Google Shape;9767;p108"/>
          <p:cNvSpPr/>
          <p:nvPr/>
        </p:nvSpPr>
        <p:spPr>
          <a:xfrm>
            <a:off x="585788" y="1266825"/>
            <a:ext cx="7958137" cy="10779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TCP/IP was developed by Advanced Research Projects Agency (ARPA) to build a nationwide packet data network in 1960s. It was first used in UNIX-based computers in universities and government installations. Today, it is the main protocol used in all Internet operations.</a:t>
            </a:r>
            <a:endParaRPr sz="1600">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772"/>
        <p:cNvGrpSpPr/>
        <p:nvPr/>
      </p:nvGrpSpPr>
      <p:grpSpPr>
        <a:xfrm>
          <a:off x="0" y="0"/>
          <a:ext cx="0" cy="0"/>
          <a:chOff x="0" y="0"/>
          <a:chExt cx="0" cy="0"/>
        </a:xfrm>
      </p:grpSpPr>
      <p:sp>
        <p:nvSpPr>
          <p:cNvPr id="9773" name="Google Shape;9773;p109"/>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9774" name="Google Shape;9774;p109" descr="underline_base"/>
          <p:cNvPicPr preferRelativeResize="0"/>
          <p:nvPr/>
        </p:nvPicPr>
        <p:blipFill rotWithShape="1">
          <a:blip r:embed="rId3">
            <a:alphaModFix/>
          </a:blip>
          <a:srcRect/>
          <a:stretch/>
        </p:blipFill>
        <p:spPr>
          <a:xfrm>
            <a:off x="528638" y="873125"/>
            <a:ext cx="5484812" cy="173038"/>
          </a:xfrm>
          <a:prstGeom prst="rect">
            <a:avLst/>
          </a:prstGeom>
          <a:noFill/>
          <a:ln>
            <a:noFill/>
          </a:ln>
        </p:spPr>
      </p:pic>
      <p:sp>
        <p:nvSpPr>
          <p:cNvPr id="9775" name="Google Shape;9775;p109"/>
          <p:cNvSpPr/>
          <p:nvPr/>
        </p:nvSpPr>
        <p:spPr>
          <a:xfrm>
            <a:off x="6575425" y="1727200"/>
            <a:ext cx="1892300" cy="35306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776" name="Google Shape;9776;p109"/>
          <p:cNvSpPr txBox="1">
            <a:spLocks noGrp="1"/>
          </p:cNvSpPr>
          <p:nvPr>
            <p:ph type="title" idx="4294967295"/>
          </p:nvPr>
        </p:nvSpPr>
        <p:spPr>
          <a:xfrm>
            <a:off x="433388" y="114300"/>
            <a:ext cx="7772400" cy="102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Internet protocol stack</a:t>
            </a:r>
            <a:endParaRPr/>
          </a:p>
        </p:txBody>
      </p:sp>
      <p:sp>
        <p:nvSpPr>
          <p:cNvPr id="9777" name="Google Shape;9777;p109"/>
          <p:cNvSpPr txBox="1">
            <a:spLocks noGrp="1"/>
          </p:cNvSpPr>
          <p:nvPr>
            <p:ph type="body" idx="4294967295"/>
          </p:nvPr>
        </p:nvSpPr>
        <p:spPr>
          <a:xfrm>
            <a:off x="527050" y="1333500"/>
            <a:ext cx="5554663" cy="4648200"/>
          </a:xfrm>
          <a:prstGeom prst="rect">
            <a:avLst/>
          </a:prstGeom>
          <a:noFill/>
          <a:ln>
            <a:noFill/>
          </a:ln>
        </p:spPr>
        <p:txBody>
          <a:bodyPr spcFirstLastPara="1" wrap="square" lIns="91425" tIns="45700" rIns="91425" bIns="45700" anchor="t" anchorCtr="0">
            <a:noAutofit/>
          </a:bodyPr>
          <a:lstStyle/>
          <a:p>
            <a:pPr marL="287338" lvl="0" indent="-287338" algn="l" rtl="0">
              <a:lnSpc>
                <a:spcPct val="80000"/>
              </a:lnSpc>
              <a:spcBef>
                <a:spcPts val="0"/>
              </a:spcBef>
              <a:spcAft>
                <a:spcPts val="0"/>
              </a:spcAft>
              <a:buSzPts val="2800"/>
              <a:buChar char="▪"/>
            </a:pPr>
            <a:r>
              <a:rPr lang="en-US" i="1">
                <a:solidFill>
                  <a:srgbClr val="CC0000"/>
                </a:solidFill>
              </a:rPr>
              <a:t>application:</a:t>
            </a:r>
            <a:r>
              <a:rPr lang="en-US"/>
              <a:t> supporting network applications</a:t>
            </a:r>
            <a:endParaRPr/>
          </a:p>
          <a:p>
            <a:pPr marL="682625" lvl="1" indent="-225425" algn="l" rtl="0">
              <a:lnSpc>
                <a:spcPct val="80000"/>
              </a:lnSpc>
              <a:spcBef>
                <a:spcPts val="480"/>
              </a:spcBef>
              <a:spcAft>
                <a:spcPts val="0"/>
              </a:spcAft>
              <a:buSzPts val="2400"/>
              <a:buChar char="•"/>
            </a:pPr>
            <a:r>
              <a:rPr lang="en-US"/>
              <a:t>FTP, SMTP, HTTP</a:t>
            </a:r>
            <a:endParaRPr/>
          </a:p>
          <a:p>
            <a:pPr marL="287338" lvl="0" indent="-287338" algn="l" rtl="0">
              <a:lnSpc>
                <a:spcPct val="80000"/>
              </a:lnSpc>
              <a:spcBef>
                <a:spcPts val="560"/>
              </a:spcBef>
              <a:spcAft>
                <a:spcPts val="0"/>
              </a:spcAft>
              <a:buSzPts val="2800"/>
              <a:buChar char="▪"/>
            </a:pPr>
            <a:r>
              <a:rPr lang="en-US" i="1">
                <a:solidFill>
                  <a:srgbClr val="CC0000"/>
                </a:solidFill>
              </a:rPr>
              <a:t>transport:</a:t>
            </a:r>
            <a:r>
              <a:rPr lang="en-US"/>
              <a:t> process-process data transfer</a:t>
            </a:r>
            <a:endParaRPr/>
          </a:p>
          <a:p>
            <a:pPr marL="682625" lvl="1" indent="-225425" algn="l" rtl="0">
              <a:lnSpc>
                <a:spcPct val="80000"/>
              </a:lnSpc>
              <a:spcBef>
                <a:spcPts val="480"/>
              </a:spcBef>
              <a:spcAft>
                <a:spcPts val="0"/>
              </a:spcAft>
              <a:buSzPts val="2400"/>
              <a:buChar char="•"/>
            </a:pPr>
            <a:r>
              <a:rPr lang="en-US"/>
              <a:t>TCP, UDP</a:t>
            </a:r>
            <a:endParaRPr/>
          </a:p>
          <a:p>
            <a:pPr marL="287338" lvl="0" indent="-287338" algn="l" rtl="0">
              <a:lnSpc>
                <a:spcPct val="80000"/>
              </a:lnSpc>
              <a:spcBef>
                <a:spcPts val="560"/>
              </a:spcBef>
              <a:spcAft>
                <a:spcPts val="0"/>
              </a:spcAft>
              <a:buSzPts val="2800"/>
              <a:buChar char="▪"/>
            </a:pPr>
            <a:r>
              <a:rPr lang="en-US" i="1">
                <a:solidFill>
                  <a:srgbClr val="CC0000"/>
                </a:solidFill>
              </a:rPr>
              <a:t>network:</a:t>
            </a:r>
            <a:r>
              <a:rPr lang="en-US"/>
              <a:t> routing of datagrams from source to destination</a:t>
            </a:r>
            <a:endParaRPr/>
          </a:p>
          <a:p>
            <a:pPr marL="682625" lvl="1" indent="-225425" algn="l" rtl="0">
              <a:lnSpc>
                <a:spcPct val="80000"/>
              </a:lnSpc>
              <a:spcBef>
                <a:spcPts val="480"/>
              </a:spcBef>
              <a:spcAft>
                <a:spcPts val="0"/>
              </a:spcAft>
              <a:buSzPts val="2400"/>
              <a:buChar char="•"/>
            </a:pPr>
            <a:r>
              <a:rPr lang="en-US"/>
              <a:t>IP, routing protocols</a:t>
            </a:r>
            <a:endParaRPr/>
          </a:p>
          <a:p>
            <a:pPr marL="287338" lvl="0" indent="-287338" algn="l" rtl="0">
              <a:lnSpc>
                <a:spcPct val="80000"/>
              </a:lnSpc>
              <a:spcBef>
                <a:spcPts val="560"/>
              </a:spcBef>
              <a:spcAft>
                <a:spcPts val="0"/>
              </a:spcAft>
              <a:buSzPts val="2800"/>
              <a:buChar char="▪"/>
            </a:pPr>
            <a:r>
              <a:rPr lang="en-US" i="1">
                <a:solidFill>
                  <a:srgbClr val="CC0000"/>
                </a:solidFill>
              </a:rPr>
              <a:t>link:</a:t>
            </a:r>
            <a:r>
              <a:rPr lang="en-US"/>
              <a:t> data transfer between neighboring  network elements</a:t>
            </a:r>
            <a:endParaRPr/>
          </a:p>
          <a:p>
            <a:pPr marL="682625" lvl="1" indent="-225425" algn="l" rtl="0">
              <a:lnSpc>
                <a:spcPct val="80000"/>
              </a:lnSpc>
              <a:spcBef>
                <a:spcPts val="480"/>
              </a:spcBef>
              <a:spcAft>
                <a:spcPts val="0"/>
              </a:spcAft>
              <a:buSzPts val="2400"/>
              <a:buChar char="•"/>
            </a:pPr>
            <a:r>
              <a:rPr lang="en-US"/>
              <a:t>Ethernet, 802.111 (WiFi), PPP</a:t>
            </a:r>
            <a:endParaRPr/>
          </a:p>
          <a:p>
            <a:pPr marL="287338" lvl="0" indent="-287338" algn="l" rtl="0">
              <a:lnSpc>
                <a:spcPct val="80000"/>
              </a:lnSpc>
              <a:spcBef>
                <a:spcPts val="560"/>
              </a:spcBef>
              <a:spcAft>
                <a:spcPts val="0"/>
              </a:spcAft>
              <a:buSzPts val="2800"/>
              <a:buChar char="▪"/>
            </a:pPr>
            <a:r>
              <a:rPr lang="en-US" i="1">
                <a:solidFill>
                  <a:srgbClr val="CC0000"/>
                </a:solidFill>
              </a:rPr>
              <a:t>physical:</a:t>
            </a:r>
            <a:r>
              <a:rPr lang="en-US"/>
              <a:t> bits “on the wire”</a:t>
            </a:r>
            <a:endParaRPr/>
          </a:p>
          <a:p>
            <a:pPr marL="287338" lvl="0" indent="-109538" algn="l" rtl="0">
              <a:lnSpc>
                <a:spcPct val="80000"/>
              </a:lnSpc>
              <a:spcBef>
                <a:spcPts val="560"/>
              </a:spcBef>
              <a:spcAft>
                <a:spcPts val="0"/>
              </a:spcAft>
              <a:buSzPts val="2800"/>
              <a:buNone/>
            </a:pPr>
            <a:endParaRPr/>
          </a:p>
        </p:txBody>
      </p:sp>
      <p:sp>
        <p:nvSpPr>
          <p:cNvPr id="9778" name="Google Shape;9778;p109"/>
          <p:cNvSpPr/>
          <p:nvPr/>
        </p:nvSpPr>
        <p:spPr>
          <a:xfrm>
            <a:off x="6457950" y="1824038"/>
            <a:ext cx="1892300" cy="3530600"/>
          </a:xfrm>
          <a:prstGeom prst="rect">
            <a:avLst/>
          </a:prstGeom>
          <a:solidFill>
            <a:schemeClr val="l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779" name="Google Shape;9779;p109"/>
          <p:cNvSpPr txBox="1"/>
          <p:nvPr/>
        </p:nvSpPr>
        <p:spPr>
          <a:xfrm>
            <a:off x="6562725" y="1920875"/>
            <a:ext cx="1644650" cy="337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application</a:t>
            </a:r>
            <a:endParaRPr/>
          </a:p>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transport</a:t>
            </a:r>
            <a:endParaRPr/>
          </a:p>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network</a:t>
            </a:r>
            <a:endParaRPr/>
          </a:p>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link</a:t>
            </a:r>
            <a:endParaRPr/>
          </a:p>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physical</a:t>
            </a:r>
            <a:endParaRPr/>
          </a:p>
        </p:txBody>
      </p:sp>
      <p:cxnSp>
        <p:nvCxnSpPr>
          <p:cNvPr id="9780" name="Google Shape;9780;p109"/>
          <p:cNvCxnSpPr/>
          <p:nvPr/>
        </p:nvCxnSpPr>
        <p:spPr>
          <a:xfrm>
            <a:off x="6451600" y="2516188"/>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781" name="Google Shape;9781;p109"/>
          <p:cNvCxnSpPr/>
          <p:nvPr/>
        </p:nvCxnSpPr>
        <p:spPr>
          <a:xfrm>
            <a:off x="6451600" y="3221038"/>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782" name="Google Shape;9782;p109"/>
          <p:cNvCxnSpPr/>
          <p:nvPr/>
        </p:nvCxnSpPr>
        <p:spPr>
          <a:xfrm>
            <a:off x="6451600" y="3932238"/>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783" name="Google Shape;9783;p109"/>
          <p:cNvCxnSpPr/>
          <p:nvPr/>
        </p:nvCxnSpPr>
        <p:spPr>
          <a:xfrm>
            <a:off x="6451600" y="4643438"/>
            <a:ext cx="1885950" cy="0"/>
          </a:xfrm>
          <a:prstGeom prst="straightConnector1">
            <a:avLst/>
          </a:prstGeom>
          <a:noFill/>
          <a:ln w="38100" cap="flat" cmpd="sng">
            <a:solidFill>
              <a:schemeClr val="dk1"/>
            </a:solidFill>
            <a:prstDash val="solid"/>
            <a:round/>
            <a:headEnd type="none" w="med" len="med"/>
            <a:tailEnd type="none" w="med" len="med"/>
          </a:ln>
        </p:spPr>
      </p:cxnSp>
      <p:sp>
        <p:nvSpPr>
          <p:cNvPr id="9784" name="Google Shape;9784;p10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109</a:t>
            </a:fld>
            <a:endParaRPr sz="1200">
              <a:solidFill>
                <a:schemeClr val="dk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1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2168" name="Google Shape;2168;p11" descr="underline_base"/>
          <p:cNvPicPr preferRelativeResize="0"/>
          <p:nvPr/>
        </p:nvPicPr>
        <p:blipFill rotWithShape="1">
          <a:blip r:embed="rId3">
            <a:alphaModFix/>
          </a:blip>
          <a:srcRect/>
          <a:stretch/>
        </p:blipFill>
        <p:spPr>
          <a:xfrm>
            <a:off x="612775" y="879475"/>
            <a:ext cx="4570413" cy="173038"/>
          </a:xfrm>
          <a:prstGeom prst="rect">
            <a:avLst/>
          </a:prstGeom>
          <a:noFill/>
          <a:ln>
            <a:noFill/>
          </a:ln>
        </p:spPr>
      </p:pic>
      <p:sp>
        <p:nvSpPr>
          <p:cNvPr id="2169" name="Google Shape;2169;p11"/>
          <p:cNvSpPr txBox="1">
            <a:spLocks noGrp="1"/>
          </p:cNvSpPr>
          <p:nvPr>
            <p:ph type="title" idx="4294967295"/>
          </p:nvPr>
        </p:nvSpPr>
        <p:spPr>
          <a:xfrm>
            <a:off x="487363" y="206375"/>
            <a:ext cx="5657850" cy="8683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What’s a protocol?</a:t>
            </a:r>
            <a:endParaRPr/>
          </a:p>
        </p:txBody>
      </p:sp>
      <p:sp>
        <p:nvSpPr>
          <p:cNvPr id="2170" name="Google Shape;2170;p11"/>
          <p:cNvSpPr txBox="1">
            <a:spLocks noGrp="1"/>
          </p:cNvSpPr>
          <p:nvPr>
            <p:ph type="body" idx="4294967295"/>
          </p:nvPr>
        </p:nvSpPr>
        <p:spPr>
          <a:xfrm>
            <a:off x="546100" y="1371600"/>
            <a:ext cx="3581400"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i="1">
                <a:solidFill>
                  <a:srgbClr val="CC0000"/>
                </a:solidFill>
              </a:rPr>
              <a:t>human protocols:</a:t>
            </a:r>
            <a:endParaRPr/>
          </a:p>
          <a:p>
            <a:pPr marL="342900" lvl="0" indent="-342900" algn="l" rtl="0">
              <a:lnSpc>
                <a:spcPct val="85000"/>
              </a:lnSpc>
              <a:spcBef>
                <a:spcPts val="480"/>
              </a:spcBef>
              <a:spcAft>
                <a:spcPts val="0"/>
              </a:spcAft>
              <a:buSzPts val="2400"/>
              <a:buChar char="▪"/>
            </a:pPr>
            <a:r>
              <a:rPr lang="en-US" sz="2400"/>
              <a:t>“what’s the time?”</a:t>
            </a:r>
            <a:endParaRPr sz="2400"/>
          </a:p>
          <a:p>
            <a:pPr marL="342900" lvl="0" indent="-342900" algn="l" rtl="0">
              <a:lnSpc>
                <a:spcPct val="85000"/>
              </a:lnSpc>
              <a:spcBef>
                <a:spcPts val="480"/>
              </a:spcBef>
              <a:spcAft>
                <a:spcPts val="0"/>
              </a:spcAft>
              <a:buSzPts val="2400"/>
              <a:buChar char="▪"/>
            </a:pPr>
            <a:r>
              <a:rPr lang="en-US" sz="2400"/>
              <a:t>“I have a question”</a:t>
            </a:r>
            <a:endParaRPr sz="2400"/>
          </a:p>
          <a:p>
            <a:pPr marL="342900" lvl="0" indent="-342900" algn="l" rtl="0">
              <a:lnSpc>
                <a:spcPct val="85000"/>
              </a:lnSpc>
              <a:spcBef>
                <a:spcPts val="480"/>
              </a:spcBef>
              <a:spcAft>
                <a:spcPts val="0"/>
              </a:spcAft>
              <a:buSzPts val="2400"/>
              <a:buChar char="▪"/>
            </a:pPr>
            <a:r>
              <a:rPr lang="en-US" sz="2400"/>
              <a:t>introductions</a:t>
            </a:r>
            <a:endParaRPr/>
          </a:p>
          <a:p>
            <a:pPr marL="342900" lvl="0" indent="-342900" algn="l" rtl="0">
              <a:lnSpc>
                <a:spcPct val="85000"/>
              </a:lnSpc>
              <a:spcBef>
                <a:spcPts val="480"/>
              </a:spcBef>
              <a:spcAft>
                <a:spcPts val="0"/>
              </a:spcAft>
              <a:buSzPts val="2400"/>
              <a:buFont typeface="Noto Sans Symbols"/>
              <a:buNone/>
            </a:pPr>
            <a:r>
              <a:rPr lang="en-US" sz="2400"/>
              <a:t>… specific messages sent</a:t>
            </a:r>
            <a:endParaRPr/>
          </a:p>
          <a:p>
            <a:pPr marL="342900" lvl="0" indent="-342900" algn="l" rtl="0">
              <a:lnSpc>
                <a:spcPct val="85000"/>
              </a:lnSpc>
              <a:spcBef>
                <a:spcPts val="480"/>
              </a:spcBef>
              <a:spcAft>
                <a:spcPts val="0"/>
              </a:spcAft>
              <a:buSzPts val="2400"/>
              <a:buFont typeface="Noto Sans Symbols"/>
              <a:buNone/>
            </a:pPr>
            <a:r>
              <a:rPr lang="en-US" sz="2400"/>
              <a:t>… specific actions taken when messages received, or other events</a:t>
            </a:r>
            <a:endParaRPr/>
          </a:p>
        </p:txBody>
      </p:sp>
      <p:sp>
        <p:nvSpPr>
          <p:cNvPr id="2171" name="Google Shape;2171;p11"/>
          <p:cNvSpPr txBox="1">
            <a:spLocks noGrp="1"/>
          </p:cNvSpPr>
          <p:nvPr>
            <p:ph type="body" idx="4294967295"/>
          </p:nvPr>
        </p:nvSpPr>
        <p:spPr>
          <a:xfrm>
            <a:off x="4495800" y="1371600"/>
            <a:ext cx="3810000" cy="25908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i="1">
                <a:solidFill>
                  <a:srgbClr val="CC0000"/>
                </a:solidFill>
              </a:rPr>
              <a:t>network protocols:</a:t>
            </a:r>
            <a:endParaRPr/>
          </a:p>
          <a:p>
            <a:pPr marL="231775" lvl="0" indent="-231775" algn="l" rtl="0">
              <a:lnSpc>
                <a:spcPct val="85000"/>
              </a:lnSpc>
              <a:spcBef>
                <a:spcPts val="480"/>
              </a:spcBef>
              <a:spcAft>
                <a:spcPts val="0"/>
              </a:spcAft>
              <a:buSzPts val="2400"/>
              <a:buFont typeface="Noto Sans Symbols"/>
              <a:buChar char="▪"/>
            </a:pPr>
            <a:r>
              <a:rPr lang="en-US" sz="2400"/>
              <a:t>machines rather than humans</a:t>
            </a:r>
            <a:endParaRPr/>
          </a:p>
          <a:p>
            <a:pPr marL="231775" lvl="0" indent="-231775" algn="l" rtl="0">
              <a:lnSpc>
                <a:spcPct val="85000"/>
              </a:lnSpc>
              <a:spcBef>
                <a:spcPts val="480"/>
              </a:spcBef>
              <a:spcAft>
                <a:spcPts val="0"/>
              </a:spcAft>
              <a:buSzPts val="2400"/>
              <a:buFont typeface="Noto Sans Symbols"/>
              <a:buChar char="▪"/>
            </a:pPr>
            <a:r>
              <a:rPr lang="en-US" sz="2400"/>
              <a:t>all communication activity in Internet governed by protocols</a:t>
            </a:r>
            <a:endParaRPr/>
          </a:p>
        </p:txBody>
      </p:sp>
      <p:sp>
        <p:nvSpPr>
          <p:cNvPr id="2172" name="Google Shape;2172;p11"/>
          <p:cNvSpPr/>
          <p:nvPr/>
        </p:nvSpPr>
        <p:spPr>
          <a:xfrm>
            <a:off x="4343400" y="3962400"/>
            <a:ext cx="4478338" cy="2362200"/>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100000"/>
              </a:lnSpc>
              <a:spcBef>
                <a:spcPts val="0"/>
              </a:spcBef>
              <a:spcAft>
                <a:spcPts val="0"/>
              </a:spcAft>
              <a:buClr>
                <a:schemeClr val="accent2"/>
              </a:buClr>
              <a:buSzPts val="2380"/>
              <a:buFont typeface="Noto Sans Symbols"/>
              <a:buNone/>
            </a:pPr>
            <a:r>
              <a:rPr lang="en-US" sz="2800" i="1">
                <a:solidFill>
                  <a:srgbClr val="CC0000"/>
                </a:solidFill>
                <a:latin typeface="Gill Sans"/>
                <a:ea typeface="Gill Sans"/>
                <a:cs typeface="Gill Sans"/>
                <a:sym typeface="Gill Sans"/>
              </a:rPr>
              <a:t>protocols</a:t>
            </a:r>
            <a:r>
              <a:rPr lang="en-US" sz="2800" i="1">
                <a:solidFill>
                  <a:schemeClr val="dk1"/>
                </a:solidFill>
                <a:latin typeface="Gill Sans"/>
                <a:ea typeface="Gill Sans"/>
                <a:cs typeface="Gill Sans"/>
                <a:sym typeface="Gill Sans"/>
              </a:rPr>
              <a:t> define </a:t>
            </a:r>
            <a:r>
              <a:rPr lang="en-US" sz="2800" i="1">
                <a:solidFill>
                  <a:srgbClr val="CC0000"/>
                </a:solidFill>
                <a:latin typeface="Gill Sans"/>
                <a:ea typeface="Gill Sans"/>
                <a:cs typeface="Gill Sans"/>
                <a:sym typeface="Gill Sans"/>
              </a:rPr>
              <a:t>format</a:t>
            </a:r>
            <a:r>
              <a:rPr lang="en-US" sz="2800" i="1">
                <a:solidFill>
                  <a:schemeClr val="dk1"/>
                </a:solidFill>
                <a:latin typeface="Gill Sans"/>
                <a:ea typeface="Gill Sans"/>
                <a:cs typeface="Gill Sans"/>
                <a:sym typeface="Gill Sans"/>
              </a:rPr>
              <a:t>, </a:t>
            </a:r>
            <a:r>
              <a:rPr lang="en-US" sz="2800" i="1">
                <a:solidFill>
                  <a:srgbClr val="CC0000"/>
                </a:solidFill>
                <a:latin typeface="Gill Sans"/>
                <a:ea typeface="Gill Sans"/>
                <a:cs typeface="Gill Sans"/>
                <a:sym typeface="Gill Sans"/>
              </a:rPr>
              <a:t>order</a:t>
            </a:r>
            <a:r>
              <a:rPr lang="en-US" sz="2800" i="1">
                <a:solidFill>
                  <a:schemeClr val="dk1"/>
                </a:solidFill>
                <a:latin typeface="Gill Sans"/>
                <a:ea typeface="Gill Sans"/>
                <a:cs typeface="Gill Sans"/>
                <a:sym typeface="Gill Sans"/>
              </a:rPr>
              <a:t> of </a:t>
            </a:r>
            <a:r>
              <a:rPr lang="en-US" sz="2800" i="1">
                <a:solidFill>
                  <a:srgbClr val="CC0000"/>
                </a:solidFill>
                <a:latin typeface="Gill Sans"/>
                <a:ea typeface="Gill Sans"/>
                <a:cs typeface="Gill Sans"/>
                <a:sym typeface="Gill Sans"/>
              </a:rPr>
              <a:t>messages sent and received</a:t>
            </a:r>
            <a:r>
              <a:rPr lang="en-US" sz="2800" i="1">
                <a:solidFill>
                  <a:schemeClr val="dk1"/>
                </a:solidFill>
                <a:latin typeface="Gill Sans"/>
                <a:ea typeface="Gill Sans"/>
                <a:cs typeface="Gill Sans"/>
                <a:sym typeface="Gill Sans"/>
              </a:rPr>
              <a:t> among network entities, and </a:t>
            </a:r>
            <a:r>
              <a:rPr lang="en-US" sz="2800" i="1">
                <a:solidFill>
                  <a:srgbClr val="CC0000"/>
                </a:solidFill>
                <a:latin typeface="Gill Sans"/>
                <a:ea typeface="Gill Sans"/>
                <a:cs typeface="Gill Sans"/>
                <a:sym typeface="Gill Sans"/>
              </a:rPr>
              <a:t>actions taken</a:t>
            </a:r>
            <a:r>
              <a:rPr lang="en-US" sz="2800" i="1">
                <a:solidFill>
                  <a:schemeClr val="dk1"/>
                </a:solidFill>
                <a:latin typeface="Gill Sans"/>
                <a:ea typeface="Gill Sans"/>
                <a:cs typeface="Gill Sans"/>
                <a:sym typeface="Gill Sans"/>
              </a:rPr>
              <a:t> on message transmission, receipt</a:t>
            </a:r>
            <a:r>
              <a:rPr lang="en-US" sz="2400" i="1">
                <a:solidFill>
                  <a:srgbClr val="FF0000"/>
                </a:solidFill>
                <a:latin typeface="Arial"/>
                <a:ea typeface="Arial"/>
                <a:cs typeface="Arial"/>
                <a:sym typeface="Arial"/>
              </a:rPr>
              <a:t> </a:t>
            </a:r>
            <a:endParaRPr/>
          </a:p>
        </p:txBody>
      </p:sp>
      <p:sp>
        <p:nvSpPr>
          <p:cNvPr id="2173" name="Google Shape;2173;p11"/>
          <p:cNvSpPr/>
          <p:nvPr/>
        </p:nvSpPr>
        <p:spPr>
          <a:xfrm>
            <a:off x="4335463" y="3962400"/>
            <a:ext cx="4503737" cy="2362200"/>
          </a:xfrm>
          <a:prstGeom prst="rect">
            <a:avLst/>
          </a:prstGeom>
          <a:noFill/>
          <a:ln w="19050" cap="flat" cmpd="sng">
            <a:solidFill>
              <a:srgbClr val="0000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174" name="Google Shape;2174;p1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11</a:t>
            </a:fld>
            <a:endParaRPr sz="1200">
              <a:solidFill>
                <a:schemeClr val="dk1"/>
              </a:solidFill>
              <a:latin typeface="Tahoma"/>
              <a:ea typeface="Tahoma"/>
              <a:cs typeface="Tahoma"/>
              <a:sym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789"/>
        <p:cNvGrpSpPr/>
        <p:nvPr/>
      </p:nvGrpSpPr>
      <p:grpSpPr>
        <a:xfrm>
          <a:off x="0" y="0"/>
          <a:ext cx="0" cy="0"/>
          <a:chOff x="0" y="0"/>
          <a:chExt cx="0" cy="0"/>
        </a:xfrm>
      </p:grpSpPr>
      <p:sp>
        <p:nvSpPr>
          <p:cNvPr id="9790" name="Google Shape;9790;p110"/>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9791" name="Google Shape;9791;p110"/>
          <p:cNvSpPr/>
          <p:nvPr/>
        </p:nvSpPr>
        <p:spPr>
          <a:xfrm>
            <a:off x="6505575" y="1638300"/>
            <a:ext cx="1892300" cy="35306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792" name="Google Shape;9792;p110"/>
          <p:cNvSpPr txBox="1">
            <a:spLocks noGrp="1"/>
          </p:cNvSpPr>
          <p:nvPr>
            <p:ph type="title" idx="4294967295"/>
          </p:nvPr>
        </p:nvSpPr>
        <p:spPr>
          <a:xfrm>
            <a:off x="400050" y="85725"/>
            <a:ext cx="6503988"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ISO/OSI reference model</a:t>
            </a:r>
            <a:endParaRPr/>
          </a:p>
        </p:txBody>
      </p:sp>
      <p:sp>
        <p:nvSpPr>
          <p:cNvPr id="9793" name="Google Shape;9793;p110"/>
          <p:cNvSpPr txBox="1">
            <a:spLocks noGrp="1"/>
          </p:cNvSpPr>
          <p:nvPr>
            <p:ph type="body" idx="4294967295"/>
          </p:nvPr>
        </p:nvSpPr>
        <p:spPr>
          <a:xfrm>
            <a:off x="584200" y="1422400"/>
            <a:ext cx="5154613" cy="4648200"/>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800"/>
              <a:buChar char="▪"/>
            </a:pPr>
            <a:r>
              <a:rPr lang="en-US" i="1">
                <a:solidFill>
                  <a:srgbClr val="CC0000"/>
                </a:solidFill>
              </a:rPr>
              <a:t>presentation:</a:t>
            </a:r>
            <a:r>
              <a:rPr lang="en-US"/>
              <a:t> allow applications to interpret meaning of data, e.g., encryption, compression, machine-specific conventions</a:t>
            </a:r>
            <a:endParaRPr/>
          </a:p>
          <a:p>
            <a:pPr marL="287338" lvl="0" indent="-287338" algn="l" rtl="0">
              <a:lnSpc>
                <a:spcPct val="85000"/>
              </a:lnSpc>
              <a:spcBef>
                <a:spcPts val="560"/>
              </a:spcBef>
              <a:spcAft>
                <a:spcPts val="0"/>
              </a:spcAft>
              <a:buSzPts val="2800"/>
              <a:buChar char="▪"/>
            </a:pPr>
            <a:r>
              <a:rPr lang="en-US" i="1">
                <a:solidFill>
                  <a:srgbClr val="CC0000"/>
                </a:solidFill>
              </a:rPr>
              <a:t>session:</a:t>
            </a:r>
            <a:r>
              <a:rPr lang="en-US"/>
              <a:t> synchronization, checkpointing, recovery of data exchange</a:t>
            </a:r>
            <a:endParaRPr/>
          </a:p>
          <a:p>
            <a:pPr marL="287338" lvl="0" indent="-287338" algn="l" rtl="0">
              <a:lnSpc>
                <a:spcPct val="85000"/>
              </a:lnSpc>
              <a:spcBef>
                <a:spcPts val="560"/>
              </a:spcBef>
              <a:spcAft>
                <a:spcPts val="0"/>
              </a:spcAft>
              <a:buSzPts val="2800"/>
              <a:buChar char="▪"/>
            </a:pPr>
            <a:r>
              <a:rPr lang="en-US"/>
              <a:t>Internet stack “missing” these layers!</a:t>
            </a:r>
            <a:endParaRPr/>
          </a:p>
          <a:p>
            <a:pPr marL="682625" lvl="1" indent="-225425" algn="l" rtl="0">
              <a:lnSpc>
                <a:spcPct val="85000"/>
              </a:lnSpc>
              <a:spcBef>
                <a:spcPts val="480"/>
              </a:spcBef>
              <a:spcAft>
                <a:spcPts val="0"/>
              </a:spcAft>
              <a:buSzPts val="2400"/>
              <a:buChar char="•"/>
            </a:pPr>
            <a:r>
              <a:rPr lang="en-US"/>
              <a:t>these services, </a:t>
            </a:r>
            <a:r>
              <a:rPr lang="en-US" i="1"/>
              <a:t>if needed,</a:t>
            </a:r>
            <a:r>
              <a:rPr lang="en-US"/>
              <a:t> must be implemented in application</a:t>
            </a:r>
            <a:endParaRPr/>
          </a:p>
          <a:p>
            <a:pPr marL="682625" lvl="1" indent="-225425" algn="l" rtl="0">
              <a:lnSpc>
                <a:spcPct val="85000"/>
              </a:lnSpc>
              <a:spcBef>
                <a:spcPts val="480"/>
              </a:spcBef>
              <a:spcAft>
                <a:spcPts val="0"/>
              </a:spcAft>
              <a:buSzPts val="2400"/>
              <a:buChar char="•"/>
            </a:pPr>
            <a:r>
              <a:rPr lang="en-US"/>
              <a:t>needed?</a:t>
            </a:r>
            <a:endParaRPr/>
          </a:p>
        </p:txBody>
      </p:sp>
      <p:sp>
        <p:nvSpPr>
          <p:cNvPr id="9794" name="Google Shape;9794;p110"/>
          <p:cNvSpPr/>
          <p:nvPr/>
        </p:nvSpPr>
        <p:spPr>
          <a:xfrm>
            <a:off x="6391275" y="1774825"/>
            <a:ext cx="1892300" cy="3586163"/>
          </a:xfrm>
          <a:prstGeom prst="rect">
            <a:avLst/>
          </a:prstGeom>
          <a:solidFill>
            <a:schemeClr val="l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795" name="Google Shape;9795;p110"/>
          <p:cNvSpPr txBox="1"/>
          <p:nvPr/>
        </p:nvSpPr>
        <p:spPr>
          <a:xfrm>
            <a:off x="6348413" y="1946275"/>
            <a:ext cx="1982787" cy="3414713"/>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application</a:t>
            </a:r>
            <a:endParaRPr/>
          </a:p>
          <a:p>
            <a:pPr marL="0" marR="0" lvl="0" indent="0" algn="ctr" rtl="0">
              <a:lnSpc>
                <a:spcPct val="7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presentation</a:t>
            </a:r>
            <a:endParaRPr/>
          </a:p>
          <a:p>
            <a:pPr marL="0" marR="0" lvl="0" indent="0" algn="ctr" rtl="0">
              <a:lnSpc>
                <a:spcPct val="7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session</a:t>
            </a:r>
            <a:endParaRPr/>
          </a:p>
          <a:p>
            <a:pPr marL="0" marR="0" lvl="0" indent="0" algn="ctr" rtl="0">
              <a:lnSpc>
                <a:spcPct val="7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transport</a:t>
            </a:r>
            <a:endParaRPr/>
          </a:p>
          <a:p>
            <a:pPr marL="0" marR="0" lvl="0" indent="0" algn="ctr" rtl="0">
              <a:lnSpc>
                <a:spcPct val="7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network</a:t>
            </a:r>
            <a:endParaRPr/>
          </a:p>
          <a:p>
            <a:pPr marL="0" marR="0" lvl="0" indent="0" algn="ctr" rtl="0">
              <a:lnSpc>
                <a:spcPct val="7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link</a:t>
            </a:r>
            <a:endParaRPr/>
          </a:p>
          <a:p>
            <a:pPr marL="0" marR="0" lvl="0" indent="0" algn="ctr" rtl="0">
              <a:lnSpc>
                <a:spcPct val="7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physical</a:t>
            </a:r>
            <a:endParaRPr/>
          </a:p>
        </p:txBody>
      </p:sp>
      <p:cxnSp>
        <p:nvCxnSpPr>
          <p:cNvPr id="9796" name="Google Shape;9796;p110"/>
          <p:cNvCxnSpPr/>
          <p:nvPr/>
        </p:nvCxnSpPr>
        <p:spPr>
          <a:xfrm>
            <a:off x="6370638" y="2366963"/>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797" name="Google Shape;9797;p110"/>
          <p:cNvCxnSpPr/>
          <p:nvPr/>
        </p:nvCxnSpPr>
        <p:spPr>
          <a:xfrm>
            <a:off x="6384925" y="3343275"/>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798" name="Google Shape;9798;p110"/>
          <p:cNvCxnSpPr/>
          <p:nvPr/>
        </p:nvCxnSpPr>
        <p:spPr>
          <a:xfrm>
            <a:off x="6384925" y="3883025"/>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799" name="Google Shape;9799;p110"/>
          <p:cNvCxnSpPr/>
          <p:nvPr/>
        </p:nvCxnSpPr>
        <p:spPr>
          <a:xfrm>
            <a:off x="6386513" y="4899025"/>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800" name="Google Shape;9800;p110"/>
          <p:cNvCxnSpPr/>
          <p:nvPr/>
        </p:nvCxnSpPr>
        <p:spPr>
          <a:xfrm>
            <a:off x="6370638" y="4416425"/>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801" name="Google Shape;9801;p110"/>
          <p:cNvCxnSpPr/>
          <p:nvPr/>
        </p:nvCxnSpPr>
        <p:spPr>
          <a:xfrm>
            <a:off x="6369050" y="2886075"/>
            <a:ext cx="1885950" cy="0"/>
          </a:xfrm>
          <a:prstGeom prst="straightConnector1">
            <a:avLst/>
          </a:prstGeom>
          <a:noFill/>
          <a:ln w="38100" cap="flat" cmpd="sng">
            <a:solidFill>
              <a:schemeClr val="dk1"/>
            </a:solidFill>
            <a:prstDash val="solid"/>
            <a:round/>
            <a:headEnd type="none" w="med" len="med"/>
            <a:tailEnd type="none" w="med" len="med"/>
          </a:ln>
        </p:spPr>
      </p:cxnSp>
      <p:pic>
        <p:nvPicPr>
          <p:cNvPr id="9802" name="Google Shape;9802;p110" descr="underline_base"/>
          <p:cNvPicPr preferRelativeResize="0"/>
          <p:nvPr/>
        </p:nvPicPr>
        <p:blipFill rotWithShape="1">
          <a:blip r:embed="rId3">
            <a:alphaModFix/>
          </a:blip>
          <a:srcRect/>
          <a:stretch/>
        </p:blipFill>
        <p:spPr>
          <a:xfrm>
            <a:off x="490538" y="895350"/>
            <a:ext cx="5988050" cy="184150"/>
          </a:xfrm>
          <a:prstGeom prst="rect">
            <a:avLst/>
          </a:prstGeom>
          <a:noFill/>
          <a:ln>
            <a:noFill/>
          </a:ln>
        </p:spPr>
      </p:pic>
      <p:sp>
        <p:nvSpPr>
          <p:cNvPr id="9803" name="Google Shape;9803;p11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110</a:t>
            </a:fld>
            <a:endParaRPr sz="1200">
              <a:solidFill>
                <a:schemeClr val="dk1"/>
              </a:solidFill>
              <a:latin typeface="Tahoma"/>
              <a:ea typeface="Tahoma"/>
              <a:cs typeface="Tahoma"/>
              <a:sym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808"/>
        <p:cNvGrpSpPr/>
        <p:nvPr/>
      </p:nvGrpSpPr>
      <p:grpSpPr>
        <a:xfrm>
          <a:off x="0" y="0"/>
          <a:ext cx="0" cy="0"/>
          <a:chOff x="0" y="0"/>
          <a:chExt cx="0" cy="0"/>
        </a:xfrm>
      </p:grpSpPr>
      <p:sp>
        <p:nvSpPr>
          <p:cNvPr id="9809" name="Google Shape;9809;p111"/>
          <p:cNvSpPr/>
          <p:nvPr/>
        </p:nvSpPr>
        <p:spPr>
          <a:xfrm>
            <a:off x="6978650" y="4156075"/>
            <a:ext cx="655638" cy="1135063"/>
          </a:xfrm>
          <a:custGeom>
            <a:avLst/>
            <a:gdLst/>
            <a:ahLst/>
            <a:cxnLst/>
            <a:rect l="l" t="t" r="r" b="b"/>
            <a:pathLst>
              <a:path w="413" h="715" extrusionOk="0">
                <a:moveTo>
                  <a:pt x="413" y="570"/>
                </a:moveTo>
                <a:lnTo>
                  <a:pt x="9" y="0"/>
                </a:lnTo>
                <a:lnTo>
                  <a:pt x="0" y="604"/>
                </a:lnTo>
                <a:lnTo>
                  <a:pt x="397" y="715"/>
                </a:lnTo>
                <a:lnTo>
                  <a:pt x="413" y="570"/>
                </a:lnTo>
                <a:close/>
              </a:path>
            </a:pathLst>
          </a:custGeom>
          <a:gradFill>
            <a:gsLst>
              <a:gs pos="0">
                <a:schemeClr val="accent2"/>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810" name="Google Shape;9810;p111"/>
          <p:cNvGrpSpPr/>
          <p:nvPr/>
        </p:nvGrpSpPr>
        <p:grpSpPr>
          <a:xfrm>
            <a:off x="7580313" y="4918075"/>
            <a:ext cx="984250" cy="600075"/>
            <a:chOff x="1871277" y="1576300"/>
            <a:chExt cx="1128371" cy="437861"/>
          </a:xfrm>
        </p:grpSpPr>
        <p:sp>
          <p:nvSpPr>
            <p:cNvPr id="9811" name="Google Shape;9811;p111"/>
            <p:cNvSpPr/>
            <p:nvPr/>
          </p:nvSpPr>
          <p:spPr>
            <a:xfrm rot="10800000" flipH="1">
              <a:off x="1874917" y="1694453"/>
              <a:ext cx="1124731" cy="31970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9812" name="Google Shape;9812;p111"/>
            <p:cNvSpPr/>
            <p:nvPr/>
          </p:nvSpPr>
          <p:spPr>
            <a:xfrm>
              <a:off x="1871277" y="1739629"/>
              <a:ext cx="1128371" cy="1158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9813" name="Google Shape;9813;p111"/>
            <p:cNvSpPr/>
            <p:nvPr/>
          </p:nvSpPr>
          <p:spPr>
            <a:xfrm rot="10800000" flipH="1">
              <a:off x="1871277" y="1576300"/>
              <a:ext cx="1124731" cy="31970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9814" name="Google Shape;9814;p111"/>
            <p:cNvSpPr/>
            <p:nvPr/>
          </p:nvSpPr>
          <p:spPr>
            <a:xfrm>
              <a:off x="2158830" y="1673602"/>
              <a:ext cx="549626" cy="1610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9815" name="Google Shape;9815;p111"/>
            <p:cNvSpPr/>
            <p:nvPr/>
          </p:nvSpPr>
          <p:spPr>
            <a:xfrm>
              <a:off x="2102410" y="1633060"/>
              <a:ext cx="662463" cy="11120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816" name="Google Shape;9816;p111"/>
            <p:cNvSpPr/>
            <p:nvPr/>
          </p:nvSpPr>
          <p:spPr>
            <a:xfrm>
              <a:off x="2537380" y="1728046"/>
              <a:ext cx="243874"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817" name="Google Shape;9817;p111"/>
            <p:cNvSpPr/>
            <p:nvPr/>
          </p:nvSpPr>
          <p:spPr>
            <a:xfrm>
              <a:off x="2089671" y="1730363"/>
              <a:ext cx="242053"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9818" name="Google Shape;9818;p111"/>
            <p:cNvCxnSpPr>
              <a:endCxn id="9813" idx="2"/>
            </p:cNvCxnSpPr>
            <p:nvPr/>
          </p:nvCxnSpPr>
          <p:spPr>
            <a:xfrm rot="10800000">
              <a:off x="1871277" y="1736154"/>
              <a:ext cx="3600" cy="1227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9819" name="Google Shape;9819;p111"/>
            <p:cNvCxnSpPr/>
            <p:nvPr/>
          </p:nvCxnSpPr>
          <p:spPr>
            <a:xfrm rot="10800000">
              <a:off x="2996008" y="1734996"/>
              <a:ext cx="3640" cy="122786"/>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9820" name="Google Shape;9820;p11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9821" name="Google Shape;9821;p111" descr="underline_base"/>
          <p:cNvPicPr preferRelativeResize="0"/>
          <p:nvPr/>
        </p:nvPicPr>
        <p:blipFill rotWithShape="1">
          <a:blip r:embed="rId3">
            <a:alphaModFix/>
          </a:blip>
          <a:srcRect/>
          <a:stretch/>
        </p:blipFill>
        <p:spPr>
          <a:xfrm>
            <a:off x="5083175" y="795338"/>
            <a:ext cx="3370263" cy="184150"/>
          </a:xfrm>
          <a:prstGeom prst="rect">
            <a:avLst/>
          </a:prstGeom>
          <a:noFill/>
          <a:ln>
            <a:noFill/>
          </a:ln>
        </p:spPr>
      </p:pic>
      <p:sp>
        <p:nvSpPr>
          <p:cNvPr id="9822" name="Google Shape;9822;p111"/>
          <p:cNvSpPr/>
          <p:nvPr/>
        </p:nvSpPr>
        <p:spPr>
          <a:xfrm>
            <a:off x="7129463" y="2246313"/>
            <a:ext cx="638175" cy="852487"/>
          </a:xfrm>
          <a:custGeom>
            <a:avLst/>
            <a:gdLst/>
            <a:ahLst/>
            <a:cxnLst/>
            <a:rect l="l" t="t" r="r" b="b"/>
            <a:pathLst>
              <a:path w="402" h="537" extrusionOk="0">
                <a:moveTo>
                  <a:pt x="402" y="363"/>
                </a:moveTo>
                <a:lnTo>
                  <a:pt x="28" y="0"/>
                </a:lnTo>
                <a:lnTo>
                  <a:pt x="0" y="470"/>
                </a:lnTo>
                <a:lnTo>
                  <a:pt x="242" y="537"/>
                </a:lnTo>
                <a:lnTo>
                  <a:pt x="402" y="363"/>
                </a:lnTo>
                <a:close/>
              </a:path>
            </a:pathLst>
          </a:custGeom>
          <a:gradFill>
            <a:gsLst>
              <a:gs pos="0">
                <a:schemeClr val="accent2"/>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823" name="Google Shape;9823;p111"/>
          <p:cNvGrpSpPr/>
          <p:nvPr/>
        </p:nvGrpSpPr>
        <p:grpSpPr>
          <a:xfrm>
            <a:off x="7329488" y="2754313"/>
            <a:ext cx="1052512" cy="355600"/>
            <a:chOff x="4410" y="1365"/>
            <a:chExt cx="663" cy="224"/>
          </a:xfrm>
        </p:grpSpPr>
        <p:sp>
          <p:nvSpPr>
            <p:cNvPr id="9824" name="Google Shape;9824;p111"/>
            <p:cNvSpPr/>
            <p:nvPr/>
          </p:nvSpPr>
          <p:spPr>
            <a:xfrm>
              <a:off x="4410" y="1500"/>
              <a:ext cx="495" cy="87"/>
            </a:xfrm>
            <a:prstGeom prst="rect">
              <a:avLst/>
            </a:prstGeom>
            <a:gradFill>
              <a:gsLst>
                <a:gs pos="0">
                  <a:srgbClr val="009999"/>
                </a:gs>
                <a:gs pos="100000">
                  <a:srgbClr val="FFFFFF"/>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25" name="Google Shape;9825;p111"/>
            <p:cNvSpPr/>
            <p:nvPr/>
          </p:nvSpPr>
          <p:spPr>
            <a:xfrm>
              <a:off x="4410" y="1368"/>
              <a:ext cx="663" cy="135"/>
            </a:xfrm>
            <a:prstGeom prst="parallelogram">
              <a:avLst>
                <a:gd name="adj" fmla="val 122778"/>
              </a:avLst>
            </a:prstGeom>
            <a:gradFill>
              <a:gsLst>
                <a:gs pos="0">
                  <a:srgbClr val="009999"/>
                </a:gs>
                <a:gs pos="100000">
                  <a:srgbClr val="FFFFFF"/>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26" name="Google Shape;9826;p111"/>
            <p:cNvSpPr/>
            <p:nvPr/>
          </p:nvSpPr>
          <p:spPr>
            <a:xfrm>
              <a:off x="4904" y="1365"/>
              <a:ext cx="169" cy="224"/>
            </a:xfrm>
            <a:custGeom>
              <a:avLst/>
              <a:gdLst/>
              <a:ahLst/>
              <a:cxnLst/>
              <a:rect l="l" t="t" r="r" b="b"/>
              <a:pathLst>
                <a:path w="169" h="224" extrusionOk="0">
                  <a:moveTo>
                    <a:pt x="0" y="138"/>
                  </a:moveTo>
                  <a:lnTo>
                    <a:pt x="0" y="224"/>
                  </a:lnTo>
                  <a:lnTo>
                    <a:pt x="169" y="77"/>
                  </a:lnTo>
                  <a:lnTo>
                    <a:pt x="169" y="0"/>
                  </a:lnTo>
                  <a:lnTo>
                    <a:pt x="0" y="138"/>
                  </a:lnTo>
                  <a:close/>
                </a:path>
              </a:pathLst>
            </a:custGeom>
            <a:solidFill>
              <a:srgbClr val="BBE0E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827" name="Google Shape;9827;p111"/>
            <p:cNvSpPr/>
            <p:nvPr/>
          </p:nvSpPr>
          <p:spPr>
            <a:xfrm>
              <a:off x="4475" y="1395"/>
              <a:ext cx="506" cy="80"/>
            </a:xfrm>
            <a:custGeom>
              <a:avLst/>
              <a:gdLst/>
              <a:ahLst/>
              <a:cxnLst/>
              <a:rect l="l" t="t" r="r" b="b"/>
              <a:pathLst>
                <a:path w="280" h="63" extrusionOk="0">
                  <a:moveTo>
                    <a:pt x="0" y="63"/>
                  </a:moveTo>
                  <a:lnTo>
                    <a:pt x="37" y="62"/>
                  </a:lnTo>
                  <a:lnTo>
                    <a:pt x="219" y="0"/>
                  </a:lnTo>
                  <a:lnTo>
                    <a:pt x="280" y="0"/>
                  </a:lnTo>
                </a:path>
              </a:pathLst>
            </a:custGeom>
            <a:noFill/>
            <a:ln w="1905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828" name="Google Shape;9828;p111"/>
            <p:cNvSpPr/>
            <p:nvPr/>
          </p:nvSpPr>
          <p:spPr>
            <a:xfrm>
              <a:off x="4593" y="1391"/>
              <a:ext cx="293" cy="93"/>
            </a:xfrm>
            <a:custGeom>
              <a:avLst/>
              <a:gdLst/>
              <a:ahLst/>
              <a:cxnLst/>
              <a:rect l="l" t="t" r="r" b="b"/>
              <a:pathLst>
                <a:path w="293" h="93" extrusionOk="0">
                  <a:moveTo>
                    <a:pt x="0" y="0"/>
                  </a:moveTo>
                  <a:lnTo>
                    <a:pt x="67" y="1"/>
                  </a:lnTo>
                  <a:lnTo>
                    <a:pt x="195" y="93"/>
                  </a:lnTo>
                  <a:lnTo>
                    <a:pt x="293" y="93"/>
                  </a:lnTo>
                </a:path>
              </a:pathLst>
            </a:custGeom>
            <a:noFill/>
            <a:ln w="1905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829" name="Google Shape;9829;p111"/>
          <p:cNvSpPr/>
          <p:nvPr/>
        </p:nvSpPr>
        <p:spPr>
          <a:xfrm>
            <a:off x="3817938" y="1447800"/>
            <a:ext cx="4048125" cy="3833813"/>
          </a:xfrm>
          <a:custGeom>
            <a:avLst/>
            <a:gdLst/>
            <a:ahLst/>
            <a:cxnLst/>
            <a:rect l="l" t="t" r="r" b="b"/>
            <a:pathLst>
              <a:path w="2550" h="2415" extrusionOk="0">
                <a:moveTo>
                  <a:pt x="592" y="0"/>
                </a:moveTo>
                <a:lnTo>
                  <a:pt x="2544" y="0"/>
                </a:lnTo>
                <a:lnTo>
                  <a:pt x="2550" y="2415"/>
                </a:lnTo>
                <a:lnTo>
                  <a:pt x="0" y="2415"/>
                </a:lnTo>
              </a:path>
            </a:pathLst>
          </a:custGeom>
          <a:noFill/>
          <a:ln w="9525"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830" name="Google Shape;9830;p111"/>
          <p:cNvSpPr txBox="1"/>
          <p:nvPr/>
        </p:nvSpPr>
        <p:spPr>
          <a:xfrm>
            <a:off x="2716213" y="223838"/>
            <a:ext cx="1100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i="1">
                <a:solidFill>
                  <a:srgbClr val="000099"/>
                </a:solidFill>
                <a:latin typeface="Arial"/>
                <a:ea typeface="Arial"/>
                <a:cs typeface="Arial"/>
                <a:sym typeface="Arial"/>
              </a:rPr>
              <a:t>source</a:t>
            </a:r>
            <a:endParaRPr/>
          </a:p>
        </p:txBody>
      </p:sp>
      <p:sp>
        <p:nvSpPr>
          <p:cNvPr id="9831" name="Google Shape;9831;p111"/>
          <p:cNvSpPr/>
          <p:nvPr/>
        </p:nvSpPr>
        <p:spPr>
          <a:xfrm>
            <a:off x="3868738" y="650875"/>
            <a:ext cx="360362" cy="1577975"/>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chemeClr val="accent2"/>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832" name="Google Shape;9832;p111"/>
          <p:cNvSpPr/>
          <p:nvPr/>
        </p:nvSpPr>
        <p:spPr>
          <a:xfrm>
            <a:off x="2644775" y="660400"/>
            <a:ext cx="1296988" cy="1546225"/>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33" name="Google Shape;9833;p111"/>
          <p:cNvSpPr/>
          <p:nvPr/>
        </p:nvSpPr>
        <p:spPr>
          <a:xfrm>
            <a:off x="2597150" y="731838"/>
            <a:ext cx="1273175" cy="1536700"/>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9834" name="Google Shape;9834;p111"/>
          <p:cNvCxnSpPr/>
          <p:nvPr/>
        </p:nvCxnSpPr>
        <p:spPr>
          <a:xfrm>
            <a:off x="2597150" y="1049338"/>
            <a:ext cx="1263650" cy="3175"/>
          </a:xfrm>
          <a:prstGeom prst="straightConnector1">
            <a:avLst/>
          </a:prstGeom>
          <a:noFill/>
          <a:ln w="28575" cap="flat" cmpd="sng">
            <a:solidFill>
              <a:schemeClr val="dk1"/>
            </a:solidFill>
            <a:prstDash val="solid"/>
            <a:round/>
            <a:headEnd type="none" w="med" len="med"/>
            <a:tailEnd type="none" w="med" len="med"/>
          </a:ln>
        </p:spPr>
      </p:cxnSp>
      <p:sp>
        <p:nvSpPr>
          <p:cNvPr id="9835" name="Google Shape;9835;p111"/>
          <p:cNvSpPr txBox="1"/>
          <p:nvPr/>
        </p:nvSpPr>
        <p:spPr>
          <a:xfrm>
            <a:off x="2554288" y="698500"/>
            <a:ext cx="1317625" cy="160020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application</a:t>
            </a:r>
            <a:endParaRPr/>
          </a:p>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transport</a:t>
            </a:r>
            <a:endParaRPr/>
          </a:p>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network</a:t>
            </a:r>
            <a:endParaRPr/>
          </a:p>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link</a:t>
            </a:r>
            <a:endParaRPr/>
          </a:p>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physical</a:t>
            </a:r>
            <a:endParaRPr/>
          </a:p>
        </p:txBody>
      </p:sp>
      <p:cxnSp>
        <p:nvCxnSpPr>
          <p:cNvPr id="9836" name="Google Shape;9836;p111"/>
          <p:cNvCxnSpPr/>
          <p:nvPr/>
        </p:nvCxnSpPr>
        <p:spPr>
          <a:xfrm>
            <a:off x="2605088" y="1370013"/>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9837" name="Google Shape;9837;p111"/>
          <p:cNvCxnSpPr/>
          <p:nvPr/>
        </p:nvCxnSpPr>
        <p:spPr>
          <a:xfrm>
            <a:off x="2609850" y="1651000"/>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9838" name="Google Shape;9838;p111"/>
          <p:cNvCxnSpPr/>
          <p:nvPr/>
        </p:nvCxnSpPr>
        <p:spPr>
          <a:xfrm>
            <a:off x="2609850" y="1927225"/>
            <a:ext cx="1263650" cy="3175"/>
          </a:xfrm>
          <a:prstGeom prst="straightConnector1">
            <a:avLst/>
          </a:prstGeom>
          <a:noFill/>
          <a:ln w="28575" cap="flat" cmpd="sng">
            <a:solidFill>
              <a:schemeClr val="dk1"/>
            </a:solidFill>
            <a:prstDash val="solid"/>
            <a:round/>
            <a:headEnd type="none" w="med" len="med"/>
            <a:tailEnd type="none" w="med" len="med"/>
          </a:ln>
        </p:spPr>
      </p:cxnSp>
      <p:grpSp>
        <p:nvGrpSpPr>
          <p:cNvPr id="9839" name="Google Shape;9839;p111"/>
          <p:cNvGrpSpPr/>
          <p:nvPr/>
        </p:nvGrpSpPr>
        <p:grpSpPr>
          <a:xfrm>
            <a:off x="1219200" y="1368425"/>
            <a:ext cx="1208088" cy="303213"/>
            <a:chOff x="501" y="1990"/>
            <a:chExt cx="761" cy="191"/>
          </a:xfrm>
        </p:grpSpPr>
        <p:sp>
          <p:nvSpPr>
            <p:cNvPr id="9840" name="Google Shape;9840;p111"/>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41" name="Google Shape;9841;p111"/>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t</a:t>
              </a:r>
              <a:endParaRPr/>
            </a:p>
          </p:txBody>
        </p:sp>
        <p:sp>
          <p:nvSpPr>
            <p:cNvPr id="9842" name="Google Shape;9842;p111"/>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n</a:t>
              </a:r>
              <a:endParaRPr/>
            </a:p>
          </p:txBody>
        </p:sp>
        <p:sp>
          <p:nvSpPr>
            <p:cNvPr id="9843" name="Google Shape;9843;p111"/>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a:t>
              </a:r>
              <a:endParaRPr/>
            </a:p>
          </p:txBody>
        </p:sp>
        <p:cxnSp>
          <p:nvCxnSpPr>
            <p:cNvPr id="9844" name="Google Shape;9844;p111"/>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9845" name="Google Shape;9845;p111"/>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sp>
        <p:nvSpPr>
          <p:cNvPr id="9846" name="Google Shape;9846;p111"/>
          <p:cNvSpPr txBox="1"/>
          <p:nvPr/>
        </p:nvSpPr>
        <p:spPr>
          <a:xfrm>
            <a:off x="395288" y="996950"/>
            <a:ext cx="963612"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a:solidFill>
                  <a:srgbClr val="CC0000"/>
                </a:solidFill>
                <a:latin typeface="Arial"/>
                <a:ea typeface="Arial"/>
                <a:cs typeface="Arial"/>
                <a:sym typeface="Arial"/>
              </a:rPr>
              <a:t>segment</a:t>
            </a:r>
            <a:endParaRPr/>
          </a:p>
        </p:txBody>
      </p:sp>
      <p:grpSp>
        <p:nvGrpSpPr>
          <p:cNvPr id="9847" name="Google Shape;9847;p111"/>
          <p:cNvGrpSpPr/>
          <p:nvPr/>
        </p:nvGrpSpPr>
        <p:grpSpPr>
          <a:xfrm>
            <a:off x="1533525" y="1033463"/>
            <a:ext cx="301625" cy="292100"/>
            <a:chOff x="1962" y="2058"/>
            <a:chExt cx="190" cy="184"/>
          </a:xfrm>
        </p:grpSpPr>
        <p:sp>
          <p:nvSpPr>
            <p:cNvPr id="9848" name="Google Shape;9848;p111"/>
            <p:cNvSpPr/>
            <p:nvPr/>
          </p:nvSpPr>
          <p:spPr>
            <a:xfrm>
              <a:off x="1962"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49" name="Google Shape;9849;p111"/>
            <p:cNvSpPr/>
            <p:nvPr/>
          </p:nvSpPr>
          <p:spPr>
            <a:xfrm>
              <a:off x="1965"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t</a:t>
              </a:r>
              <a:endParaRPr/>
            </a:p>
          </p:txBody>
        </p:sp>
      </p:grpSp>
      <p:sp>
        <p:nvSpPr>
          <p:cNvPr id="9850" name="Google Shape;9850;p111"/>
          <p:cNvSpPr txBox="1"/>
          <p:nvPr/>
        </p:nvSpPr>
        <p:spPr>
          <a:xfrm>
            <a:off x="195263" y="1336675"/>
            <a:ext cx="1042987"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a:solidFill>
                  <a:srgbClr val="CC0000"/>
                </a:solidFill>
                <a:latin typeface="Arial"/>
                <a:ea typeface="Arial"/>
                <a:cs typeface="Arial"/>
                <a:sym typeface="Arial"/>
              </a:rPr>
              <a:t>datagram</a:t>
            </a:r>
            <a:endParaRPr/>
          </a:p>
        </p:txBody>
      </p:sp>
      <p:sp>
        <p:nvSpPr>
          <p:cNvPr id="9851" name="Google Shape;9851;p111"/>
          <p:cNvSpPr txBox="1"/>
          <p:nvPr/>
        </p:nvSpPr>
        <p:spPr>
          <a:xfrm>
            <a:off x="1547813" y="4157663"/>
            <a:ext cx="1412875"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Noto Sans Symbols"/>
              <a:buNone/>
            </a:pPr>
            <a:r>
              <a:rPr lang="en-US" sz="2000" i="1">
                <a:solidFill>
                  <a:srgbClr val="000099"/>
                </a:solidFill>
                <a:latin typeface="Arial"/>
                <a:ea typeface="Arial"/>
                <a:cs typeface="Arial"/>
                <a:sym typeface="Arial"/>
              </a:rPr>
              <a:t>destination</a:t>
            </a:r>
            <a:endParaRPr/>
          </a:p>
        </p:txBody>
      </p:sp>
      <p:sp>
        <p:nvSpPr>
          <p:cNvPr id="9852" name="Google Shape;9852;p111"/>
          <p:cNvSpPr/>
          <p:nvPr/>
        </p:nvSpPr>
        <p:spPr>
          <a:xfrm>
            <a:off x="2979738" y="4540250"/>
            <a:ext cx="360362" cy="1577975"/>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chemeClr val="accent2"/>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853" name="Google Shape;9853;p111"/>
          <p:cNvSpPr/>
          <p:nvPr/>
        </p:nvSpPr>
        <p:spPr>
          <a:xfrm>
            <a:off x="1755775" y="4546600"/>
            <a:ext cx="1296988" cy="1546225"/>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54" name="Google Shape;9854;p111"/>
          <p:cNvSpPr/>
          <p:nvPr/>
        </p:nvSpPr>
        <p:spPr>
          <a:xfrm>
            <a:off x="1708150" y="4618038"/>
            <a:ext cx="1273175" cy="1536700"/>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9855" name="Google Shape;9855;p111"/>
          <p:cNvCxnSpPr/>
          <p:nvPr/>
        </p:nvCxnSpPr>
        <p:spPr>
          <a:xfrm>
            <a:off x="1708150" y="4935538"/>
            <a:ext cx="1263650" cy="3175"/>
          </a:xfrm>
          <a:prstGeom prst="straightConnector1">
            <a:avLst/>
          </a:prstGeom>
          <a:noFill/>
          <a:ln w="28575" cap="flat" cmpd="sng">
            <a:solidFill>
              <a:schemeClr val="dk1"/>
            </a:solidFill>
            <a:prstDash val="solid"/>
            <a:round/>
            <a:headEnd type="none" w="med" len="med"/>
            <a:tailEnd type="none" w="med" len="med"/>
          </a:ln>
        </p:spPr>
      </p:cxnSp>
      <p:sp>
        <p:nvSpPr>
          <p:cNvPr id="9856" name="Google Shape;9856;p111"/>
          <p:cNvSpPr txBox="1"/>
          <p:nvPr/>
        </p:nvSpPr>
        <p:spPr>
          <a:xfrm>
            <a:off x="1665288" y="4584700"/>
            <a:ext cx="1317625" cy="160020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application</a:t>
            </a:r>
            <a:endParaRPr/>
          </a:p>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transport</a:t>
            </a:r>
            <a:endParaRPr/>
          </a:p>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network</a:t>
            </a:r>
            <a:endParaRPr/>
          </a:p>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link</a:t>
            </a:r>
            <a:endParaRPr/>
          </a:p>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physical</a:t>
            </a:r>
            <a:endParaRPr/>
          </a:p>
        </p:txBody>
      </p:sp>
      <p:cxnSp>
        <p:nvCxnSpPr>
          <p:cNvPr id="9857" name="Google Shape;9857;p111"/>
          <p:cNvCxnSpPr/>
          <p:nvPr/>
        </p:nvCxnSpPr>
        <p:spPr>
          <a:xfrm>
            <a:off x="1716088" y="5256213"/>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9858" name="Google Shape;9858;p111"/>
          <p:cNvCxnSpPr/>
          <p:nvPr/>
        </p:nvCxnSpPr>
        <p:spPr>
          <a:xfrm>
            <a:off x="1720850" y="5537200"/>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9859" name="Google Shape;9859;p111"/>
          <p:cNvCxnSpPr/>
          <p:nvPr/>
        </p:nvCxnSpPr>
        <p:spPr>
          <a:xfrm>
            <a:off x="1720850" y="5813425"/>
            <a:ext cx="1263650" cy="3175"/>
          </a:xfrm>
          <a:prstGeom prst="straightConnector1">
            <a:avLst/>
          </a:prstGeom>
          <a:noFill/>
          <a:ln w="28575" cap="flat" cmpd="sng">
            <a:solidFill>
              <a:schemeClr val="dk1"/>
            </a:solidFill>
            <a:prstDash val="solid"/>
            <a:round/>
            <a:headEnd type="none" w="med" len="med"/>
            <a:tailEnd type="none" w="med" len="med"/>
          </a:ln>
        </p:spPr>
      </p:cxnSp>
      <p:grpSp>
        <p:nvGrpSpPr>
          <p:cNvPr id="9860" name="Google Shape;9860;p111"/>
          <p:cNvGrpSpPr/>
          <p:nvPr/>
        </p:nvGrpSpPr>
        <p:grpSpPr>
          <a:xfrm>
            <a:off x="152400" y="4610100"/>
            <a:ext cx="1479550" cy="1220788"/>
            <a:chOff x="152400" y="4610100"/>
            <a:chExt cx="1479550" cy="1220788"/>
          </a:xfrm>
        </p:grpSpPr>
        <p:grpSp>
          <p:nvGrpSpPr>
            <p:cNvPr id="9861" name="Google Shape;9861;p111"/>
            <p:cNvGrpSpPr/>
            <p:nvPr/>
          </p:nvGrpSpPr>
          <p:grpSpPr>
            <a:xfrm>
              <a:off x="152400" y="5527675"/>
              <a:ext cx="1479550" cy="303213"/>
              <a:chOff x="332" y="2224"/>
              <a:chExt cx="932" cy="191"/>
            </a:xfrm>
          </p:grpSpPr>
          <p:sp>
            <p:nvSpPr>
              <p:cNvPr id="9862" name="Google Shape;9862;p111"/>
              <p:cNvSpPr/>
              <p:nvPr/>
            </p:nvSpPr>
            <p:spPr>
              <a:xfrm>
                <a:off x="345" y="2241"/>
                <a:ext cx="840"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63" name="Google Shape;9863;p111"/>
              <p:cNvSpPr/>
              <p:nvPr/>
            </p:nvSpPr>
            <p:spPr>
              <a:xfrm>
                <a:off x="706"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t</a:t>
                </a:r>
                <a:endParaRPr/>
              </a:p>
            </p:txBody>
          </p:sp>
          <p:sp>
            <p:nvSpPr>
              <p:cNvPr id="9864" name="Google Shape;9864;p111"/>
              <p:cNvSpPr/>
              <p:nvPr/>
            </p:nvSpPr>
            <p:spPr>
              <a:xfrm>
                <a:off x="520"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n</a:t>
                </a:r>
                <a:endParaRPr/>
              </a:p>
            </p:txBody>
          </p:sp>
          <p:sp>
            <p:nvSpPr>
              <p:cNvPr id="9865" name="Google Shape;9865;p111"/>
              <p:cNvSpPr/>
              <p:nvPr/>
            </p:nvSpPr>
            <p:spPr>
              <a:xfrm>
                <a:off x="332"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l</a:t>
                </a:r>
                <a:endParaRPr/>
              </a:p>
            </p:txBody>
          </p:sp>
          <p:sp>
            <p:nvSpPr>
              <p:cNvPr id="9866" name="Google Shape;9866;p111"/>
              <p:cNvSpPr/>
              <p:nvPr/>
            </p:nvSpPr>
            <p:spPr>
              <a:xfrm>
                <a:off x="836" y="222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a:t>
                </a:r>
                <a:endParaRPr/>
              </a:p>
            </p:txBody>
          </p:sp>
          <p:cxnSp>
            <p:nvCxnSpPr>
              <p:cNvPr id="9867" name="Google Shape;9867;p111"/>
              <p:cNvCxnSpPr/>
              <p:nvPr/>
            </p:nvCxnSpPr>
            <p:spPr>
              <a:xfrm>
                <a:off x="510" y="2241"/>
                <a:ext cx="0" cy="162"/>
              </a:xfrm>
              <a:prstGeom prst="straightConnector1">
                <a:avLst/>
              </a:prstGeom>
              <a:noFill/>
              <a:ln w="9525" cap="flat" cmpd="sng">
                <a:solidFill>
                  <a:schemeClr val="dk1"/>
                </a:solidFill>
                <a:prstDash val="solid"/>
                <a:round/>
                <a:headEnd type="none" w="med" len="med"/>
                <a:tailEnd type="none" w="med" len="med"/>
              </a:ln>
            </p:spPr>
          </p:cxnSp>
          <p:cxnSp>
            <p:nvCxnSpPr>
              <p:cNvPr id="9868" name="Google Shape;9868;p111"/>
              <p:cNvCxnSpPr/>
              <p:nvPr/>
            </p:nvCxnSpPr>
            <p:spPr>
              <a:xfrm>
                <a:off x="690" y="2247"/>
                <a:ext cx="0" cy="154"/>
              </a:xfrm>
              <a:prstGeom prst="straightConnector1">
                <a:avLst/>
              </a:prstGeom>
              <a:noFill/>
              <a:ln w="9525" cap="flat" cmpd="sng">
                <a:solidFill>
                  <a:schemeClr val="dk1"/>
                </a:solidFill>
                <a:prstDash val="solid"/>
                <a:round/>
                <a:headEnd type="none" w="med" len="med"/>
                <a:tailEnd type="none" w="med" len="med"/>
              </a:ln>
            </p:spPr>
          </p:cxnSp>
          <p:cxnSp>
            <p:nvCxnSpPr>
              <p:cNvPr id="9869" name="Google Shape;9869;p111"/>
              <p:cNvCxnSpPr/>
              <p:nvPr/>
            </p:nvCxnSpPr>
            <p:spPr>
              <a:xfrm>
                <a:off x="882" y="2244"/>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9870" name="Google Shape;9870;p111"/>
            <p:cNvGrpSpPr/>
            <p:nvPr/>
          </p:nvGrpSpPr>
          <p:grpSpPr>
            <a:xfrm>
              <a:off x="420688" y="5229225"/>
              <a:ext cx="1208087" cy="303213"/>
              <a:chOff x="501" y="1990"/>
              <a:chExt cx="761" cy="191"/>
            </a:xfrm>
          </p:grpSpPr>
          <p:sp>
            <p:nvSpPr>
              <p:cNvPr id="9871" name="Google Shape;9871;p111"/>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72" name="Google Shape;9872;p111"/>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t</a:t>
                </a:r>
                <a:endParaRPr/>
              </a:p>
            </p:txBody>
          </p:sp>
          <p:sp>
            <p:nvSpPr>
              <p:cNvPr id="9873" name="Google Shape;9873;p111"/>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n</a:t>
                </a:r>
                <a:endParaRPr/>
              </a:p>
            </p:txBody>
          </p:sp>
          <p:sp>
            <p:nvSpPr>
              <p:cNvPr id="9874" name="Google Shape;9874;p111"/>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a:t>
                </a:r>
                <a:endParaRPr/>
              </a:p>
            </p:txBody>
          </p:sp>
          <p:cxnSp>
            <p:nvCxnSpPr>
              <p:cNvPr id="9875" name="Google Shape;9875;p111"/>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9876" name="Google Shape;9876;p111"/>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9877" name="Google Shape;9877;p111"/>
            <p:cNvGrpSpPr/>
            <p:nvPr/>
          </p:nvGrpSpPr>
          <p:grpSpPr>
            <a:xfrm>
              <a:off x="723900" y="4921250"/>
              <a:ext cx="890588" cy="303213"/>
              <a:chOff x="645" y="1734"/>
              <a:chExt cx="561" cy="191"/>
            </a:xfrm>
          </p:grpSpPr>
          <p:sp>
            <p:nvSpPr>
              <p:cNvPr id="9878" name="Google Shape;9878;p111"/>
              <p:cNvSpPr/>
              <p:nvPr/>
            </p:nvSpPr>
            <p:spPr>
              <a:xfrm>
                <a:off x="645" y="1751"/>
                <a:ext cx="4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79" name="Google Shape;9879;p111"/>
              <p:cNvSpPr/>
              <p:nvPr/>
            </p:nvSpPr>
            <p:spPr>
              <a:xfrm>
                <a:off x="648" y="173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t</a:t>
                </a:r>
                <a:endParaRPr/>
              </a:p>
            </p:txBody>
          </p:sp>
          <p:sp>
            <p:nvSpPr>
              <p:cNvPr id="9880" name="Google Shape;9880;p111"/>
              <p:cNvSpPr/>
              <p:nvPr/>
            </p:nvSpPr>
            <p:spPr>
              <a:xfrm>
                <a:off x="778" y="173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a:t>
                </a:r>
                <a:endParaRPr/>
              </a:p>
            </p:txBody>
          </p:sp>
          <p:cxnSp>
            <p:nvCxnSpPr>
              <p:cNvPr id="9881" name="Google Shape;9881;p111"/>
              <p:cNvCxnSpPr/>
              <p:nvPr/>
            </p:nvCxnSpPr>
            <p:spPr>
              <a:xfrm>
                <a:off x="824" y="1754"/>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9882" name="Google Shape;9882;p111"/>
            <p:cNvGrpSpPr/>
            <p:nvPr/>
          </p:nvGrpSpPr>
          <p:grpSpPr>
            <a:xfrm>
              <a:off x="930275" y="4610100"/>
              <a:ext cx="679450" cy="301625"/>
              <a:chOff x="780" y="1553"/>
              <a:chExt cx="428" cy="190"/>
            </a:xfrm>
          </p:grpSpPr>
          <p:sp>
            <p:nvSpPr>
              <p:cNvPr id="9883" name="Google Shape;9883;p111"/>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84" name="Google Shape;9884;p111"/>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a:t>
                </a:r>
                <a:endParaRPr/>
              </a:p>
            </p:txBody>
          </p:sp>
        </p:grpSp>
      </p:grpSp>
      <p:grpSp>
        <p:nvGrpSpPr>
          <p:cNvPr id="9885" name="Google Shape;9885;p111"/>
          <p:cNvGrpSpPr/>
          <p:nvPr/>
        </p:nvGrpSpPr>
        <p:grpSpPr>
          <a:xfrm>
            <a:off x="5654675" y="4164013"/>
            <a:ext cx="1387475" cy="1035050"/>
            <a:chOff x="3601" y="168"/>
            <a:chExt cx="874" cy="652"/>
          </a:xfrm>
        </p:grpSpPr>
        <p:sp>
          <p:nvSpPr>
            <p:cNvPr id="9886" name="Google Shape;9886;p111"/>
            <p:cNvSpPr/>
            <p:nvPr/>
          </p:nvSpPr>
          <p:spPr>
            <a:xfrm>
              <a:off x="3658" y="168"/>
              <a:ext cx="817" cy="596"/>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87" name="Google Shape;9887;p111"/>
            <p:cNvSpPr/>
            <p:nvPr/>
          </p:nvSpPr>
          <p:spPr>
            <a:xfrm>
              <a:off x="3628" y="213"/>
              <a:ext cx="802" cy="596"/>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9888" name="Google Shape;9888;p111"/>
            <p:cNvCxnSpPr/>
            <p:nvPr/>
          </p:nvCxnSpPr>
          <p:spPr>
            <a:xfrm>
              <a:off x="3628" y="413"/>
              <a:ext cx="796" cy="2"/>
            </a:xfrm>
            <a:prstGeom prst="straightConnector1">
              <a:avLst/>
            </a:prstGeom>
            <a:noFill/>
            <a:ln w="28575" cap="flat" cmpd="sng">
              <a:solidFill>
                <a:schemeClr val="dk1"/>
              </a:solidFill>
              <a:prstDash val="solid"/>
              <a:round/>
              <a:headEnd type="none" w="med" len="med"/>
              <a:tailEnd type="none" w="med" len="med"/>
            </a:ln>
          </p:spPr>
        </p:cxnSp>
        <p:sp>
          <p:nvSpPr>
            <p:cNvPr id="9889" name="Google Shape;9889;p111"/>
            <p:cNvSpPr txBox="1"/>
            <p:nvPr/>
          </p:nvSpPr>
          <p:spPr>
            <a:xfrm>
              <a:off x="3601" y="192"/>
              <a:ext cx="830" cy="62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network</a:t>
              </a:r>
              <a:endParaRPr/>
            </a:p>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link</a:t>
              </a:r>
              <a:endParaRPr/>
            </a:p>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physical</a:t>
              </a:r>
              <a:endParaRPr/>
            </a:p>
          </p:txBody>
        </p:sp>
        <p:cxnSp>
          <p:nvCxnSpPr>
            <p:cNvPr id="9890" name="Google Shape;9890;p111"/>
            <p:cNvCxnSpPr/>
            <p:nvPr/>
          </p:nvCxnSpPr>
          <p:spPr>
            <a:xfrm>
              <a:off x="3633" y="615"/>
              <a:ext cx="796" cy="2"/>
            </a:xfrm>
            <a:prstGeom prst="straightConnector1">
              <a:avLst/>
            </a:prstGeom>
            <a:noFill/>
            <a:ln w="28575" cap="flat" cmpd="sng">
              <a:solidFill>
                <a:schemeClr val="dk1"/>
              </a:solidFill>
              <a:prstDash val="solid"/>
              <a:round/>
              <a:headEnd type="none" w="med" len="med"/>
              <a:tailEnd type="none" w="med" len="med"/>
            </a:ln>
          </p:spPr>
        </p:cxnSp>
      </p:grpSp>
      <p:grpSp>
        <p:nvGrpSpPr>
          <p:cNvPr id="9891" name="Google Shape;9891;p111"/>
          <p:cNvGrpSpPr/>
          <p:nvPr/>
        </p:nvGrpSpPr>
        <p:grpSpPr>
          <a:xfrm>
            <a:off x="5821363" y="2271713"/>
            <a:ext cx="1387475" cy="733425"/>
            <a:chOff x="4696" y="597"/>
            <a:chExt cx="874" cy="462"/>
          </a:xfrm>
        </p:grpSpPr>
        <p:sp>
          <p:nvSpPr>
            <p:cNvPr id="9892" name="Google Shape;9892;p111"/>
            <p:cNvSpPr/>
            <p:nvPr/>
          </p:nvSpPr>
          <p:spPr>
            <a:xfrm>
              <a:off x="4753" y="597"/>
              <a:ext cx="817" cy="416"/>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93" name="Google Shape;9893;p111"/>
            <p:cNvSpPr/>
            <p:nvPr/>
          </p:nvSpPr>
          <p:spPr>
            <a:xfrm>
              <a:off x="4723" y="642"/>
              <a:ext cx="802" cy="413"/>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9894" name="Google Shape;9894;p111"/>
            <p:cNvCxnSpPr/>
            <p:nvPr/>
          </p:nvCxnSpPr>
          <p:spPr>
            <a:xfrm>
              <a:off x="4723" y="842"/>
              <a:ext cx="796" cy="2"/>
            </a:xfrm>
            <a:prstGeom prst="straightConnector1">
              <a:avLst/>
            </a:prstGeom>
            <a:noFill/>
            <a:ln w="28575" cap="flat" cmpd="sng">
              <a:solidFill>
                <a:schemeClr val="dk1"/>
              </a:solidFill>
              <a:prstDash val="solid"/>
              <a:round/>
              <a:headEnd type="none" w="med" len="med"/>
              <a:tailEnd type="none" w="med" len="med"/>
            </a:ln>
          </p:spPr>
        </p:cxnSp>
        <p:sp>
          <p:nvSpPr>
            <p:cNvPr id="9895" name="Google Shape;9895;p111"/>
            <p:cNvSpPr txBox="1"/>
            <p:nvPr/>
          </p:nvSpPr>
          <p:spPr>
            <a:xfrm>
              <a:off x="4696" y="621"/>
              <a:ext cx="830" cy="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link</a:t>
              </a:r>
              <a:endParaRPr/>
            </a:p>
            <a:p>
              <a:pPr marL="0" marR="0" lvl="0" indent="0" algn="ctr" rtl="0">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physical</a:t>
              </a:r>
              <a:endParaRPr/>
            </a:p>
          </p:txBody>
        </p:sp>
      </p:grpSp>
      <p:sp>
        <p:nvSpPr>
          <p:cNvPr id="9896" name="Google Shape;9896;p111"/>
          <p:cNvSpPr/>
          <p:nvPr/>
        </p:nvSpPr>
        <p:spPr>
          <a:xfrm>
            <a:off x="1828800" y="533400"/>
            <a:ext cx="5264150" cy="5494338"/>
          </a:xfrm>
          <a:custGeom>
            <a:avLst/>
            <a:gdLst/>
            <a:ahLst/>
            <a:cxnLst/>
            <a:rect l="l" t="t" r="r" b="b"/>
            <a:pathLst>
              <a:path w="3316" h="3461" extrusionOk="0">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cap="flat" cmpd="sng">
            <a:solidFill>
              <a:srgbClr val="CC0000"/>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897" name="Google Shape;9897;p111"/>
          <p:cNvGrpSpPr/>
          <p:nvPr/>
        </p:nvGrpSpPr>
        <p:grpSpPr>
          <a:xfrm>
            <a:off x="4238625" y="4240213"/>
            <a:ext cx="1479550" cy="609600"/>
            <a:chOff x="4238625" y="4240213"/>
            <a:chExt cx="1479550" cy="609600"/>
          </a:xfrm>
        </p:grpSpPr>
        <p:grpSp>
          <p:nvGrpSpPr>
            <p:cNvPr id="9898" name="Google Shape;9898;p111"/>
            <p:cNvGrpSpPr/>
            <p:nvPr/>
          </p:nvGrpSpPr>
          <p:grpSpPr>
            <a:xfrm>
              <a:off x="4238625" y="4546600"/>
              <a:ext cx="1479550" cy="303213"/>
              <a:chOff x="332" y="2224"/>
              <a:chExt cx="932" cy="191"/>
            </a:xfrm>
          </p:grpSpPr>
          <p:sp>
            <p:nvSpPr>
              <p:cNvPr id="9899" name="Google Shape;9899;p111"/>
              <p:cNvSpPr/>
              <p:nvPr/>
            </p:nvSpPr>
            <p:spPr>
              <a:xfrm>
                <a:off x="345" y="2241"/>
                <a:ext cx="840"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900" name="Google Shape;9900;p111"/>
              <p:cNvSpPr/>
              <p:nvPr/>
            </p:nvSpPr>
            <p:spPr>
              <a:xfrm>
                <a:off x="706"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t</a:t>
                </a:r>
                <a:endParaRPr/>
              </a:p>
            </p:txBody>
          </p:sp>
          <p:sp>
            <p:nvSpPr>
              <p:cNvPr id="9901" name="Google Shape;9901;p111"/>
              <p:cNvSpPr/>
              <p:nvPr/>
            </p:nvSpPr>
            <p:spPr>
              <a:xfrm>
                <a:off x="520"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n</a:t>
                </a:r>
                <a:endParaRPr/>
              </a:p>
            </p:txBody>
          </p:sp>
          <p:sp>
            <p:nvSpPr>
              <p:cNvPr id="9902" name="Google Shape;9902;p111"/>
              <p:cNvSpPr/>
              <p:nvPr/>
            </p:nvSpPr>
            <p:spPr>
              <a:xfrm>
                <a:off x="332"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l</a:t>
                </a:r>
                <a:endParaRPr/>
              </a:p>
            </p:txBody>
          </p:sp>
          <p:sp>
            <p:nvSpPr>
              <p:cNvPr id="9903" name="Google Shape;9903;p111"/>
              <p:cNvSpPr/>
              <p:nvPr/>
            </p:nvSpPr>
            <p:spPr>
              <a:xfrm>
                <a:off x="836" y="222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a:t>
                </a:r>
                <a:endParaRPr/>
              </a:p>
            </p:txBody>
          </p:sp>
          <p:cxnSp>
            <p:nvCxnSpPr>
              <p:cNvPr id="9904" name="Google Shape;9904;p111"/>
              <p:cNvCxnSpPr/>
              <p:nvPr/>
            </p:nvCxnSpPr>
            <p:spPr>
              <a:xfrm>
                <a:off x="510" y="2241"/>
                <a:ext cx="0" cy="162"/>
              </a:xfrm>
              <a:prstGeom prst="straightConnector1">
                <a:avLst/>
              </a:prstGeom>
              <a:noFill/>
              <a:ln w="9525" cap="flat" cmpd="sng">
                <a:solidFill>
                  <a:schemeClr val="dk1"/>
                </a:solidFill>
                <a:prstDash val="solid"/>
                <a:round/>
                <a:headEnd type="none" w="med" len="med"/>
                <a:tailEnd type="none" w="med" len="med"/>
              </a:ln>
            </p:spPr>
          </p:cxnSp>
          <p:cxnSp>
            <p:nvCxnSpPr>
              <p:cNvPr id="9905" name="Google Shape;9905;p111"/>
              <p:cNvCxnSpPr/>
              <p:nvPr/>
            </p:nvCxnSpPr>
            <p:spPr>
              <a:xfrm>
                <a:off x="690" y="2247"/>
                <a:ext cx="0" cy="154"/>
              </a:xfrm>
              <a:prstGeom prst="straightConnector1">
                <a:avLst/>
              </a:prstGeom>
              <a:noFill/>
              <a:ln w="9525" cap="flat" cmpd="sng">
                <a:solidFill>
                  <a:schemeClr val="dk1"/>
                </a:solidFill>
                <a:prstDash val="solid"/>
                <a:round/>
                <a:headEnd type="none" w="med" len="med"/>
                <a:tailEnd type="none" w="med" len="med"/>
              </a:ln>
            </p:spPr>
          </p:cxnSp>
          <p:cxnSp>
            <p:nvCxnSpPr>
              <p:cNvPr id="9906" name="Google Shape;9906;p111"/>
              <p:cNvCxnSpPr/>
              <p:nvPr/>
            </p:nvCxnSpPr>
            <p:spPr>
              <a:xfrm>
                <a:off x="882" y="2244"/>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9907" name="Google Shape;9907;p111"/>
            <p:cNvGrpSpPr/>
            <p:nvPr/>
          </p:nvGrpSpPr>
          <p:grpSpPr>
            <a:xfrm>
              <a:off x="4497388" y="4240213"/>
              <a:ext cx="1208087" cy="303212"/>
              <a:chOff x="501" y="1990"/>
              <a:chExt cx="761" cy="191"/>
            </a:xfrm>
          </p:grpSpPr>
          <p:sp>
            <p:nvSpPr>
              <p:cNvPr id="9908" name="Google Shape;9908;p111"/>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909" name="Google Shape;9909;p111"/>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t</a:t>
                </a:r>
                <a:endParaRPr/>
              </a:p>
            </p:txBody>
          </p:sp>
          <p:sp>
            <p:nvSpPr>
              <p:cNvPr id="9910" name="Google Shape;9910;p111"/>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n</a:t>
                </a:r>
                <a:endParaRPr/>
              </a:p>
            </p:txBody>
          </p:sp>
          <p:sp>
            <p:nvSpPr>
              <p:cNvPr id="9911" name="Google Shape;9911;p111"/>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a:t>
                </a:r>
                <a:endParaRPr/>
              </a:p>
            </p:txBody>
          </p:sp>
          <p:cxnSp>
            <p:nvCxnSpPr>
              <p:cNvPr id="9912" name="Google Shape;9912;p111"/>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9913" name="Google Shape;9913;p111"/>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grpSp>
      <p:grpSp>
        <p:nvGrpSpPr>
          <p:cNvPr id="9914" name="Google Shape;9914;p111"/>
          <p:cNvGrpSpPr/>
          <p:nvPr/>
        </p:nvGrpSpPr>
        <p:grpSpPr>
          <a:xfrm>
            <a:off x="7269163" y="4606925"/>
            <a:ext cx="1208087" cy="303213"/>
            <a:chOff x="501" y="1990"/>
            <a:chExt cx="761" cy="191"/>
          </a:xfrm>
        </p:grpSpPr>
        <p:sp>
          <p:nvSpPr>
            <p:cNvPr id="9915" name="Google Shape;9915;p111"/>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916" name="Google Shape;9916;p111"/>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t</a:t>
              </a:r>
              <a:endParaRPr/>
            </a:p>
          </p:txBody>
        </p:sp>
        <p:sp>
          <p:nvSpPr>
            <p:cNvPr id="9917" name="Google Shape;9917;p111"/>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n</a:t>
              </a:r>
              <a:endParaRPr/>
            </a:p>
          </p:txBody>
        </p:sp>
        <p:sp>
          <p:nvSpPr>
            <p:cNvPr id="9918" name="Google Shape;9918;p111"/>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a:t>
              </a:r>
              <a:endParaRPr/>
            </a:p>
          </p:txBody>
        </p:sp>
        <p:cxnSp>
          <p:nvCxnSpPr>
            <p:cNvPr id="9919" name="Google Shape;9919;p111"/>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9920" name="Google Shape;9920;p111"/>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9921" name="Google Shape;9921;p111"/>
          <p:cNvGrpSpPr/>
          <p:nvPr/>
        </p:nvGrpSpPr>
        <p:grpSpPr>
          <a:xfrm>
            <a:off x="938213" y="1665288"/>
            <a:ext cx="1479550" cy="303212"/>
            <a:chOff x="332" y="2224"/>
            <a:chExt cx="932" cy="191"/>
          </a:xfrm>
        </p:grpSpPr>
        <p:sp>
          <p:nvSpPr>
            <p:cNvPr id="9922" name="Google Shape;9922;p111"/>
            <p:cNvSpPr/>
            <p:nvPr/>
          </p:nvSpPr>
          <p:spPr>
            <a:xfrm>
              <a:off x="345" y="2241"/>
              <a:ext cx="840"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923" name="Google Shape;9923;p111"/>
            <p:cNvSpPr/>
            <p:nvPr/>
          </p:nvSpPr>
          <p:spPr>
            <a:xfrm>
              <a:off x="706"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t</a:t>
              </a:r>
              <a:endParaRPr/>
            </a:p>
          </p:txBody>
        </p:sp>
        <p:sp>
          <p:nvSpPr>
            <p:cNvPr id="9924" name="Google Shape;9924;p111"/>
            <p:cNvSpPr/>
            <p:nvPr/>
          </p:nvSpPr>
          <p:spPr>
            <a:xfrm>
              <a:off x="520"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n</a:t>
              </a:r>
              <a:endParaRPr/>
            </a:p>
          </p:txBody>
        </p:sp>
        <p:sp>
          <p:nvSpPr>
            <p:cNvPr id="9925" name="Google Shape;9925;p111"/>
            <p:cNvSpPr/>
            <p:nvPr/>
          </p:nvSpPr>
          <p:spPr>
            <a:xfrm>
              <a:off x="332"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l</a:t>
              </a:r>
              <a:endParaRPr/>
            </a:p>
          </p:txBody>
        </p:sp>
        <p:sp>
          <p:nvSpPr>
            <p:cNvPr id="9926" name="Google Shape;9926;p111"/>
            <p:cNvSpPr/>
            <p:nvPr/>
          </p:nvSpPr>
          <p:spPr>
            <a:xfrm>
              <a:off x="836" y="222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a:t>
              </a:r>
              <a:endParaRPr/>
            </a:p>
          </p:txBody>
        </p:sp>
        <p:cxnSp>
          <p:nvCxnSpPr>
            <p:cNvPr id="9927" name="Google Shape;9927;p111"/>
            <p:cNvCxnSpPr/>
            <p:nvPr/>
          </p:nvCxnSpPr>
          <p:spPr>
            <a:xfrm>
              <a:off x="510" y="2241"/>
              <a:ext cx="0" cy="162"/>
            </a:xfrm>
            <a:prstGeom prst="straightConnector1">
              <a:avLst/>
            </a:prstGeom>
            <a:noFill/>
            <a:ln w="9525" cap="flat" cmpd="sng">
              <a:solidFill>
                <a:schemeClr val="dk1"/>
              </a:solidFill>
              <a:prstDash val="solid"/>
              <a:round/>
              <a:headEnd type="none" w="med" len="med"/>
              <a:tailEnd type="none" w="med" len="med"/>
            </a:ln>
          </p:spPr>
        </p:cxnSp>
        <p:cxnSp>
          <p:nvCxnSpPr>
            <p:cNvPr id="9928" name="Google Shape;9928;p111"/>
            <p:cNvCxnSpPr/>
            <p:nvPr/>
          </p:nvCxnSpPr>
          <p:spPr>
            <a:xfrm>
              <a:off x="690" y="2247"/>
              <a:ext cx="0" cy="154"/>
            </a:xfrm>
            <a:prstGeom prst="straightConnector1">
              <a:avLst/>
            </a:prstGeom>
            <a:noFill/>
            <a:ln w="9525" cap="flat" cmpd="sng">
              <a:solidFill>
                <a:schemeClr val="dk1"/>
              </a:solidFill>
              <a:prstDash val="solid"/>
              <a:round/>
              <a:headEnd type="none" w="med" len="med"/>
              <a:tailEnd type="none" w="med" len="med"/>
            </a:ln>
          </p:spPr>
        </p:cxnSp>
        <p:cxnSp>
          <p:nvCxnSpPr>
            <p:cNvPr id="9929" name="Google Shape;9929;p111"/>
            <p:cNvCxnSpPr/>
            <p:nvPr/>
          </p:nvCxnSpPr>
          <p:spPr>
            <a:xfrm>
              <a:off x="882" y="2244"/>
              <a:ext cx="0" cy="156"/>
            </a:xfrm>
            <a:prstGeom prst="straightConnector1">
              <a:avLst/>
            </a:prstGeom>
            <a:noFill/>
            <a:ln w="9525" cap="flat" cmpd="sng">
              <a:solidFill>
                <a:schemeClr val="dk1"/>
              </a:solidFill>
              <a:prstDash val="solid"/>
              <a:round/>
              <a:headEnd type="none" w="med" len="med"/>
              <a:tailEnd type="none" w="med" len="med"/>
            </a:ln>
          </p:spPr>
        </p:cxnSp>
      </p:grpSp>
      <p:sp>
        <p:nvSpPr>
          <p:cNvPr id="9930" name="Google Shape;9930;p111"/>
          <p:cNvSpPr txBox="1"/>
          <p:nvPr/>
        </p:nvSpPr>
        <p:spPr>
          <a:xfrm>
            <a:off x="7921625" y="5411788"/>
            <a:ext cx="8445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b="1">
                <a:solidFill>
                  <a:schemeClr val="dk1"/>
                </a:solidFill>
                <a:latin typeface="Arial"/>
                <a:ea typeface="Arial"/>
                <a:cs typeface="Arial"/>
                <a:sym typeface="Arial"/>
              </a:rPr>
              <a:t>router</a:t>
            </a:r>
            <a:endParaRPr/>
          </a:p>
        </p:txBody>
      </p:sp>
      <p:sp>
        <p:nvSpPr>
          <p:cNvPr id="9931" name="Google Shape;9931;p111"/>
          <p:cNvSpPr txBox="1"/>
          <p:nvPr/>
        </p:nvSpPr>
        <p:spPr>
          <a:xfrm>
            <a:off x="7935913" y="3098800"/>
            <a:ext cx="8953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b="1">
                <a:solidFill>
                  <a:schemeClr val="dk1"/>
                </a:solidFill>
                <a:latin typeface="Arial"/>
                <a:ea typeface="Arial"/>
                <a:cs typeface="Arial"/>
                <a:sym typeface="Arial"/>
              </a:rPr>
              <a:t>switch</a:t>
            </a:r>
            <a:endParaRPr/>
          </a:p>
        </p:txBody>
      </p:sp>
      <p:sp>
        <p:nvSpPr>
          <p:cNvPr id="9932" name="Google Shape;9932;p111"/>
          <p:cNvSpPr txBox="1">
            <a:spLocks noGrp="1"/>
          </p:cNvSpPr>
          <p:nvPr>
            <p:ph type="title" idx="4294967295"/>
          </p:nvPr>
        </p:nvSpPr>
        <p:spPr>
          <a:xfrm>
            <a:off x="4995863" y="0"/>
            <a:ext cx="380523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Encapsulation</a:t>
            </a:r>
            <a:endParaRPr/>
          </a:p>
        </p:txBody>
      </p:sp>
      <p:sp>
        <p:nvSpPr>
          <p:cNvPr id="9933" name="Google Shape;9933;p111"/>
          <p:cNvSpPr txBox="1"/>
          <p:nvPr/>
        </p:nvSpPr>
        <p:spPr>
          <a:xfrm>
            <a:off x="703263" y="692150"/>
            <a:ext cx="1008062"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a:solidFill>
                  <a:srgbClr val="CC0000"/>
                </a:solidFill>
                <a:latin typeface="Arial"/>
                <a:ea typeface="Arial"/>
                <a:cs typeface="Arial"/>
                <a:sym typeface="Arial"/>
              </a:rPr>
              <a:t>message</a:t>
            </a:r>
            <a:endParaRPr/>
          </a:p>
        </p:txBody>
      </p:sp>
      <p:grpSp>
        <p:nvGrpSpPr>
          <p:cNvPr id="9934" name="Google Shape;9934;p111"/>
          <p:cNvGrpSpPr/>
          <p:nvPr/>
        </p:nvGrpSpPr>
        <p:grpSpPr>
          <a:xfrm>
            <a:off x="1763713" y="719138"/>
            <a:ext cx="679450" cy="301625"/>
            <a:chOff x="780" y="1553"/>
            <a:chExt cx="428" cy="190"/>
          </a:xfrm>
        </p:grpSpPr>
        <p:sp>
          <p:nvSpPr>
            <p:cNvPr id="9935" name="Google Shape;9935;p111"/>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936" name="Google Shape;9936;p111"/>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a:t>
              </a:r>
              <a:endParaRPr/>
            </a:p>
          </p:txBody>
        </p:sp>
      </p:grpSp>
      <p:grpSp>
        <p:nvGrpSpPr>
          <p:cNvPr id="9937" name="Google Shape;9937;p111"/>
          <p:cNvGrpSpPr/>
          <p:nvPr/>
        </p:nvGrpSpPr>
        <p:grpSpPr>
          <a:xfrm>
            <a:off x="1528763" y="1039813"/>
            <a:ext cx="903287" cy="301625"/>
            <a:chOff x="1851" y="2046"/>
            <a:chExt cx="569" cy="190"/>
          </a:xfrm>
        </p:grpSpPr>
        <p:grpSp>
          <p:nvGrpSpPr>
            <p:cNvPr id="9938" name="Google Shape;9938;p111"/>
            <p:cNvGrpSpPr/>
            <p:nvPr/>
          </p:nvGrpSpPr>
          <p:grpSpPr>
            <a:xfrm>
              <a:off x="1851" y="2047"/>
              <a:ext cx="190" cy="184"/>
              <a:chOff x="1962" y="2058"/>
              <a:chExt cx="190" cy="184"/>
            </a:xfrm>
          </p:grpSpPr>
          <p:sp>
            <p:nvSpPr>
              <p:cNvPr id="9939" name="Google Shape;9939;p111"/>
              <p:cNvSpPr/>
              <p:nvPr/>
            </p:nvSpPr>
            <p:spPr>
              <a:xfrm>
                <a:off x="1962"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940" name="Google Shape;9940;p111"/>
              <p:cNvSpPr/>
              <p:nvPr/>
            </p:nvSpPr>
            <p:spPr>
              <a:xfrm>
                <a:off x="1965"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t</a:t>
                </a:r>
                <a:endParaRPr/>
              </a:p>
            </p:txBody>
          </p:sp>
        </p:grpSp>
        <p:grpSp>
          <p:nvGrpSpPr>
            <p:cNvPr id="9941" name="Google Shape;9941;p111"/>
            <p:cNvGrpSpPr/>
            <p:nvPr/>
          </p:nvGrpSpPr>
          <p:grpSpPr>
            <a:xfrm>
              <a:off x="1992" y="2046"/>
              <a:ext cx="428" cy="190"/>
              <a:chOff x="780" y="1553"/>
              <a:chExt cx="428" cy="190"/>
            </a:xfrm>
          </p:grpSpPr>
          <p:sp>
            <p:nvSpPr>
              <p:cNvPr id="9942" name="Google Shape;9942;p111"/>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943" name="Google Shape;9943;p111"/>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a:t>
                </a:r>
                <a:endParaRPr/>
              </a:p>
            </p:txBody>
          </p:sp>
        </p:grpSp>
      </p:grpSp>
      <p:grpSp>
        <p:nvGrpSpPr>
          <p:cNvPr id="9944" name="Google Shape;9944;p111"/>
          <p:cNvGrpSpPr/>
          <p:nvPr/>
        </p:nvGrpSpPr>
        <p:grpSpPr>
          <a:xfrm>
            <a:off x="1235075" y="1363663"/>
            <a:ext cx="301625" cy="292100"/>
            <a:chOff x="1962" y="2058"/>
            <a:chExt cx="190" cy="184"/>
          </a:xfrm>
        </p:grpSpPr>
        <p:sp>
          <p:nvSpPr>
            <p:cNvPr id="9945" name="Google Shape;9945;p111"/>
            <p:cNvSpPr/>
            <p:nvPr/>
          </p:nvSpPr>
          <p:spPr>
            <a:xfrm>
              <a:off x="1962"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946" name="Google Shape;9946;p111"/>
            <p:cNvSpPr/>
            <p:nvPr/>
          </p:nvSpPr>
          <p:spPr>
            <a:xfrm>
              <a:off x="1965"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H</a:t>
              </a:r>
              <a:r>
                <a:rPr lang="en-US" sz="1800" baseline="-25000">
                  <a:solidFill>
                    <a:schemeClr val="dk1"/>
                  </a:solidFill>
                  <a:latin typeface="Arial"/>
                  <a:ea typeface="Arial"/>
                  <a:cs typeface="Arial"/>
                  <a:sym typeface="Arial"/>
                </a:rPr>
                <a:t>n</a:t>
              </a:r>
              <a:endParaRPr/>
            </a:p>
          </p:txBody>
        </p:sp>
      </p:grpSp>
      <p:sp>
        <p:nvSpPr>
          <p:cNvPr id="9947" name="Google Shape;9947;p111"/>
          <p:cNvSpPr txBox="1"/>
          <p:nvPr/>
        </p:nvSpPr>
        <p:spPr>
          <a:xfrm>
            <a:off x="157163" y="1643063"/>
            <a:ext cx="704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a:solidFill>
                  <a:srgbClr val="CC0000"/>
                </a:solidFill>
                <a:latin typeface="Arial"/>
                <a:ea typeface="Arial"/>
                <a:cs typeface="Arial"/>
                <a:sym typeface="Arial"/>
              </a:rPr>
              <a:t>frame</a:t>
            </a:r>
            <a:endParaRPr/>
          </a:p>
        </p:txBody>
      </p:sp>
      <p:grpSp>
        <p:nvGrpSpPr>
          <p:cNvPr id="9948" name="Google Shape;9948;p111"/>
          <p:cNvGrpSpPr/>
          <p:nvPr/>
        </p:nvGrpSpPr>
        <p:grpSpPr>
          <a:xfrm flipH="1">
            <a:off x="3178175" y="4970463"/>
            <a:ext cx="803275" cy="771525"/>
            <a:chOff x="-44" y="1473"/>
            <a:chExt cx="981" cy="1105"/>
          </a:xfrm>
        </p:grpSpPr>
        <p:pic>
          <p:nvPicPr>
            <p:cNvPr id="9949" name="Google Shape;9949;p111"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9950" name="Google Shape;9950;p11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9951" name="Google Shape;9951;p111"/>
          <p:cNvGrpSpPr/>
          <p:nvPr/>
        </p:nvGrpSpPr>
        <p:grpSpPr>
          <a:xfrm flipH="1">
            <a:off x="4140200" y="1087438"/>
            <a:ext cx="803275" cy="771525"/>
            <a:chOff x="-44" y="1473"/>
            <a:chExt cx="981" cy="1105"/>
          </a:xfrm>
        </p:grpSpPr>
        <p:pic>
          <p:nvPicPr>
            <p:cNvPr id="9952" name="Google Shape;9952;p111"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9953" name="Google Shape;9953;p11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954" name="Google Shape;9954;p11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111</a:t>
            </a:fld>
            <a:endParaRPr sz="1200">
              <a:solidFill>
                <a:schemeClr val="dk1"/>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9933"/>
                                        </p:tgtEl>
                                      </p:cBhvr>
                                    </p:animEffect>
                                    <p:set>
                                      <p:cBhvr>
                                        <p:cTn id="7" dur="1" fill="hold">
                                          <p:stCondLst>
                                            <p:cond delay="2000"/>
                                          </p:stCondLst>
                                        </p:cTn>
                                        <p:tgtEl>
                                          <p:spTgt spid="993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84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84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1"/>
                                          </p:stCondLst>
                                        </p:cTn>
                                        <p:tgtEl>
                                          <p:spTgt spid="9934"/>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1"/>
                                          </p:stCondLst>
                                        </p:cTn>
                                        <p:tgtEl>
                                          <p:spTgt spid="984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1"/>
                                          </p:stCondLst>
                                        </p:cTn>
                                        <p:tgtEl>
                                          <p:spTgt spid="984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99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94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85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1"/>
                                          </p:stCondLst>
                                        </p:cTn>
                                        <p:tgtEl>
                                          <p:spTgt spid="9937"/>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1"/>
                                          </p:stCondLst>
                                        </p:cTn>
                                        <p:tgtEl>
                                          <p:spTgt spid="9944"/>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1"/>
                                          </p:stCondLst>
                                        </p:cTn>
                                        <p:tgtEl>
                                          <p:spTgt spid="9850"/>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83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92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994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1"/>
                                          </p:stCondLst>
                                        </p:cTn>
                                        <p:tgtEl>
                                          <p:spTgt spid="9839"/>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1"/>
                                          </p:stCondLst>
                                        </p:cTn>
                                        <p:tgtEl>
                                          <p:spTgt spid="994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1"/>
                                          </p:stCondLst>
                                        </p:cTn>
                                        <p:tgtEl>
                                          <p:spTgt spid="9921"/>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991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1"/>
                                          </p:stCondLst>
                                        </p:cTn>
                                        <p:tgtEl>
                                          <p:spTgt spid="9914"/>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9897"/>
                                        </p:tgtEl>
                                        <p:attrNameLst>
                                          <p:attrName>style.visibility</p:attrName>
                                        </p:attrNameLst>
                                      </p:cBhvr>
                                      <p:to>
                                        <p:strVal val="visible"/>
                                      </p:to>
                                    </p:set>
                                    <p:animEffect transition="in" filter="fade">
                                      <p:cBhvr>
                                        <p:cTn id="64" dur="500"/>
                                        <p:tgtEl>
                                          <p:spTgt spid="989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1"/>
                                          </p:stCondLst>
                                        </p:cTn>
                                        <p:tgtEl>
                                          <p:spTgt spid="9897"/>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9860"/>
                                        </p:tgtEl>
                                        <p:attrNameLst>
                                          <p:attrName>style.visibility</p:attrName>
                                        </p:attrNameLst>
                                      </p:cBhvr>
                                      <p:to>
                                        <p:strVal val="visible"/>
                                      </p:to>
                                    </p:set>
                                    <p:animEffect transition="in" filter="fade">
                                      <p:cBhvr>
                                        <p:cTn id="71" dur="500"/>
                                        <p:tgtEl>
                                          <p:spTgt spid="9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958"/>
        <p:cNvGrpSpPr/>
        <p:nvPr/>
      </p:nvGrpSpPr>
      <p:grpSpPr>
        <a:xfrm>
          <a:off x="0" y="0"/>
          <a:ext cx="0" cy="0"/>
          <a:chOff x="0" y="0"/>
          <a:chExt cx="0" cy="0"/>
        </a:xfrm>
      </p:grpSpPr>
      <p:sp>
        <p:nvSpPr>
          <p:cNvPr id="9959" name="Google Shape;9959;p11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9960" name="Google Shape;9960;p11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112</a:t>
            </a:fld>
            <a:endParaRPr sz="1200">
              <a:solidFill>
                <a:schemeClr val="dk1"/>
              </a:solidFill>
              <a:latin typeface="Tahoma"/>
              <a:ea typeface="Tahoma"/>
              <a:cs typeface="Tahoma"/>
              <a:sym typeface="Tahoma"/>
            </a:endParaRPr>
          </a:p>
        </p:txBody>
      </p:sp>
      <p:pic>
        <p:nvPicPr>
          <p:cNvPr id="9961" name="Google Shape;9961;p112"/>
          <p:cNvPicPr preferRelativeResize="0"/>
          <p:nvPr/>
        </p:nvPicPr>
        <p:blipFill rotWithShape="1">
          <a:blip r:embed="rId3">
            <a:alphaModFix/>
          </a:blip>
          <a:srcRect/>
          <a:stretch/>
        </p:blipFill>
        <p:spPr>
          <a:xfrm>
            <a:off x="495300" y="1009650"/>
            <a:ext cx="8153400" cy="4838700"/>
          </a:xfrm>
          <a:prstGeom prst="rect">
            <a:avLst/>
          </a:prstGeom>
          <a:noFill/>
          <a:ln>
            <a:noFill/>
          </a:ln>
        </p:spPr>
      </p:pic>
      <p:pic>
        <p:nvPicPr>
          <p:cNvPr id="9962" name="Google Shape;9962;p112" descr="Puzzle"/>
          <p:cNvPicPr preferRelativeResize="0"/>
          <p:nvPr/>
        </p:nvPicPr>
        <p:blipFill rotWithShape="1">
          <a:blip r:embed="rId4">
            <a:alphaModFix/>
          </a:blip>
          <a:srcRect/>
          <a:stretch/>
        </p:blipFill>
        <p:spPr>
          <a:xfrm rot="2653558">
            <a:off x="8205788" y="204788"/>
            <a:ext cx="603250" cy="603250"/>
          </a:xfrm>
          <a:prstGeom prst="rect">
            <a:avLst/>
          </a:prstGeom>
          <a:noFill/>
          <a:ln>
            <a:noFill/>
          </a:ln>
        </p:spPr>
      </p:pic>
      <p:sp>
        <p:nvSpPr>
          <p:cNvPr id="9963" name="Google Shape;9963;p112"/>
          <p:cNvSpPr txBox="1"/>
          <p:nvPr/>
        </p:nvSpPr>
        <p:spPr>
          <a:xfrm>
            <a:off x="4114800" y="209550"/>
            <a:ext cx="3805238"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400">
                <a:solidFill>
                  <a:srgbClr val="000099"/>
                </a:solidFill>
                <a:latin typeface="Gill Sans"/>
                <a:ea typeface="Gill Sans"/>
                <a:cs typeface="Gill Sans"/>
                <a:sym typeface="Gill Sans"/>
              </a:rPr>
              <a:t>Encapsulation</a:t>
            </a:r>
            <a:endParaRPr sz="4400">
              <a:solidFill>
                <a:srgbClr val="000099"/>
              </a:solidFill>
              <a:latin typeface="Gill Sans"/>
              <a:ea typeface="Gill Sans"/>
              <a:cs typeface="Gill Sans"/>
              <a:sym typeface="Gill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968"/>
        <p:cNvGrpSpPr/>
        <p:nvPr/>
      </p:nvGrpSpPr>
      <p:grpSpPr>
        <a:xfrm>
          <a:off x="0" y="0"/>
          <a:ext cx="0" cy="0"/>
          <a:chOff x="0" y="0"/>
          <a:chExt cx="0" cy="0"/>
        </a:xfrm>
      </p:grpSpPr>
      <p:sp>
        <p:nvSpPr>
          <p:cNvPr id="9969" name="Google Shape;9969;p11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9970" name="Google Shape;9970;p113" descr="underline_base"/>
          <p:cNvPicPr preferRelativeResize="0"/>
          <p:nvPr/>
        </p:nvPicPr>
        <p:blipFill rotWithShape="1">
          <a:blip r:embed="rId3">
            <a:alphaModFix/>
          </a:blip>
          <a:srcRect/>
          <a:stretch/>
        </p:blipFill>
        <p:spPr>
          <a:xfrm>
            <a:off x="679450" y="1028700"/>
            <a:ext cx="4570413" cy="173038"/>
          </a:xfrm>
          <a:prstGeom prst="rect">
            <a:avLst/>
          </a:prstGeom>
          <a:noFill/>
          <a:ln>
            <a:noFill/>
          </a:ln>
        </p:spPr>
      </p:pic>
      <p:sp>
        <p:nvSpPr>
          <p:cNvPr id="9971" name="Google Shape;9971;p113"/>
          <p:cNvSpPr txBox="1">
            <a:spLocks noGrp="1"/>
          </p:cNvSpPr>
          <p:nvPr>
            <p:ph type="title" idx="4294967295"/>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Chapter 1: roadmap</a:t>
            </a:r>
            <a:endParaRPr/>
          </a:p>
        </p:txBody>
      </p:sp>
      <p:sp>
        <p:nvSpPr>
          <p:cNvPr id="9972" name="Google Shape;9972;p113"/>
          <p:cNvSpPr txBox="1">
            <a:spLocks noGrp="1"/>
          </p:cNvSpPr>
          <p:nvPr>
            <p:ph type="body" idx="4294967295"/>
          </p:nvPr>
        </p:nvSpPr>
        <p:spPr>
          <a:xfrm>
            <a:off x="487363" y="1406525"/>
            <a:ext cx="8207375" cy="4648200"/>
          </a:xfrm>
          <a:prstGeom prst="rect">
            <a:avLst/>
          </a:prstGeom>
          <a:noFill/>
          <a:ln>
            <a:noFill/>
          </a:ln>
        </p:spPr>
        <p:txBody>
          <a:bodyPr spcFirstLastPara="1" wrap="square" lIns="91425" tIns="45700" rIns="91425" bIns="45700" anchor="t" anchorCtr="0">
            <a:noAutofit/>
          </a:bodyPr>
          <a:lstStyle/>
          <a:p>
            <a:pPr marL="742950" lvl="1" indent="-285750" algn="l" rtl="0">
              <a:lnSpc>
                <a:spcPct val="85000"/>
              </a:lnSpc>
              <a:spcBef>
                <a:spcPts val="0"/>
              </a:spcBef>
              <a:spcAft>
                <a:spcPts val="0"/>
              </a:spcAft>
              <a:buSzPts val="2800"/>
              <a:buFont typeface="Noto Sans Symbols"/>
              <a:buNone/>
            </a:pPr>
            <a:r>
              <a:rPr lang="en-US" sz="2800">
                <a:solidFill>
                  <a:srgbClr val="000099"/>
                </a:solidFill>
              </a:rPr>
              <a:t>1.1 what </a:t>
            </a:r>
            <a:r>
              <a:rPr lang="en-US" sz="2800" i="1">
                <a:solidFill>
                  <a:srgbClr val="000099"/>
                </a:solidFill>
              </a:rPr>
              <a:t>is</a:t>
            </a:r>
            <a:r>
              <a:rPr lang="en-US" sz="2800">
                <a:solidFill>
                  <a:srgbClr val="000099"/>
                </a:solidFill>
              </a:rPr>
              <a:t> the Internet?</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1.2</a:t>
            </a:r>
            <a:r>
              <a:rPr lang="en-US" sz="2800"/>
              <a:t> network edge</a:t>
            </a:r>
            <a:endParaRPr/>
          </a:p>
          <a:p>
            <a:pPr marL="1143000" lvl="2" indent="-228600" algn="l" rtl="0">
              <a:spcBef>
                <a:spcPts val="480"/>
              </a:spcBef>
              <a:spcAft>
                <a:spcPts val="0"/>
              </a:spcAft>
              <a:buClr>
                <a:srgbClr val="000099"/>
              </a:buClr>
              <a:buSzPts val="2400"/>
              <a:buChar char="▪"/>
            </a:pPr>
            <a:r>
              <a:rPr lang="en-US" sz="2400">
                <a:latin typeface="Gill Sans"/>
                <a:ea typeface="Gill Sans"/>
                <a:cs typeface="Gill Sans"/>
                <a:sym typeface="Gill Sans"/>
              </a:rPr>
              <a:t>end systems, access networks, links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1.3 </a:t>
            </a:r>
            <a:r>
              <a:rPr lang="en-US" sz="2800"/>
              <a:t>network core</a:t>
            </a:r>
            <a:endParaRPr/>
          </a:p>
          <a:p>
            <a:pPr marL="1143000" lvl="2" indent="-228600" algn="l" rtl="0">
              <a:spcBef>
                <a:spcPts val="480"/>
              </a:spcBef>
              <a:spcAft>
                <a:spcPts val="0"/>
              </a:spcAft>
              <a:buClr>
                <a:srgbClr val="000099"/>
              </a:buClr>
              <a:buSzPts val="2400"/>
              <a:buChar char="▪"/>
            </a:pPr>
            <a:r>
              <a:rPr lang="en-US" sz="2400">
                <a:latin typeface="Gill Sans"/>
                <a:ea typeface="Gill Sans"/>
                <a:cs typeface="Gill Sans"/>
                <a:sym typeface="Gill Sans"/>
              </a:rPr>
              <a:t>packet switching, circuit switching, network structure</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1.4 </a:t>
            </a:r>
            <a:r>
              <a:rPr lang="en-US" sz="2800"/>
              <a:t>delay, loss, throughput in networks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1.5</a:t>
            </a:r>
            <a:r>
              <a:rPr lang="en-US" sz="2800"/>
              <a:t> protocol layers, service models</a:t>
            </a:r>
            <a:endParaRPr/>
          </a:p>
          <a:p>
            <a:pPr marL="742950" lvl="1" indent="-285750" algn="l" rtl="0">
              <a:lnSpc>
                <a:spcPct val="85000"/>
              </a:lnSpc>
              <a:spcBef>
                <a:spcPts val="560"/>
              </a:spcBef>
              <a:spcAft>
                <a:spcPts val="0"/>
              </a:spcAft>
              <a:buSzPts val="2800"/>
              <a:buFont typeface="Noto Sans Symbols"/>
              <a:buNone/>
            </a:pPr>
            <a:r>
              <a:rPr lang="en-US" sz="2800">
                <a:solidFill>
                  <a:srgbClr val="CC0000"/>
                </a:solidFill>
              </a:rPr>
              <a:t>1.6 networks under attack: security</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1.7</a:t>
            </a:r>
            <a:r>
              <a:rPr lang="en-US" sz="2800"/>
              <a:t> history</a:t>
            </a:r>
            <a:endParaRPr/>
          </a:p>
          <a:p>
            <a:pPr marL="342900" lvl="0" indent="-165100" algn="l" rtl="0">
              <a:lnSpc>
                <a:spcPct val="85000"/>
              </a:lnSpc>
              <a:spcBef>
                <a:spcPts val="560"/>
              </a:spcBef>
              <a:spcAft>
                <a:spcPts val="0"/>
              </a:spcAft>
              <a:buSzPts val="2800"/>
              <a:buNone/>
            </a:pPr>
            <a:endParaRPr/>
          </a:p>
        </p:txBody>
      </p:sp>
      <p:sp>
        <p:nvSpPr>
          <p:cNvPr id="9973" name="Google Shape;9973;p11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113</a:t>
            </a:fld>
            <a:endParaRPr sz="1200">
              <a:solidFill>
                <a:schemeClr val="dk1"/>
              </a:solidFill>
              <a:latin typeface="Tahoma"/>
              <a:ea typeface="Tahoma"/>
              <a:cs typeface="Tahoma"/>
              <a:sym typeface="Tahom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977"/>
        <p:cNvGrpSpPr/>
        <p:nvPr/>
      </p:nvGrpSpPr>
      <p:grpSpPr>
        <a:xfrm>
          <a:off x="0" y="0"/>
          <a:ext cx="0" cy="0"/>
          <a:chOff x="0" y="0"/>
          <a:chExt cx="0" cy="0"/>
        </a:xfrm>
      </p:grpSpPr>
      <p:sp>
        <p:nvSpPr>
          <p:cNvPr id="9978" name="Google Shape;9978;p11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9979" name="Google Shape;9979;p114" descr="underline_base"/>
          <p:cNvPicPr preferRelativeResize="0"/>
          <p:nvPr/>
        </p:nvPicPr>
        <p:blipFill rotWithShape="1">
          <a:blip r:embed="rId3">
            <a:alphaModFix/>
          </a:blip>
          <a:srcRect/>
          <a:stretch/>
        </p:blipFill>
        <p:spPr>
          <a:xfrm>
            <a:off x="374650" y="892175"/>
            <a:ext cx="4113213" cy="173038"/>
          </a:xfrm>
          <a:prstGeom prst="rect">
            <a:avLst/>
          </a:prstGeom>
          <a:noFill/>
          <a:ln>
            <a:noFill/>
          </a:ln>
        </p:spPr>
      </p:pic>
      <p:sp>
        <p:nvSpPr>
          <p:cNvPr id="9980" name="Google Shape;9980;p114"/>
          <p:cNvSpPr txBox="1">
            <a:spLocks noGrp="1"/>
          </p:cNvSpPr>
          <p:nvPr>
            <p:ph type="title" idx="4294967295"/>
          </p:nvPr>
        </p:nvSpPr>
        <p:spPr>
          <a:xfrm>
            <a:off x="333375" y="77788"/>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Network security</a:t>
            </a:r>
            <a:endParaRPr/>
          </a:p>
        </p:txBody>
      </p:sp>
      <p:sp>
        <p:nvSpPr>
          <p:cNvPr id="9981" name="Google Shape;9981;p114"/>
          <p:cNvSpPr txBox="1">
            <a:spLocks noGrp="1"/>
          </p:cNvSpPr>
          <p:nvPr>
            <p:ph type="body" idx="4294967295"/>
          </p:nvPr>
        </p:nvSpPr>
        <p:spPr>
          <a:xfrm>
            <a:off x="533400" y="1365250"/>
            <a:ext cx="7772400" cy="5119688"/>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800"/>
              <a:buChar char="▪"/>
            </a:pPr>
            <a:r>
              <a:rPr lang="en-US">
                <a:solidFill>
                  <a:srgbClr val="CC0000"/>
                </a:solidFill>
              </a:rPr>
              <a:t>field of network security:</a:t>
            </a:r>
            <a:endParaRPr/>
          </a:p>
          <a:p>
            <a:pPr marL="682625" lvl="1" indent="-225425" algn="l" rtl="0">
              <a:lnSpc>
                <a:spcPct val="85000"/>
              </a:lnSpc>
              <a:spcBef>
                <a:spcPts val="480"/>
              </a:spcBef>
              <a:spcAft>
                <a:spcPts val="0"/>
              </a:spcAft>
              <a:buSzPts val="2400"/>
              <a:buChar char="•"/>
            </a:pPr>
            <a:r>
              <a:rPr lang="en-US"/>
              <a:t>how bad guys can attack computer networks</a:t>
            </a:r>
            <a:endParaRPr/>
          </a:p>
          <a:p>
            <a:pPr marL="682625" lvl="1" indent="-225425" algn="l" rtl="0">
              <a:lnSpc>
                <a:spcPct val="85000"/>
              </a:lnSpc>
              <a:spcBef>
                <a:spcPts val="480"/>
              </a:spcBef>
              <a:spcAft>
                <a:spcPts val="0"/>
              </a:spcAft>
              <a:buSzPts val="2400"/>
              <a:buChar char="•"/>
            </a:pPr>
            <a:r>
              <a:rPr lang="en-US"/>
              <a:t>how we can defend networks against attacks</a:t>
            </a:r>
            <a:endParaRPr/>
          </a:p>
          <a:p>
            <a:pPr marL="682625" lvl="1" indent="-225425" algn="l" rtl="0">
              <a:lnSpc>
                <a:spcPct val="85000"/>
              </a:lnSpc>
              <a:spcBef>
                <a:spcPts val="480"/>
              </a:spcBef>
              <a:spcAft>
                <a:spcPts val="0"/>
              </a:spcAft>
              <a:buSzPts val="2400"/>
              <a:buChar char="•"/>
            </a:pPr>
            <a:r>
              <a:rPr lang="en-US"/>
              <a:t>how to design architectures that are immune to attacks</a:t>
            </a:r>
            <a:endParaRPr/>
          </a:p>
          <a:p>
            <a:pPr marL="287338" lvl="0" indent="-287338" algn="l" rtl="0">
              <a:lnSpc>
                <a:spcPct val="85000"/>
              </a:lnSpc>
              <a:spcBef>
                <a:spcPts val="560"/>
              </a:spcBef>
              <a:spcAft>
                <a:spcPts val="0"/>
              </a:spcAft>
              <a:buSzPts val="2800"/>
              <a:buChar char="▪"/>
            </a:pPr>
            <a:r>
              <a:rPr lang="en-US">
                <a:solidFill>
                  <a:srgbClr val="CC0000"/>
                </a:solidFill>
              </a:rPr>
              <a:t>Internet not originally designed with (much) security in mind</a:t>
            </a:r>
            <a:endParaRPr/>
          </a:p>
          <a:p>
            <a:pPr marL="682625" lvl="1" indent="-225425" algn="l" rtl="0">
              <a:lnSpc>
                <a:spcPct val="85000"/>
              </a:lnSpc>
              <a:spcBef>
                <a:spcPts val="480"/>
              </a:spcBef>
              <a:spcAft>
                <a:spcPts val="0"/>
              </a:spcAft>
              <a:buSzPts val="2400"/>
              <a:buChar char="•"/>
            </a:pPr>
            <a:r>
              <a:rPr lang="en-US" i="1"/>
              <a:t>original vision:</a:t>
            </a:r>
            <a:r>
              <a:rPr lang="en-US"/>
              <a:t> “a group of mutually trusting users attached to a transparent network” </a:t>
            </a:r>
            <a:r>
              <a:rPr lang="en-US">
                <a:latin typeface="MS PGothic"/>
                <a:ea typeface="MS PGothic"/>
                <a:cs typeface="MS PGothic"/>
                <a:sym typeface="MS PGothic"/>
              </a:rPr>
              <a:t>☺</a:t>
            </a:r>
            <a:endParaRPr/>
          </a:p>
          <a:p>
            <a:pPr marL="682625" lvl="1" indent="-225425" algn="l" rtl="0">
              <a:lnSpc>
                <a:spcPct val="85000"/>
              </a:lnSpc>
              <a:spcBef>
                <a:spcPts val="480"/>
              </a:spcBef>
              <a:spcAft>
                <a:spcPts val="0"/>
              </a:spcAft>
              <a:buSzPts val="2400"/>
              <a:buChar char="•"/>
            </a:pPr>
            <a:r>
              <a:rPr lang="en-US"/>
              <a:t>Internet protocol designers playing “catch-up”</a:t>
            </a:r>
            <a:endParaRPr/>
          </a:p>
          <a:p>
            <a:pPr marL="682625" lvl="1" indent="-225425" algn="l" rtl="0">
              <a:lnSpc>
                <a:spcPct val="85000"/>
              </a:lnSpc>
              <a:spcBef>
                <a:spcPts val="480"/>
              </a:spcBef>
              <a:spcAft>
                <a:spcPts val="0"/>
              </a:spcAft>
              <a:buSzPts val="2400"/>
              <a:buChar char="•"/>
            </a:pPr>
            <a:r>
              <a:rPr lang="en-US"/>
              <a:t>security considerations in all layers!</a:t>
            </a:r>
            <a:endParaRPr/>
          </a:p>
          <a:p>
            <a:pPr marL="287338" lvl="0" indent="-109538" algn="l" rtl="0">
              <a:lnSpc>
                <a:spcPct val="85000"/>
              </a:lnSpc>
              <a:spcBef>
                <a:spcPts val="560"/>
              </a:spcBef>
              <a:spcAft>
                <a:spcPts val="0"/>
              </a:spcAft>
              <a:buSzPts val="2800"/>
              <a:buNone/>
            </a:pPr>
            <a:endParaRPr/>
          </a:p>
        </p:txBody>
      </p:sp>
      <p:sp>
        <p:nvSpPr>
          <p:cNvPr id="9982" name="Google Shape;9982;p11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114</a:t>
            </a:fld>
            <a:endParaRPr sz="1200">
              <a:solidFill>
                <a:schemeClr val="dk1"/>
              </a:solidFill>
              <a:latin typeface="Tahoma"/>
              <a:ea typeface="Tahoma"/>
              <a:cs typeface="Tahoma"/>
              <a:sym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986"/>
        <p:cNvGrpSpPr/>
        <p:nvPr/>
      </p:nvGrpSpPr>
      <p:grpSpPr>
        <a:xfrm>
          <a:off x="0" y="0"/>
          <a:ext cx="0" cy="0"/>
          <a:chOff x="0" y="0"/>
          <a:chExt cx="0" cy="0"/>
        </a:xfrm>
      </p:grpSpPr>
      <p:sp>
        <p:nvSpPr>
          <p:cNvPr id="9987" name="Google Shape;9987;p115"/>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9988" name="Google Shape;9988;p115" descr="underline_base"/>
          <p:cNvPicPr preferRelativeResize="0"/>
          <p:nvPr/>
        </p:nvPicPr>
        <p:blipFill rotWithShape="1">
          <a:blip r:embed="rId3">
            <a:alphaModFix/>
          </a:blip>
          <a:srcRect/>
          <a:stretch/>
        </p:blipFill>
        <p:spPr>
          <a:xfrm>
            <a:off x="231775" y="879475"/>
            <a:ext cx="8548688" cy="179388"/>
          </a:xfrm>
          <a:prstGeom prst="rect">
            <a:avLst/>
          </a:prstGeom>
          <a:noFill/>
          <a:ln>
            <a:noFill/>
          </a:ln>
        </p:spPr>
      </p:pic>
      <p:sp>
        <p:nvSpPr>
          <p:cNvPr id="9989" name="Google Shape;9989;p115"/>
          <p:cNvSpPr txBox="1">
            <a:spLocks noGrp="1"/>
          </p:cNvSpPr>
          <p:nvPr>
            <p:ph type="title" idx="4294967295"/>
          </p:nvPr>
        </p:nvSpPr>
        <p:spPr>
          <a:xfrm>
            <a:off x="169863" y="95250"/>
            <a:ext cx="8996362"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Bad guys: put malware into hosts via Internet</a:t>
            </a:r>
            <a:endParaRPr/>
          </a:p>
        </p:txBody>
      </p:sp>
      <p:sp>
        <p:nvSpPr>
          <p:cNvPr id="9990" name="Google Shape;9990;p115"/>
          <p:cNvSpPr txBox="1">
            <a:spLocks noGrp="1"/>
          </p:cNvSpPr>
          <p:nvPr>
            <p:ph type="body" idx="4294967295"/>
          </p:nvPr>
        </p:nvSpPr>
        <p:spPr>
          <a:xfrm>
            <a:off x="574675" y="1406525"/>
            <a:ext cx="7710488" cy="4772025"/>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800"/>
              <a:buChar char="▪"/>
            </a:pPr>
            <a:r>
              <a:rPr lang="en-US"/>
              <a:t>malware can get in host from:</a:t>
            </a:r>
            <a:endParaRPr>
              <a:solidFill>
                <a:srgbClr val="000099"/>
              </a:solidFill>
            </a:endParaRPr>
          </a:p>
          <a:p>
            <a:pPr marL="682625" lvl="1" indent="-225425" algn="l" rtl="0">
              <a:lnSpc>
                <a:spcPct val="85000"/>
              </a:lnSpc>
              <a:spcBef>
                <a:spcPts val="1200"/>
              </a:spcBef>
              <a:spcAft>
                <a:spcPts val="0"/>
              </a:spcAft>
              <a:buSzPts val="2400"/>
              <a:buChar char="•"/>
            </a:pPr>
            <a:r>
              <a:rPr lang="en-US" i="1">
                <a:solidFill>
                  <a:srgbClr val="000099"/>
                </a:solidFill>
              </a:rPr>
              <a:t>virus: </a:t>
            </a:r>
            <a:r>
              <a:rPr lang="en-US"/>
              <a:t>self-replicating infection by receiving/executing  object (e.g., e-mail attachment)</a:t>
            </a:r>
            <a:endParaRPr/>
          </a:p>
          <a:p>
            <a:pPr marL="682625" lvl="1" indent="-225425" algn="l" rtl="0">
              <a:lnSpc>
                <a:spcPct val="85000"/>
              </a:lnSpc>
              <a:spcBef>
                <a:spcPts val="1200"/>
              </a:spcBef>
              <a:spcAft>
                <a:spcPts val="0"/>
              </a:spcAft>
              <a:buSzPts val="2400"/>
              <a:buChar char="•"/>
            </a:pPr>
            <a:r>
              <a:rPr lang="en-US" i="1">
                <a:solidFill>
                  <a:srgbClr val="000099"/>
                </a:solidFill>
              </a:rPr>
              <a:t>worm: </a:t>
            </a:r>
            <a:r>
              <a:rPr lang="en-US"/>
              <a:t>self-replicating infection by passively receiving object that gets itself executed</a:t>
            </a:r>
            <a:endParaRPr/>
          </a:p>
          <a:p>
            <a:pPr marL="287338" lvl="0" indent="-287338" algn="l" rtl="0">
              <a:lnSpc>
                <a:spcPct val="85000"/>
              </a:lnSpc>
              <a:spcBef>
                <a:spcPts val="1400"/>
              </a:spcBef>
              <a:spcAft>
                <a:spcPts val="0"/>
              </a:spcAft>
              <a:buSzPts val="2800"/>
              <a:buChar char="▪"/>
            </a:pPr>
            <a:r>
              <a:rPr lang="en-US">
                <a:solidFill>
                  <a:srgbClr val="000099"/>
                </a:solidFill>
              </a:rPr>
              <a:t>spyware malware</a:t>
            </a:r>
            <a:r>
              <a:rPr lang="en-US"/>
              <a:t> can record keystrokes, web sites visited, upload info to collection site</a:t>
            </a:r>
            <a:endParaRPr/>
          </a:p>
          <a:p>
            <a:pPr marL="287338" lvl="0" indent="-287338" algn="l" rtl="0">
              <a:lnSpc>
                <a:spcPct val="85000"/>
              </a:lnSpc>
              <a:spcBef>
                <a:spcPts val="1400"/>
              </a:spcBef>
              <a:spcAft>
                <a:spcPts val="0"/>
              </a:spcAft>
              <a:buSzPts val="2800"/>
              <a:buChar char="▪"/>
            </a:pPr>
            <a:r>
              <a:rPr lang="en-US"/>
              <a:t>infected host can be enrolled in </a:t>
            </a:r>
            <a:r>
              <a:rPr lang="en-US">
                <a:solidFill>
                  <a:srgbClr val="000099"/>
                </a:solidFill>
              </a:rPr>
              <a:t>botnet,</a:t>
            </a:r>
            <a:r>
              <a:rPr lang="en-US"/>
              <a:t> used for spam, DDoS attacks</a:t>
            </a:r>
            <a:endParaRPr/>
          </a:p>
        </p:txBody>
      </p:sp>
      <p:sp>
        <p:nvSpPr>
          <p:cNvPr id="9991" name="Google Shape;9991;p115"/>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115</a:t>
            </a:fld>
            <a:endParaRPr sz="1200">
              <a:solidFill>
                <a:schemeClr val="dk1"/>
              </a:solidFill>
              <a:latin typeface="Tahoma"/>
              <a:ea typeface="Tahoma"/>
              <a:cs typeface="Tahoma"/>
              <a:sym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995"/>
        <p:cNvGrpSpPr/>
        <p:nvPr/>
      </p:nvGrpSpPr>
      <p:grpSpPr>
        <a:xfrm>
          <a:off x="0" y="0"/>
          <a:ext cx="0" cy="0"/>
          <a:chOff x="0" y="0"/>
          <a:chExt cx="0" cy="0"/>
        </a:xfrm>
      </p:grpSpPr>
      <p:sp>
        <p:nvSpPr>
          <p:cNvPr id="9996" name="Google Shape;9996;p116"/>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a:t>Bad guys: put malware into hosts via Internet</a:t>
            </a:r>
            <a:endParaRPr sz="2800"/>
          </a:p>
        </p:txBody>
      </p:sp>
      <p:sp>
        <p:nvSpPr>
          <p:cNvPr id="9997" name="Google Shape;9997;p116"/>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hkmSem21415</a:t>
            </a:r>
            <a:endParaRPr/>
          </a:p>
        </p:txBody>
      </p:sp>
      <p:sp>
        <p:nvSpPr>
          <p:cNvPr id="9998" name="Google Shape;9998;p116"/>
          <p:cNvSpPr txBox="1">
            <a:spLocks noGrp="1"/>
          </p:cNvSpPr>
          <p:nvPr>
            <p:ph type="body" idx="1"/>
          </p:nvPr>
        </p:nvSpPr>
        <p:spPr>
          <a:xfrm>
            <a:off x="533400" y="1611313"/>
            <a:ext cx="7772400"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Char char="▪"/>
            </a:pPr>
            <a:r>
              <a:rPr lang="en-US"/>
              <a:t>Malware = malicious software</a:t>
            </a:r>
            <a:endParaRPr/>
          </a:p>
          <a:p>
            <a:pPr marL="742950" lvl="1" indent="-285750" algn="l" rtl="0">
              <a:lnSpc>
                <a:spcPct val="85000"/>
              </a:lnSpc>
              <a:spcBef>
                <a:spcPts val="480"/>
              </a:spcBef>
              <a:spcAft>
                <a:spcPts val="0"/>
              </a:spcAft>
              <a:buSzPts val="2400"/>
              <a:buChar char="•"/>
            </a:pPr>
            <a:r>
              <a:rPr lang="en-US"/>
              <a:t>Examples: Worm, Virus, Trojans, spyware, botnet, etc.</a:t>
            </a:r>
            <a:endParaRPr/>
          </a:p>
          <a:p>
            <a:pPr marL="342900" lvl="0" indent="-342900" algn="l" rtl="0">
              <a:lnSpc>
                <a:spcPct val="85000"/>
              </a:lnSpc>
              <a:spcBef>
                <a:spcPts val="560"/>
              </a:spcBef>
              <a:spcAft>
                <a:spcPts val="0"/>
              </a:spcAft>
              <a:buSzPts val="2800"/>
              <a:buChar char="▪"/>
            </a:pPr>
            <a:r>
              <a:rPr lang="en-US"/>
              <a:t>Malware can be </a:t>
            </a:r>
            <a:endParaRPr/>
          </a:p>
          <a:p>
            <a:pPr marL="742950" lvl="1" indent="-285750" algn="l" rtl="0">
              <a:lnSpc>
                <a:spcPct val="85000"/>
              </a:lnSpc>
              <a:spcBef>
                <a:spcPts val="480"/>
              </a:spcBef>
              <a:spcAft>
                <a:spcPts val="0"/>
              </a:spcAft>
              <a:buSzPts val="2400"/>
              <a:buChar char="•"/>
            </a:pPr>
            <a:r>
              <a:rPr lang="en-US"/>
              <a:t>Self-replicating 🡺 </a:t>
            </a:r>
            <a:r>
              <a:rPr lang="en-US" sz="2300"/>
              <a:t>once it infects one host, from that host it seeks entry into other hosts over the Internet, and just keep going</a:t>
            </a:r>
            <a:endParaRPr/>
          </a:p>
          <a:p>
            <a:pPr marL="742950" lvl="1" indent="-285750" algn="l" rtl="0">
              <a:lnSpc>
                <a:spcPct val="85000"/>
              </a:lnSpc>
              <a:spcBef>
                <a:spcPts val="460"/>
              </a:spcBef>
              <a:spcAft>
                <a:spcPts val="0"/>
              </a:spcAft>
              <a:buSzPts val="2300"/>
              <a:buChar char="•"/>
            </a:pPr>
            <a:r>
              <a:rPr lang="en-US" sz="2300"/>
              <a:t>User activated (click on an email attachment) or  </a:t>
            </a:r>
            <a:endParaRPr/>
          </a:p>
          <a:p>
            <a:pPr marL="742950" lvl="1" indent="-285750" algn="l" rtl="0">
              <a:lnSpc>
                <a:spcPct val="85000"/>
              </a:lnSpc>
              <a:spcBef>
                <a:spcPts val="460"/>
              </a:spcBef>
              <a:spcAft>
                <a:spcPts val="0"/>
              </a:spcAft>
              <a:buSzPts val="2300"/>
              <a:buChar char="•"/>
            </a:pPr>
            <a:r>
              <a:rPr lang="en-US" sz="2300"/>
              <a:t>Program activated (a vulnerable app that activates malware)</a:t>
            </a:r>
            <a:endParaRPr/>
          </a:p>
          <a:p>
            <a:pPr marL="742950" lvl="1" indent="-285750" algn="l" rtl="0">
              <a:lnSpc>
                <a:spcPct val="85000"/>
              </a:lnSpc>
              <a:spcBef>
                <a:spcPts val="460"/>
              </a:spcBef>
              <a:spcAft>
                <a:spcPts val="0"/>
              </a:spcAft>
              <a:buSzPts val="2300"/>
              <a:buChar char="•"/>
            </a:pPr>
            <a:r>
              <a:rPr lang="en-US" sz="2300"/>
              <a:t>Recruiting your device to be part of a botnet, to be use for any purpose later </a:t>
            </a:r>
            <a:endParaRPr sz="2300"/>
          </a:p>
          <a:p>
            <a:pPr marL="342900" lvl="0" indent="-165100" algn="l" rtl="0">
              <a:lnSpc>
                <a:spcPct val="85000"/>
              </a:lnSpc>
              <a:spcBef>
                <a:spcPts val="560"/>
              </a:spcBef>
              <a:spcAft>
                <a:spcPts val="0"/>
              </a:spcAft>
              <a:buSzPts val="2800"/>
              <a:buNone/>
            </a:pPr>
            <a:endParaRPr/>
          </a:p>
        </p:txBody>
      </p:sp>
      <p:pic>
        <p:nvPicPr>
          <p:cNvPr id="9999" name="Google Shape;9999;p116" descr="Puzzle"/>
          <p:cNvPicPr preferRelativeResize="0"/>
          <p:nvPr/>
        </p:nvPicPr>
        <p:blipFill rotWithShape="1">
          <a:blip r:embed="rId3">
            <a:alphaModFix/>
          </a:blip>
          <a:srcRect/>
          <a:stretch/>
        </p:blipFill>
        <p:spPr>
          <a:xfrm rot="2653558">
            <a:off x="8205788" y="204788"/>
            <a:ext cx="603250" cy="6032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003"/>
        <p:cNvGrpSpPr/>
        <p:nvPr/>
      </p:nvGrpSpPr>
      <p:grpSpPr>
        <a:xfrm>
          <a:off x="0" y="0"/>
          <a:ext cx="0" cy="0"/>
          <a:chOff x="0" y="0"/>
          <a:chExt cx="0" cy="0"/>
        </a:xfrm>
      </p:grpSpPr>
      <p:sp>
        <p:nvSpPr>
          <p:cNvPr id="10004" name="Google Shape;10004;p11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grpSp>
        <p:nvGrpSpPr>
          <p:cNvPr id="10005" name="Google Shape;10005;p117"/>
          <p:cNvGrpSpPr/>
          <p:nvPr/>
        </p:nvGrpSpPr>
        <p:grpSpPr>
          <a:xfrm flipH="1">
            <a:off x="5716588" y="3614738"/>
            <a:ext cx="735012" cy="681037"/>
            <a:chOff x="-44" y="1473"/>
            <a:chExt cx="981" cy="1105"/>
          </a:xfrm>
        </p:grpSpPr>
        <p:pic>
          <p:nvPicPr>
            <p:cNvPr id="10006" name="Google Shape;10006;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07" name="Google Shape;10007;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08" name="Google Shape;10008;p117"/>
          <p:cNvGrpSpPr/>
          <p:nvPr/>
        </p:nvGrpSpPr>
        <p:grpSpPr>
          <a:xfrm>
            <a:off x="6257925" y="3857625"/>
            <a:ext cx="831850" cy="1260475"/>
            <a:chOff x="5069" y="1396"/>
            <a:chExt cx="524" cy="794"/>
          </a:xfrm>
        </p:grpSpPr>
        <p:sp>
          <p:nvSpPr>
            <p:cNvPr id="10009" name="Google Shape;10009;p117"/>
            <p:cNvSpPr txBox="1"/>
            <p:nvPr/>
          </p:nvSpPr>
          <p:spPr>
            <a:xfrm>
              <a:off x="5069" y="1940"/>
              <a:ext cx="524"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target</a:t>
              </a:r>
              <a:endParaRPr/>
            </a:p>
          </p:txBody>
        </p:sp>
        <p:grpSp>
          <p:nvGrpSpPr>
            <p:cNvPr id="10010" name="Google Shape;10010;p117"/>
            <p:cNvGrpSpPr/>
            <p:nvPr/>
          </p:nvGrpSpPr>
          <p:grpSpPr>
            <a:xfrm>
              <a:off x="5200" y="1396"/>
              <a:ext cx="258" cy="574"/>
              <a:chOff x="4140" y="429"/>
              <a:chExt cx="1425" cy="2396"/>
            </a:xfrm>
          </p:grpSpPr>
          <p:sp>
            <p:nvSpPr>
              <p:cNvPr id="10011" name="Google Shape;10011;p11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012" name="Google Shape;10012;p117"/>
              <p:cNvSpPr/>
              <p:nvPr/>
            </p:nvSpPr>
            <p:spPr>
              <a:xfrm>
                <a:off x="4206" y="429"/>
                <a:ext cx="1049"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13" name="Google Shape;10013;p11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014" name="Google Shape;10014;p11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015" name="Google Shape;10015;p117"/>
              <p:cNvSpPr/>
              <p:nvPr/>
            </p:nvSpPr>
            <p:spPr>
              <a:xfrm>
                <a:off x="4212" y="692"/>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016" name="Google Shape;10016;p117"/>
              <p:cNvGrpSpPr/>
              <p:nvPr/>
            </p:nvGrpSpPr>
            <p:grpSpPr>
              <a:xfrm>
                <a:off x="4747" y="667"/>
                <a:ext cx="580" cy="146"/>
                <a:chOff x="612" y="2567"/>
                <a:chExt cx="724" cy="140"/>
              </a:xfrm>
            </p:grpSpPr>
            <p:sp>
              <p:nvSpPr>
                <p:cNvPr id="10017" name="Google Shape;10017;p117"/>
                <p:cNvSpPr/>
                <p:nvPr/>
              </p:nvSpPr>
              <p:spPr>
                <a:xfrm>
                  <a:off x="612" y="2567"/>
                  <a:ext cx="724"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18" name="Google Shape;10018;p117"/>
                <p:cNvSpPr/>
                <p:nvPr/>
              </p:nvSpPr>
              <p:spPr>
                <a:xfrm>
                  <a:off x="626" y="2583"/>
                  <a:ext cx="689"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019" name="Google Shape;10019;p117"/>
              <p:cNvSpPr/>
              <p:nvPr/>
            </p:nvSpPr>
            <p:spPr>
              <a:xfrm>
                <a:off x="4223" y="1018"/>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020" name="Google Shape;10020;p117"/>
              <p:cNvGrpSpPr/>
              <p:nvPr/>
            </p:nvGrpSpPr>
            <p:grpSpPr>
              <a:xfrm>
                <a:off x="4748" y="992"/>
                <a:ext cx="580" cy="134"/>
                <a:chOff x="615" y="2566"/>
                <a:chExt cx="724" cy="139"/>
              </a:xfrm>
            </p:grpSpPr>
            <p:sp>
              <p:nvSpPr>
                <p:cNvPr id="10021" name="Google Shape;10021;p117"/>
                <p:cNvSpPr/>
                <p:nvPr/>
              </p:nvSpPr>
              <p:spPr>
                <a:xfrm>
                  <a:off x="615" y="2566"/>
                  <a:ext cx="724"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22" name="Google Shape;10022;p117"/>
                <p:cNvSpPr/>
                <p:nvPr/>
              </p:nvSpPr>
              <p:spPr>
                <a:xfrm>
                  <a:off x="628" y="2584"/>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023" name="Google Shape;10023;p117"/>
              <p:cNvSpPr/>
              <p:nvPr/>
            </p:nvSpPr>
            <p:spPr>
              <a:xfrm>
                <a:off x="4217" y="1360"/>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24" name="Google Shape;10024;p117"/>
              <p:cNvSpPr/>
              <p:nvPr/>
            </p:nvSpPr>
            <p:spPr>
              <a:xfrm>
                <a:off x="4228" y="1656"/>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025" name="Google Shape;10025;p117"/>
              <p:cNvGrpSpPr/>
              <p:nvPr/>
            </p:nvGrpSpPr>
            <p:grpSpPr>
              <a:xfrm>
                <a:off x="4737" y="1627"/>
                <a:ext cx="580" cy="150"/>
                <a:chOff x="616" y="2568"/>
                <a:chExt cx="722" cy="138"/>
              </a:xfrm>
            </p:grpSpPr>
            <p:sp>
              <p:nvSpPr>
                <p:cNvPr id="10026" name="Google Shape;10026;p117"/>
                <p:cNvSpPr/>
                <p:nvPr/>
              </p:nvSpPr>
              <p:spPr>
                <a:xfrm>
                  <a:off x="616" y="2568"/>
                  <a:ext cx="722"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27" name="Google Shape;10027;p117"/>
                <p:cNvSpPr/>
                <p:nvPr/>
              </p:nvSpPr>
              <p:spPr>
                <a:xfrm>
                  <a:off x="630" y="2583"/>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028" name="Google Shape;10028;p11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029" name="Google Shape;10029;p117"/>
              <p:cNvGrpSpPr/>
              <p:nvPr/>
            </p:nvGrpSpPr>
            <p:grpSpPr>
              <a:xfrm>
                <a:off x="4737" y="1326"/>
                <a:ext cx="585" cy="138"/>
                <a:chOff x="611" y="2567"/>
                <a:chExt cx="729" cy="138"/>
              </a:xfrm>
            </p:grpSpPr>
            <p:sp>
              <p:nvSpPr>
                <p:cNvPr id="10030" name="Google Shape;10030;p117"/>
                <p:cNvSpPr/>
                <p:nvPr/>
              </p:nvSpPr>
              <p:spPr>
                <a:xfrm>
                  <a:off x="611" y="2567"/>
                  <a:ext cx="729"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31" name="Google Shape;10031;p117"/>
                <p:cNvSpPr/>
                <p:nvPr/>
              </p:nvSpPr>
              <p:spPr>
                <a:xfrm>
                  <a:off x="625" y="2584"/>
                  <a:ext cx="695"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032" name="Google Shape;10032;p117"/>
              <p:cNvSpPr/>
              <p:nvPr/>
            </p:nvSpPr>
            <p:spPr>
              <a:xfrm>
                <a:off x="5250" y="429"/>
                <a:ext cx="66"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33" name="Google Shape;10033;p11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034" name="Google Shape;10034;p11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035" name="Google Shape;10035;p117"/>
              <p:cNvSpPr/>
              <p:nvPr/>
            </p:nvSpPr>
            <p:spPr>
              <a:xfrm>
                <a:off x="5515" y="2612"/>
                <a:ext cx="50"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36" name="Google Shape;10036;p11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037" name="Google Shape;10037;p117"/>
              <p:cNvSpPr/>
              <p:nvPr/>
            </p:nvSpPr>
            <p:spPr>
              <a:xfrm>
                <a:off x="4140" y="2679"/>
                <a:ext cx="1199" cy="146"/>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38" name="Google Shape;10038;p117"/>
              <p:cNvSpPr/>
              <p:nvPr/>
            </p:nvSpPr>
            <p:spPr>
              <a:xfrm>
                <a:off x="4206" y="2712"/>
                <a:ext cx="1072"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39" name="Google Shape;10039;p117"/>
              <p:cNvSpPr/>
              <p:nvPr/>
            </p:nvSpPr>
            <p:spPr>
              <a:xfrm>
                <a:off x="4306" y="2383"/>
                <a:ext cx="160"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40" name="Google Shape;10040;p117"/>
              <p:cNvSpPr/>
              <p:nvPr/>
            </p:nvSpPr>
            <p:spPr>
              <a:xfrm>
                <a:off x="4488" y="2383"/>
                <a:ext cx="160"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10041" name="Google Shape;10041;p117"/>
              <p:cNvSpPr/>
              <p:nvPr/>
            </p:nvSpPr>
            <p:spPr>
              <a:xfrm>
                <a:off x="4665" y="2383"/>
                <a:ext cx="155"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042" name="Google Shape;10042;p117"/>
              <p:cNvSpPr/>
              <p:nvPr/>
            </p:nvSpPr>
            <p:spPr>
              <a:xfrm>
                <a:off x="5062" y="1836"/>
                <a:ext cx="83" cy="760"/>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sp>
        <p:nvSpPr>
          <p:cNvPr id="10043" name="Google Shape;10043;p117"/>
          <p:cNvSpPr txBox="1">
            <a:spLocks noGrp="1"/>
          </p:cNvSpPr>
          <p:nvPr>
            <p:ph type="body" idx="4294967295"/>
          </p:nvPr>
        </p:nvSpPr>
        <p:spPr>
          <a:xfrm>
            <a:off x="387350" y="1212850"/>
            <a:ext cx="8132763" cy="1171575"/>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i="1">
                <a:solidFill>
                  <a:srgbClr val="CC0000"/>
                </a:solidFill>
              </a:rPr>
              <a:t>Denial of Service (DoS):</a:t>
            </a:r>
            <a:r>
              <a:rPr lang="en-US"/>
              <a:t> attackers make resources (server, bandwidth) unavailable to legitimate traffic by overwhelming resource with bogus traffic</a:t>
            </a:r>
            <a:endParaRPr/>
          </a:p>
        </p:txBody>
      </p:sp>
      <p:sp>
        <p:nvSpPr>
          <p:cNvPr id="10044" name="Google Shape;10044;p117"/>
          <p:cNvSpPr/>
          <p:nvPr/>
        </p:nvSpPr>
        <p:spPr>
          <a:xfrm>
            <a:off x="354013" y="2652713"/>
            <a:ext cx="4114800" cy="533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accent2"/>
              </a:buClr>
              <a:buSzPts val="2040"/>
              <a:buFont typeface="Arial"/>
              <a:buNone/>
            </a:pPr>
            <a:r>
              <a:rPr lang="en-US" sz="2400">
                <a:solidFill>
                  <a:srgbClr val="000099"/>
                </a:solidFill>
                <a:latin typeface="Gill Sans"/>
                <a:ea typeface="Gill Sans"/>
                <a:cs typeface="Gill Sans"/>
                <a:sym typeface="Gill Sans"/>
              </a:rPr>
              <a:t>1.</a:t>
            </a:r>
            <a:r>
              <a:rPr lang="en-US" sz="2400">
                <a:solidFill>
                  <a:schemeClr val="dk1"/>
                </a:solidFill>
                <a:latin typeface="Gill Sans"/>
                <a:ea typeface="Gill Sans"/>
                <a:cs typeface="Gill Sans"/>
                <a:sym typeface="Gill Sans"/>
              </a:rPr>
              <a:t> select target</a:t>
            </a:r>
            <a:endParaRPr/>
          </a:p>
        </p:txBody>
      </p:sp>
      <p:sp>
        <p:nvSpPr>
          <p:cNvPr id="10045" name="Google Shape;10045;p117"/>
          <p:cNvSpPr/>
          <p:nvPr/>
        </p:nvSpPr>
        <p:spPr>
          <a:xfrm>
            <a:off x="381000" y="3171825"/>
            <a:ext cx="3795713" cy="914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accent2"/>
              </a:buClr>
              <a:buSzPts val="2040"/>
              <a:buFont typeface="Arial"/>
              <a:buNone/>
            </a:pPr>
            <a:r>
              <a:rPr lang="en-US" sz="2400">
                <a:solidFill>
                  <a:srgbClr val="000099"/>
                </a:solidFill>
                <a:latin typeface="Gill Sans"/>
                <a:ea typeface="Gill Sans"/>
                <a:cs typeface="Gill Sans"/>
                <a:sym typeface="Gill Sans"/>
              </a:rPr>
              <a:t>2.</a:t>
            </a:r>
            <a:r>
              <a:rPr lang="en-US" sz="2400">
                <a:solidFill>
                  <a:schemeClr val="dk1"/>
                </a:solidFill>
                <a:latin typeface="Gill Sans"/>
                <a:ea typeface="Gill Sans"/>
                <a:cs typeface="Gill Sans"/>
                <a:sym typeface="Gill Sans"/>
              </a:rPr>
              <a:t> break into hosts around the network (see botnet)</a:t>
            </a:r>
            <a:endParaRPr/>
          </a:p>
          <a:p>
            <a:pPr marL="457200" marR="0" lvl="0" indent="-327660" algn="l" rtl="0">
              <a:lnSpc>
                <a:spcPct val="100000"/>
              </a:lnSpc>
              <a:spcBef>
                <a:spcPts val="480"/>
              </a:spcBef>
              <a:spcAft>
                <a:spcPts val="0"/>
              </a:spcAft>
              <a:buClr>
                <a:schemeClr val="accent2"/>
              </a:buClr>
              <a:buSzPts val="2040"/>
              <a:buFont typeface="Arial"/>
              <a:buNone/>
            </a:pPr>
            <a:endParaRPr sz="2400">
              <a:solidFill>
                <a:schemeClr val="dk1"/>
              </a:solidFill>
              <a:latin typeface="Gill Sans"/>
              <a:ea typeface="Gill Sans"/>
              <a:cs typeface="Gill Sans"/>
              <a:sym typeface="Gill Sans"/>
            </a:endParaRPr>
          </a:p>
        </p:txBody>
      </p:sp>
      <p:sp>
        <p:nvSpPr>
          <p:cNvPr id="10046" name="Google Shape;10046;p117"/>
          <p:cNvSpPr/>
          <p:nvPr/>
        </p:nvSpPr>
        <p:spPr>
          <a:xfrm>
            <a:off x="373063" y="4040188"/>
            <a:ext cx="4114800" cy="12192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accent2"/>
              </a:buClr>
              <a:buSzPts val="2040"/>
              <a:buFont typeface="Arial"/>
              <a:buNone/>
            </a:pPr>
            <a:r>
              <a:rPr lang="en-US" sz="2400">
                <a:solidFill>
                  <a:srgbClr val="000099"/>
                </a:solidFill>
                <a:latin typeface="Gill Sans"/>
                <a:ea typeface="Gill Sans"/>
                <a:cs typeface="Gill Sans"/>
                <a:sym typeface="Gill Sans"/>
              </a:rPr>
              <a:t>3.</a:t>
            </a:r>
            <a:r>
              <a:rPr lang="en-US" sz="2400">
                <a:solidFill>
                  <a:schemeClr val="dk1"/>
                </a:solidFill>
                <a:latin typeface="Gill Sans"/>
                <a:ea typeface="Gill Sans"/>
                <a:cs typeface="Gill Sans"/>
                <a:sym typeface="Gill Sans"/>
              </a:rPr>
              <a:t> send packets to target from compromised hosts</a:t>
            </a:r>
            <a:endParaRPr/>
          </a:p>
        </p:txBody>
      </p:sp>
      <p:sp>
        <p:nvSpPr>
          <p:cNvPr id="10047" name="Google Shape;10047;p117"/>
          <p:cNvSpPr/>
          <p:nvPr/>
        </p:nvSpPr>
        <p:spPr>
          <a:xfrm>
            <a:off x="288925" y="146050"/>
            <a:ext cx="8435975" cy="83978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3600"/>
              <a:buFont typeface="Noto Sans Symbols"/>
              <a:buNone/>
            </a:pPr>
            <a:r>
              <a:rPr lang="en-US" sz="3600">
                <a:solidFill>
                  <a:srgbClr val="000099"/>
                </a:solidFill>
                <a:latin typeface="Gill Sans"/>
                <a:ea typeface="Gill Sans"/>
                <a:cs typeface="Gill Sans"/>
                <a:sym typeface="Gill Sans"/>
              </a:rPr>
              <a:t>Bad guys: </a:t>
            </a:r>
            <a:r>
              <a:rPr lang="en-US" sz="3200">
                <a:solidFill>
                  <a:srgbClr val="000099"/>
                </a:solidFill>
                <a:latin typeface="Gill Sans"/>
                <a:ea typeface="Gill Sans"/>
                <a:cs typeface="Gill Sans"/>
                <a:sym typeface="Gill Sans"/>
              </a:rPr>
              <a:t>attack server, network infrastructure</a:t>
            </a:r>
            <a:endParaRPr/>
          </a:p>
        </p:txBody>
      </p:sp>
      <p:grpSp>
        <p:nvGrpSpPr>
          <p:cNvPr id="10048" name="Google Shape;10048;p117"/>
          <p:cNvGrpSpPr/>
          <p:nvPr/>
        </p:nvGrpSpPr>
        <p:grpSpPr>
          <a:xfrm>
            <a:off x="5046663" y="3152775"/>
            <a:ext cx="2720975" cy="2674938"/>
            <a:chOff x="-262" y="2555"/>
            <a:chExt cx="1714" cy="1685"/>
          </a:xfrm>
        </p:grpSpPr>
        <p:cxnSp>
          <p:nvCxnSpPr>
            <p:cNvPr id="10049" name="Google Shape;10049;p117"/>
            <p:cNvCxnSpPr/>
            <p:nvPr/>
          </p:nvCxnSpPr>
          <p:spPr>
            <a:xfrm rot="10800000" flipH="1">
              <a:off x="160" y="3261"/>
              <a:ext cx="436" cy="166"/>
            </a:xfrm>
            <a:prstGeom prst="straightConnector1">
              <a:avLst/>
            </a:prstGeom>
            <a:noFill/>
            <a:ln w="57150" cap="flat" cmpd="sng">
              <a:solidFill>
                <a:srgbClr val="FF0000"/>
              </a:solidFill>
              <a:prstDash val="solid"/>
              <a:round/>
              <a:headEnd type="none" w="med" len="med"/>
              <a:tailEnd type="triangle" w="med" len="med"/>
            </a:ln>
          </p:spPr>
        </p:cxnSp>
        <p:cxnSp>
          <p:nvCxnSpPr>
            <p:cNvPr id="10050" name="Google Shape;10050;p117"/>
            <p:cNvCxnSpPr/>
            <p:nvPr/>
          </p:nvCxnSpPr>
          <p:spPr>
            <a:xfrm rot="10800000" flipH="1">
              <a:off x="413" y="3470"/>
              <a:ext cx="226" cy="324"/>
            </a:xfrm>
            <a:prstGeom prst="straightConnector1">
              <a:avLst/>
            </a:prstGeom>
            <a:noFill/>
            <a:ln w="57150" cap="flat" cmpd="sng">
              <a:solidFill>
                <a:srgbClr val="FF0000"/>
              </a:solidFill>
              <a:prstDash val="solid"/>
              <a:round/>
              <a:headEnd type="none" w="med" len="med"/>
              <a:tailEnd type="triangle" w="med" len="med"/>
            </a:ln>
          </p:spPr>
        </p:cxnSp>
        <p:cxnSp>
          <p:nvCxnSpPr>
            <p:cNvPr id="10051" name="Google Shape;10051;p117"/>
            <p:cNvCxnSpPr/>
            <p:nvPr/>
          </p:nvCxnSpPr>
          <p:spPr>
            <a:xfrm rot="10800000">
              <a:off x="857" y="3410"/>
              <a:ext cx="595" cy="456"/>
            </a:xfrm>
            <a:prstGeom prst="straightConnector1">
              <a:avLst/>
            </a:prstGeom>
            <a:noFill/>
            <a:ln w="57150" cap="flat" cmpd="sng">
              <a:solidFill>
                <a:srgbClr val="FF0000"/>
              </a:solidFill>
              <a:prstDash val="solid"/>
              <a:round/>
              <a:headEnd type="none" w="med" len="med"/>
              <a:tailEnd type="triangle" w="med" len="med"/>
            </a:ln>
          </p:spPr>
        </p:cxnSp>
        <p:cxnSp>
          <p:nvCxnSpPr>
            <p:cNvPr id="10052" name="Google Shape;10052;p117"/>
            <p:cNvCxnSpPr/>
            <p:nvPr/>
          </p:nvCxnSpPr>
          <p:spPr>
            <a:xfrm>
              <a:off x="735" y="2555"/>
              <a:ext cx="16" cy="460"/>
            </a:xfrm>
            <a:prstGeom prst="straightConnector1">
              <a:avLst/>
            </a:prstGeom>
            <a:noFill/>
            <a:ln w="57150" cap="flat" cmpd="sng">
              <a:solidFill>
                <a:srgbClr val="FF0000"/>
              </a:solidFill>
              <a:prstDash val="solid"/>
              <a:round/>
              <a:headEnd type="none" w="med" len="med"/>
              <a:tailEnd type="triangle" w="med" len="med"/>
            </a:ln>
          </p:spPr>
        </p:cxnSp>
        <p:cxnSp>
          <p:nvCxnSpPr>
            <p:cNvPr id="10053" name="Google Shape;10053;p117"/>
            <p:cNvCxnSpPr/>
            <p:nvPr/>
          </p:nvCxnSpPr>
          <p:spPr>
            <a:xfrm flipH="1">
              <a:off x="829" y="3011"/>
              <a:ext cx="473" cy="181"/>
            </a:xfrm>
            <a:prstGeom prst="straightConnector1">
              <a:avLst/>
            </a:prstGeom>
            <a:noFill/>
            <a:ln w="57150" cap="flat" cmpd="sng">
              <a:solidFill>
                <a:srgbClr val="FF0000"/>
              </a:solidFill>
              <a:prstDash val="solid"/>
              <a:round/>
              <a:headEnd type="none" w="med" len="med"/>
              <a:tailEnd type="triangle" w="med" len="med"/>
            </a:ln>
          </p:spPr>
        </p:cxnSp>
        <p:cxnSp>
          <p:nvCxnSpPr>
            <p:cNvPr id="10054" name="Google Shape;10054;p117"/>
            <p:cNvCxnSpPr/>
            <p:nvPr/>
          </p:nvCxnSpPr>
          <p:spPr>
            <a:xfrm>
              <a:off x="-262" y="3083"/>
              <a:ext cx="879" cy="111"/>
            </a:xfrm>
            <a:prstGeom prst="straightConnector1">
              <a:avLst/>
            </a:prstGeom>
            <a:noFill/>
            <a:ln w="57150" cap="flat" cmpd="sng">
              <a:solidFill>
                <a:srgbClr val="FF0000"/>
              </a:solidFill>
              <a:prstDash val="solid"/>
              <a:round/>
              <a:headEnd type="none" w="med" len="med"/>
              <a:tailEnd type="triangle" w="med" len="med"/>
            </a:ln>
          </p:spPr>
        </p:cxnSp>
        <p:cxnSp>
          <p:nvCxnSpPr>
            <p:cNvPr id="10055" name="Google Shape;10055;p117"/>
            <p:cNvCxnSpPr/>
            <p:nvPr/>
          </p:nvCxnSpPr>
          <p:spPr>
            <a:xfrm rot="10800000" flipH="1">
              <a:off x="-201" y="3362"/>
              <a:ext cx="800" cy="649"/>
            </a:xfrm>
            <a:prstGeom prst="straightConnector1">
              <a:avLst/>
            </a:prstGeom>
            <a:noFill/>
            <a:ln w="57150" cap="flat" cmpd="sng">
              <a:solidFill>
                <a:srgbClr val="FF0000"/>
              </a:solidFill>
              <a:prstDash val="solid"/>
              <a:round/>
              <a:headEnd type="none" w="med" len="med"/>
              <a:tailEnd type="triangle" w="med" len="med"/>
            </a:ln>
          </p:spPr>
        </p:cxnSp>
        <p:cxnSp>
          <p:nvCxnSpPr>
            <p:cNvPr id="10056" name="Google Shape;10056;p117"/>
            <p:cNvCxnSpPr/>
            <p:nvPr/>
          </p:nvCxnSpPr>
          <p:spPr>
            <a:xfrm flipH="1">
              <a:off x="852" y="2623"/>
              <a:ext cx="352" cy="398"/>
            </a:xfrm>
            <a:prstGeom prst="straightConnector1">
              <a:avLst/>
            </a:prstGeom>
            <a:noFill/>
            <a:ln w="57150" cap="flat" cmpd="sng">
              <a:solidFill>
                <a:srgbClr val="FF0000"/>
              </a:solidFill>
              <a:prstDash val="solid"/>
              <a:round/>
              <a:headEnd type="none" w="med" len="med"/>
              <a:tailEnd type="triangle" w="med" len="med"/>
            </a:ln>
          </p:spPr>
        </p:cxnSp>
        <p:cxnSp>
          <p:nvCxnSpPr>
            <p:cNvPr id="10057" name="Google Shape;10057;p117"/>
            <p:cNvCxnSpPr/>
            <p:nvPr/>
          </p:nvCxnSpPr>
          <p:spPr>
            <a:xfrm rot="10800000" flipH="1">
              <a:off x="494" y="3582"/>
              <a:ext cx="198" cy="658"/>
            </a:xfrm>
            <a:prstGeom prst="straightConnector1">
              <a:avLst/>
            </a:prstGeom>
            <a:noFill/>
            <a:ln w="57150" cap="flat" cmpd="sng">
              <a:solidFill>
                <a:srgbClr val="FF0000"/>
              </a:solidFill>
              <a:prstDash val="solid"/>
              <a:round/>
              <a:headEnd type="none" w="med" len="med"/>
              <a:tailEnd type="triangle" w="med" len="med"/>
            </a:ln>
          </p:spPr>
        </p:cxnSp>
        <p:cxnSp>
          <p:nvCxnSpPr>
            <p:cNvPr id="10058" name="Google Shape;10058;p117"/>
            <p:cNvCxnSpPr/>
            <p:nvPr/>
          </p:nvCxnSpPr>
          <p:spPr>
            <a:xfrm>
              <a:off x="162" y="2738"/>
              <a:ext cx="416" cy="258"/>
            </a:xfrm>
            <a:prstGeom prst="straightConnector1">
              <a:avLst/>
            </a:prstGeom>
            <a:noFill/>
            <a:ln w="57150" cap="flat" cmpd="sng">
              <a:solidFill>
                <a:srgbClr val="FF0000"/>
              </a:solidFill>
              <a:prstDash val="solid"/>
              <a:round/>
              <a:headEnd type="none" w="med" len="med"/>
              <a:tailEnd type="triangle" w="med" len="med"/>
            </a:ln>
          </p:spPr>
        </p:cxnSp>
      </p:grpSp>
      <p:pic>
        <p:nvPicPr>
          <p:cNvPr id="10059" name="Google Shape;10059;p117" descr="underline_base"/>
          <p:cNvPicPr preferRelativeResize="0"/>
          <p:nvPr/>
        </p:nvPicPr>
        <p:blipFill rotWithShape="1">
          <a:blip r:embed="rId4">
            <a:alphaModFix/>
          </a:blip>
          <a:srcRect/>
          <a:stretch/>
        </p:blipFill>
        <p:spPr>
          <a:xfrm>
            <a:off x="395288" y="763588"/>
            <a:ext cx="7729537" cy="196850"/>
          </a:xfrm>
          <a:prstGeom prst="rect">
            <a:avLst/>
          </a:prstGeom>
          <a:noFill/>
          <a:ln>
            <a:noFill/>
          </a:ln>
        </p:spPr>
      </p:pic>
      <p:grpSp>
        <p:nvGrpSpPr>
          <p:cNvPr id="10060" name="Google Shape;10060;p117"/>
          <p:cNvGrpSpPr/>
          <p:nvPr/>
        </p:nvGrpSpPr>
        <p:grpSpPr>
          <a:xfrm flipH="1">
            <a:off x="7212013" y="2792413"/>
            <a:ext cx="735012" cy="681037"/>
            <a:chOff x="-44" y="1473"/>
            <a:chExt cx="981" cy="1105"/>
          </a:xfrm>
        </p:grpSpPr>
        <p:pic>
          <p:nvPicPr>
            <p:cNvPr id="10061" name="Google Shape;10061;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62" name="Google Shape;10062;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63" name="Google Shape;10063;p117"/>
          <p:cNvGrpSpPr/>
          <p:nvPr/>
        </p:nvGrpSpPr>
        <p:grpSpPr>
          <a:xfrm flipH="1">
            <a:off x="7499350" y="3629025"/>
            <a:ext cx="735013" cy="681038"/>
            <a:chOff x="-44" y="1473"/>
            <a:chExt cx="981" cy="1105"/>
          </a:xfrm>
        </p:grpSpPr>
        <p:pic>
          <p:nvPicPr>
            <p:cNvPr id="10064" name="Google Shape;10064;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65" name="Google Shape;10065;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66" name="Google Shape;10066;p117"/>
          <p:cNvGrpSpPr/>
          <p:nvPr/>
        </p:nvGrpSpPr>
        <p:grpSpPr>
          <a:xfrm flipH="1">
            <a:off x="7558088" y="4330700"/>
            <a:ext cx="735012" cy="681038"/>
            <a:chOff x="-44" y="1473"/>
            <a:chExt cx="981" cy="1105"/>
          </a:xfrm>
        </p:grpSpPr>
        <p:pic>
          <p:nvPicPr>
            <p:cNvPr id="10067" name="Google Shape;10067;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68" name="Google Shape;10068;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69" name="Google Shape;10069;p117"/>
          <p:cNvGrpSpPr/>
          <p:nvPr/>
        </p:nvGrpSpPr>
        <p:grpSpPr>
          <a:xfrm flipH="1">
            <a:off x="7594600" y="5111750"/>
            <a:ext cx="735013" cy="681038"/>
            <a:chOff x="-44" y="1473"/>
            <a:chExt cx="981" cy="1105"/>
          </a:xfrm>
        </p:grpSpPr>
        <p:pic>
          <p:nvPicPr>
            <p:cNvPr id="10070" name="Google Shape;10070;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71" name="Google Shape;10071;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72" name="Google Shape;10072;p117"/>
          <p:cNvGrpSpPr/>
          <p:nvPr/>
        </p:nvGrpSpPr>
        <p:grpSpPr>
          <a:xfrm flipH="1">
            <a:off x="6249988" y="2921000"/>
            <a:ext cx="735012" cy="681038"/>
            <a:chOff x="-44" y="1473"/>
            <a:chExt cx="981" cy="1105"/>
          </a:xfrm>
        </p:grpSpPr>
        <p:pic>
          <p:nvPicPr>
            <p:cNvPr id="10073" name="Google Shape;10073;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74" name="Google Shape;10074;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75" name="Google Shape;10075;p117"/>
          <p:cNvGrpSpPr/>
          <p:nvPr/>
        </p:nvGrpSpPr>
        <p:grpSpPr>
          <a:xfrm flipH="1">
            <a:off x="5245100" y="2982913"/>
            <a:ext cx="735013" cy="681037"/>
            <a:chOff x="-44" y="1473"/>
            <a:chExt cx="981" cy="1105"/>
          </a:xfrm>
        </p:grpSpPr>
        <p:pic>
          <p:nvPicPr>
            <p:cNvPr id="10076" name="Google Shape;10076;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77" name="Google Shape;10077;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78" name="Google Shape;10078;p117"/>
          <p:cNvGrpSpPr/>
          <p:nvPr/>
        </p:nvGrpSpPr>
        <p:grpSpPr>
          <a:xfrm flipH="1">
            <a:off x="4529138" y="3687763"/>
            <a:ext cx="735012" cy="681037"/>
            <a:chOff x="-44" y="1473"/>
            <a:chExt cx="981" cy="1105"/>
          </a:xfrm>
        </p:grpSpPr>
        <p:pic>
          <p:nvPicPr>
            <p:cNvPr id="10079" name="Google Shape;10079;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80" name="Google Shape;10080;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81" name="Google Shape;10081;p117"/>
          <p:cNvGrpSpPr/>
          <p:nvPr/>
        </p:nvGrpSpPr>
        <p:grpSpPr>
          <a:xfrm flipH="1">
            <a:off x="5160963" y="4422775"/>
            <a:ext cx="735012" cy="681038"/>
            <a:chOff x="-44" y="1473"/>
            <a:chExt cx="981" cy="1105"/>
          </a:xfrm>
        </p:grpSpPr>
        <p:pic>
          <p:nvPicPr>
            <p:cNvPr id="10082" name="Google Shape;10082;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83" name="Google Shape;10083;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84" name="Google Shape;10084;p117"/>
          <p:cNvGrpSpPr/>
          <p:nvPr/>
        </p:nvGrpSpPr>
        <p:grpSpPr>
          <a:xfrm flipH="1">
            <a:off x="5691188" y="5032375"/>
            <a:ext cx="735012" cy="681038"/>
            <a:chOff x="-44" y="1473"/>
            <a:chExt cx="981" cy="1105"/>
          </a:xfrm>
        </p:grpSpPr>
        <p:pic>
          <p:nvPicPr>
            <p:cNvPr id="10085" name="Google Shape;10085;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86" name="Google Shape;10086;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87" name="Google Shape;10087;p117"/>
          <p:cNvGrpSpPr/>
          <p:nvPr/>
        </p:nvGrpSpPr>
        <p:grpSpPr>
          <a:xfrm flipH="1">
            <a:off x="4768850" y="5322888"/>
            <a:ext cx="735013" cy="681037"/>
            <a:chOff x="-44" y="1473"/>
            <a:chExt cx="981" cy="1105"/>
          </a:xfrm>
        </p:grpSpPr>
        <p:pic>
          <p:nvPicPr>
            <p:cNvPr id="10088" name="Google Shape;10088;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89" name="Google Shape;10089;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90" name="Google Shape;10090;p117"/>
          <p:cNvGrpSpPr/>
          <p:nvPr/>
        </p:nvGrpSpPr>
        <p:grpSpPr>
          <a:xfrm flipH="1">
            <a:off x="5961063" y="5829300"/>
            <a:ext cx="735012" cy="681038"/>
            <a:chOff x="-44" y="1473"/>
            <a:chExt cx="981" cy="1105"/>
          </a:xfrm>
        </p:grpSpPr>
        <p:pic>
          <p:nvPicPr>
            <p:cNvPr id="10091" name="Google Shape;10091;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92" name="Google Shape;10092;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93" name="Google Shape;10093;p117"/>
          <p:cNvGrpSpPr/>
          <p:nvPr/>
        </p:nvGrpSpPr>
        <p:grpSpPr>
          <a:xfrm flipH="1">
            <a:off x="6705600" y="5440363"/>
            <a:ext cx="735013" cy="681037"/>
            <a:chOff x="-44" y="1473"/>
            <a:chExt cx="981" cy="1105"/>
          </a:xfrm>
        </p:grpSpPr>
        <p:pic>
          <p:nvPicPr>
            <p:cNvPr id="10094" name="Google Shape;10094;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095" name="Google Shape;10095;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096" name="Google Shape;10096;p117"/>
          <p:cNvGrpSpPr/>
          <p:nvPr/>
        </p:nvGrpSpPr>
        <p:grpSpPr>
          <a:xfrm>
            <a:off x="4554538" y="2860675"/>
            <a:ext cx="3525837" cy="3408363"/>
            <a:chOff x="2920" y="1824"/>
            <a:chExt cx="2221" cy="2147"/>
          </a:xfrm>
        </p:grpSpPr>
        <p:pic>
          <p:nvPicPr>
            <p:cNvPr id="10097" name="Google Shape;10097;p117"/>
            <p:cNvPicPr preferRelativeResize="0"/>
            <p:nvPr/>
          </p:nvPicPr>
          <p:blipFill rotWithShape="1">
            <a:blip r:embed="rId5">
              <a:alphaModFix/>
            </a:blip>
            <a:srcRect/>
            <a:stretch/>
          </p:blipFill>
          <p:spPr>
            <a:xfrm>
              <a:off x="3967" y="1922"/>
              <a:ext cx="297" cy="279"/>
            </a:xfrm>
            <a:prstGeom prst="rect">
              <a:avLst/>
            </a:prstGeom>
            <a:noFill/>
            <a:ln>
              <a:noFill/>
            </a:ln>
          </p:spPr>
        </p:pic>
        <p:pic>
          <p:nvPicPr>
            <p:cNvPr id="10098" name="Google Shape;10098;p117"/>
            <p:cNvPicPr preferRelativeResize="0"/>
            <p:nvPr/>
          </p:nvPicPr>
          <p:blipFill rotWithShape="1">
            <a:blip r:embed="rId5">
              <a:alphaModFix/>
            </a:blip>
            <a:srcRect/>
            <a:stretch/>
          </p:blipFill>
          <p:spPr>
            <a:xfrm>
              <a:off x="3321" y="1922"/>
              <a:ext cx="297" cy="279"/>
            </a:xfrm>
            <a:prstGeom prst="rect">
              <a:avLst/>
            </a:prstGeom>
            <a:noFill/>
            <a:ln>
              <a:noFill/>
            </a:ln>
          </p:spPr>
        </p:pic>
        <p:pic>
          <p:nvPicPr>
            <p:cNvPr id="10099" name="Google Shape;10099;p117"/>
            <p:cNvPicPr preferRelativeResize="0"/>
            <p:nvPr/>
          </p:nvPicPr>
          <p:blipFill rotWithShape="1">
            <a:blip r:embed="rId5">
              <a:alphaModFix/>
            </a:blip>
            <a:srcRect/>
            <a:stretch/>
          </p:blipFill>
          <p:spPr>
            <a:xfrm>
              <a:off x="2920" y="2376"/>
              <a:ext cx="297" cy="279"/>
            </a:xfrm>
            <a:prstGeom prst="rect">
              <a:avLst/>
            </a:prstGeom>
            <a:noFill/>
            <a:ln>
              <a:noFill/>
            </a:ln>
          </p:spPr>
        </p:pic>
        <p:pic>
          <p:nvPicPr>
            <p:cNvPr id="10100" name="Google Shape;10100;p117"/>
            <p:cNvPicPr preferRelativeResize="0"/>
            <p:nvPr/>
          </p:nvPicPr>
          <p:blipFill rotWithShape="1">
            <a:blip r:embed="rId5">
              <a:alphaModFix/>
            </a:blip>
            <a:srcRect/>
            <a:stretch/>
          </p:blipFill>
          <p:spPr>
            <a:xfrm>
              <a:off x="3270" y="2803"/>
              <a:ext cx="297" cy="279"/>
            </a:xfrm>
            <a:prstGeom prst="rect">
              <a:avLst/>
            </a:prstGeom>
            <a:noFill/>
            <a:ln>
              <a:noFill/>
            </a:ln>
          </p:spPr>
        </p:pic>
        <p:pic>
          <p:nvPicPr>
            <p:cNvPr id="10101" name="Google Shape;10101;p117"/>
            <p:cNvPicPr preferRelativeResize="0"/>
            <p:nvPr/>
          </p:nvPicPr>
          <p:blipFill rotWithShape="1">
            <a:blip r:embed="rId5">
              <a:alphaModFix/>
            </a:blip>
            <a:srcRect/>
            <a:stretch/>
          </p:blipFill>
          <p:spPr>
            <a:xfrm>
              <a:off x="3620" y="3230"/>
              <a:ext cx="297" cy="279"/>
            </a:xfrm>
            <a:prstGeom prst="rect">
              <a:avLst/>
            </a:prstGeom>
            <a:noFill/>
            <a:ln>
              <a:noFill/>
            </a:ln>
          </p:spPr>
        </p:pic>
        <p:pic>
          <p:nvPicPr>
            <p:cNvPr id="10102" name="Google Shape;10102;p117"/>
            <p:cNvPicPr preferRelativeResize="0"/>
            <p:nvPr/>
          </p:nvPicPr>
          <p:blipFill rotWithShape="1">
            <a:blip r:embed="rId5">
              <a:alphaModFix/>
            </a:blip>
            <a:srcRect/>
            <a:stretch/>
          </p:blipFill>
          <p:spPr>
            <a:xfrm>
              <a:off x="3787" y="3692"/>
              <a:ext cx="297" cy="279"/>
            </a:xfrm>
            <a:prstGeom prst="rect">
              <a:avLst/>
            </a:prstGeom>
            <a:noFill/>
            <a:ln>
              <a:noFill/>
            </a:ln>
          </p:spPr>
        </p:pic>
        <p:pic>
          <p:nvPicPr>
            <p:cNvPr id="10103" name="Google Shape;10103;p117"/>
            <p:cNvPicPr preferRelativeResize="0"/>
            <p:nvPr/>
          </p:nvPicPr>
          <p:blipFill rotWithShape="1">
            <a:blip r:embed="rId5">
              <a:alphaModFix/>
            </a:blip>
            <a:srcRect/>
            <a:stretch/>
          </p:blipFill>
          <p:spPr>
            <a:xfrm>
              <a:off x="4844" y="3308"/>
              <a:ext cx="297" cy="279"/>
            </a:xfrm>
            <a:prstGeom prst="rect">
              <a:avLst/>
            </a:prstGeom>
            <a:noFill/>
            <a:ln>
              <a:noFill/>
            </a:ln>
          </p:spPr>
        </p:pic>
        <p:pic>
          <p:nvPicPr>
            <p:cNvPr id="10104" name="Google Shape;10104;p117"/>
            <p:cNvPicPr preferRelativeResize="0"/>
            <p:nvPr/>
          </p:nvPicPr>
          <p:blipFill rotWithShape="1">
            <a:blip r:embed="rId5">
              <a:alphaModFix/>
            </a:blip>
            <a:srcRect/>
            <a:stretch/>
          </p:blipFill>
          <p:spPr>
            <a:xfrm>
              <a:off x="4758" y="2339"/>
              <a:ext cx="297" cy="279"/>
            </a:xfrm>
            <a:prstGeom prst="rect">
              <a:avLst/>
            </a:prstGeom>
            <a:noFill/>
            <a:ln>
              <a:noFill/>
            </a:ln>
          </p:spPr>
        </p:pic>
        <p:pic>
          <p:nvPicPr>
            <p:cNvPr id="10105" name="Google Shape;10105;p117"/>
            <p:cNvPicPr preferRelativeResize="0"/>
            <p:nvPr/>
          </p:nvPicPr>
          <p:blipFill rotWithShape="1">
            <a:blip r:embed="rId5">
              <a:alphaModFix/>
            </a:blip>
            <a:srcRect/>
            <a:stretch/>
          </p:blipFill>
          <p:spPr>
            <a:xfrm>
              <a:off x="3014" y="3395"/>
              <a:ext cx="297" cy="279"/>
            </a:xfrm>
            <a:prstGeom prst="rect">
              <a:avLst/>
            </a:prstGeom>
            <a:noFill/>
            <a:ln>
              <a:noFill/>
            </a:ln>
          </p:spPr>
        </p:pic>
        <p:pic>
          <p:nvPicPr>
            <p:cNvPr id="10106" name="Google Shape;10106;p117"/>
            <p:cNvPicPr preferRelativeResize="0"/>
            <p:nvPr/>
          </p:nvPicPr>
          <p:blipFill rotWithShape="1">
            <a:blip r:embed="rId5">
              <a:alphaModFix/>
            </a:blip>
            <a:srcRect/>
            <a:stretch/>
          </p:blipFill>
          <p:spPr>
            <a:xfrm>
              <a:off x="4552" y="1824"/>
              <a:ext cx="297" cy="279"/>
            </a:xfrm>
            <a:prstGeom prst="rect">
              <a:avLst/>
            </a:prstGeom>
            <a:noFill/>
            <a:ln>
              <a:noFill/>
            </a:ln>
          </p:spPr>
        </p:pic>
      </p:grpSp>
      <p:sp>
        <p:nvSpPr>
          <p:cNvPr id="10107" name="Google Shape;10107;p11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117</a:t>
            </a:fld>
            <a:endParaRPr sz="1200">
              <a:solidFill>
                <a:schemeClr val="dk1"/>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045"/>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0096"/>
                                        </p:tgtEl>
                                        <p:attrNameLst>
                                          <p:attrName>style.visibility</p:attrName>
                                        </p:attrNameLst>
                                      </p:cBhvr>
                                      <p:to>
                                        <p:strVal val="visible"/>
                                      </p:to>
                                    </p:set>
                                    <p:animEffect transition="in" filter="fade">
                                      <p:cBhvr>
                                        <p:cTn id="15" dur="500"/>
                                        <p:tgtEl>
                                          <p:spTgt spid="1009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046"/>
                                        </p:tgtEl>
                                        <p:attrNameLst>
                                          <p:attrName>style.visibility</p:attrName>
                                        </p:attrNameLst>
                                      </p:cBhvr>
                                      <p:to>
                                        <p:strVal val="visible"/>
                                      </p:to>
                                    </p:set>
                                  </p:childTnLst>
                                </p:cTn>
                              </p:par>
                            </p:childTnLst>
                          </p:cTn>
                        </p:par>
                        <p:par>
                          <p:cTn id="20" fill="hold">
                            <p:stCondLst>
                              <p:cond delay="1"/>
                            </p:stCondLst>
                            <p:childTnLst>
                              <p:par>
                                <p:cTn id="21" presetID="10" presetClass="entr" presetSubtype="0" fill="hold" nodeType="afterEffect">
                                  <p:stCondLst>
                                    <p:cond delay="0"/>
                                  </p:stCondLst>
                                  <p:childTnLst>
                                    <p:set>
                                      <p:cBhvr>
                                        <p:cTn id="22" dur="1" fill="hold">
                                          <p:stCondLst>
                                            <p:cond delay="0"/>
                                          </p:stCondLst>
                                        </p:cTn>
                                        <p:tgtEl>
                                          <p:spTgt spid="10048"/>
                                        </p:tgtEl>
                                        <p:attrNameLst>
                                          <p:attrName>style.visibility</p:attrName>
                                        </p:attrNameLst>
                                      </p:cBhvr>
                                      <p:to>
                                        <p:strVal val="visible"/>
                                      </p:to>
                                    </p:set>
                                    <p:animEffect transition="in" filter="fade">
                                      <p:cBhvr>
                                        <p:cTn id="23" dur="500"/>
                                        <p:tgtEl>
                                          <p:spTgt spid="10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111"/>
        <p:cNvGrpSpPr/>
        <p:nvPr/>
      </p:nvGrpSpPr>
      <p:grpSpPr>
        <a:xfrm>
          <a:off x="0" y="0"/>
          <a:ext cx="0" cy="0"/>
          <a:chOff x="0" y="0"/>
          <a:chExt cx="0" cy="0"/>
        </a:xfrm>
      </p:grpSpPr>
      <p:sp>
        <p:nvSpPr>
          <p:cNvPr id="10112" name="Google Shape;10112;p118"/>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10113" name="Google Shape;10113;p11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118</a:t>
            </a:fld>
            <a:endParaRPr sz="1200">
              <a:solidFill>
                <a:schemeClr val="dk1"/>
              </a:solidFill>
              <a:latin typeface="Tahoma"/>
              <a:ea typeface="Tahoma"/>
              <a:cs typeface="Tahoma"/>
              <a:sym typeface="Tahoma"/>
            </a:endParaRPr>
          </a:p>
        </p:txBody>
      </p:sp>
      <p:pic>
        <p:nvPicPr>
          <p:cNvPr id="10114" name="Google Shape;10114;p118"/>
          <p:cNvPicPr preferRelativeResize="0"/>
          <p:nvPr/>
        </p:nvPicPr>
        <p:blipFill rotWithShape="1">
          <a:blip r:embed="rId3">
            <a:alphaModFix/>
          </a:blip>
          <a:srcRect/>
          <a:stretch/>
        </p:blipFill>
        <p:spPr>
          <a:xfrm>
            <a:off x="871538" y="1147763"/>
            <a:ext cx="7400925" cy="4562475"/>
          </a:xfrm>
          <a:prstGeom prst="rect">
            <a:avLst/>
          </a:prstGeom>
          <a:noFill/>
          <a:ln>
            <a:noFill/>
          </a:ln>
        </p:spPr>
      </p:pic>
      <p:sp>
        <p:nvSpPr>
          <p:cNvPr id="10115" name="Google Shape;10115;p118"/>
          <p:cNvSpPr txBox="1"/>
          <p:nvPr/>
        </p:nvSpPr>
        <p:spPr>
          <a:xfrm>
            <a:off x="495300" y="684213"/>
            <a:ext cx="45720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b="1" i="1">
                <a:solidFill>
                  <a:srgbClr val="CC0000"/>
                </a:solidFill>
                <a:latin typeface="Arial"/>
                <a:ea typeface="Arial"/>
                <a:cs typeface="Arial"/>
                <a:sym typeface="Arial"/>
              </a:rPr>
              <a:t>Denial of Service (DoS):</a:t>
            </a:r>
            <a:r>
              <a:rPr lang="en-US" sz="2400" b="1">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119"/>
        <p:cNvGrpSpPr/>
        <p:nvPr/>
      </p:nvGrpSpPr>
      <p:grpSpPr>
        <a:xfrm>
          <a:off x="0" y="0"/>
          <a:ext cx="0" cy="0"/>
          <a:chOff x="0" y="0"/>
          <a:chExt cx="0" cy="0"/>
        </a:xfrm>
      </p:grpSpPr>
      <p:sp>
        <p:nvSpPr>
          <p:cNvPr id="10120" name="Google Shape;10120;p119"/>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grpSp>
        <p:nvGrpSpPr>
          <p:cNvPr id="10121" name="Google Shape;10121;p119"/>
          <p:cNvGrpSpPr/>
          <p:nvPr/>
        </p:nvGrpSpPr>
        <p:grpSpPr>
          <a:xfrm flipH="1">
            <a:off x="4510088" y="3351213"/>
            <a:ext cx="735012" cy="681037"/>
            <a:chOff x="-44" y="1473"/>
            <a:chExt cx="981" cy="1105"/>
          </a:xfrm>
        </p:grpSpPr>
        <p:pic>
          <p:nvPicPr>
            <p:cNvPr id="10122" name="Google Shape;10122;p11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123" name="Google Shape;10123;p1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0124" name="Google Shape;10124;p119"/>
          <p:cNvSpPr txBox="1">
            <a:spLocks noGrp="1"/>
          </p:cNvSpPr>
          <p:nvPr>
            <p:ph type="title" idx="4294967295"/>
          </p:nvPr>
        </p:nvSpPr>
        <p:spPr>
          <a:xfrm>
            <a:off x="460375" y="1143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Bad guys can sniff packets</a:t>
            </a:r>
            <a:endParaRPr/>
          </a:p>
        </p:txBody>
      </p:sp>
      <p:sp>
        <p:nvSpPr>
          <p:cNvPr id="10125" name="Google Shape;10125;p119"/>
          <p:cNvSpPr txBox="1">
            <a:spLocks noGrp="1"/>
          </p:cNvSpPr>
          <p:nvPr>
            <p:ph type="body" idx="4294967295"/>
          </p:nvPr>
        </p:nvSpPr>
        <p:spPr>
          <a:xfrm>
            <a:off x="493713" y="1355725"/>
            <a:ext cx="8077200" cy="1484313"/>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3200"/>
              <a:buFont typeface="Noto Sans Symbols"/>
              <a:buNone/>
            </a:pPr>
            <a:r>
              <a:rPr lang="en-US" sz="3200" i="1">
                <a:solidFill>
                  <a:srgbClr val="CC0000"/>
                </a:solidFill>
              </a:rPr>
              <a:t>packet “sniffing”:</a:t>
            </a:r>
            <a:r>
              <a:rPr lang="en-US" i="1">
                <a:solidFill>
                  <a:srgbClr val="FF0000"/>
                </a:solidFill>
              </a:rPr>
              <a:t> </a:t>
            </a:r>
            <a:endParaRPr/>
          </a:p>
          <a:p>
            <a:pPr marL="742950" lvl="1" indent="-285750" algn="l" rtl="0">
              <a:lnSpc>
                <a:spcPct val="85000"/>
              </a:lnSpc>
              <a:spcBef>
                <a:spcPts val="480"/>
              </a:spcBef>
              <a:spcAft>
                <a:spcPts val="0"/>
              </a:spcAft>
              <a:buSzPts val="2400"/>
              <a:buFont typeface="Noto Sans Symbols"/>
              <a:buChar char="▪"/>
            </a:pPr>
            <a:r>
              <a:rPr lang="en-US"/>
              <a:t>broadcast media (shared Ethernet, wireless)</a:t>
            </a:r>
            <a:endParaRPr/>
          </a:p>
          <a:p>
            <a:pPr marL="742950" lvl="1" indent="-285750" algn="l" rtl="0">
              <a:lnSpc>
                <a:spcPct val="85000"/>
              </a:lnSpc>
              <a:spcBef>
                <a:spcPts val="480"/>
              </a:spcBef>
              <a:spcAft>
                <a:spcPts val="0"/>
              </a:spcAft>
              <a:buSzPts val="2400"/>
              <a:buFont typeface="Noto Sans Symbols"/>
              <a:buChar char="▪"/>
            </a:pPr>
            <a:r>
              <a:rPr lang="en-US"/>
              <a:t>promiscuous network interface reads/records all packets (e.g., including passwords!) passing by</a:t>
            </a:r>
            <a:endParaRPr/>
          </a:p>
        </p:txBody>
      </p:sp>
      <p:sp>
        <p:nvSpPr>
          <p:cNvPr id="10126" name="Google Shape;10126;p119"/>
          <p:cNvSpPr/>
          <p:nvPr/>
        </p:nvSpPr>
        <p:spPr>
          <a:xfrm>
            <a:off x="2005013" y="4086225"/>
            <a:ext cx="4587875" cy="728663"/>
          </a:xfrm>
          <a:custGeom>
            <a:avLst/>
            <a:gdLst/>
            <a:ahLst/>
            <a:cxnLst/>
            <a:rect l="l" t="t" r="r" b="b"/>
            <a:pathLst>
              <a:path w="2620" h="459" extrusionOk="0">
                <a:moveTo>
                  <a:pt x="2" y="0"/>
                </a:moveTo>
                <a:lnTo>
                  <a:pt x="0" y="253"/>
                </a:lnTo>
                <a:lnTo>
                  <a:pt x="2620" y="253"/>
                </a:lnTo>
                <a:lnTo>
                  <a:pt x="2620" y="459"/>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127" name="Google Shape;10127;p119"/>
          <p:cNvSpPr/>
          <p:nvPr/>
        </p:nvSpPr>
        <p:spPr>
          <a:xfrm>
            <a:off x="4837113" y="3956050"/>
            <a:ext cx="4762" cy="522288"/>
          </a:xfrm>
          <a:custGeom>
            <a:avLst/>
            <a:gdLst/>
            <a:ahLst/>
            <a:cxnLst/>
            <a:rect l="l" t="t" r="r" b="b"/>
            <a:pathLst>
              <a:path w="3" h="329" extrusionOk="0">
                <a:moveTo>
                  <a:pt x="0" y="329"/>
                </a:moveTo>
                <a:lnTo>
                  <a:pt x="3" y="0"/>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0128" name="Google Shape;10128;p119"/>
          <p:cNvCxnSpPr/>
          <p:nvPr/>
        </p:nvCxnSpPr>
        <p:spPr>
          <a:xfrm rot="10800000">
            <a:off x="3179763" y="4478338"/>
            <a:ext cx="0" cy="374650"/>
          </a:xfrm>
          <a:prstGeom prst="straightConnector1">
            <a:avLst/>
          </a:prstGeom>
          <a:noFill/>
          <a:ln w="19050" cap="flat" cmpd="sng">
            <a:solidFill>
              <a:schemeClr val="dk1"/>
            </a:solidFill>
            <a:prstDash val="solid"/>
            <a:round/>
            <a:headEnd type="none" w="med" len="med"/>
            <a:tailEnd type="none" w="med" len="med"/>
          </a:ln>
        </p:spPr>
      </p:cxnSp>
      <p:cxnSp>
        <p:nvCxnSpPr>
          <p:cNvPr id="10129" name="Google Shape;10129;p119"/>
          <p:cNvCxnSpPr/>
          <p:nvPr/>
        </p:nvCxnSpPr>
        <p:spPr>
          <a:xfrm rot="10800000">
            <a:off x="3198813" y="5189538"/>
            <a:ext cx="0" cy="241300"/>
          </a:xfrm>
          <a:prstGeom prst="straightConnector1">
            <a:avLst/>
          </a:prstGeom>
          <a:noFill/>
          <a:ln w="19050" cap="flat" cmpd="sng">
            <a:solidFill>
              <a:schemeClr val="dk1"/>
            </a:solidFill>
            <a:prstDash val="solid"/>
            <a:round/>
            <a:headEnd type="none" w="med" len="med"/>
            <a:tailEnd type="none" w="med" len="med"/>
          </a:ln>
        </p:spPr>
      </p:cxnSp>
      <p:sp>
        <p:nvSpPr>
          <p:cNvPr id="10130" name="Google Shape;10130;p119"/>
          <p:cNvSpPr txBox="1"/>
          <p:nvPr/>
        </p:nvSpPr>
        <p:spPr>
          <a:xfrm>
            <a:off x="1462088" y="3375025"/>
            <a:ext cx="38735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A</a:t>
            </a:r>
            <a:endParaRPr/>
          </a:p>
        </p:txBody>
      </p:sp>
      <p:sp>
        <p:nvSpPr>
          <p:cNvPr id="10131" name="Google Shape;10131;p119"/>
          <p:cNvSpPr txBox="1"/>
          <p:nvPr/>
        </p:nvSpPr>
        <p:spPr>
          <a:xfrm>
            <a:off x="6931025" y="4838700"/>
            <a:ext cx="388938" cy="4619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B</a:t>
            </a:r>
            <a:endParaRPr/>
          </a:p>
        </p:txBody>
      </p:sp>
      <p:sp>
        <p:nvSpPr>
          <p:cNvPr id="10132" name="Google Shape;10132;p119"/>
          <p:cNvSpPr txBox="1"/>
          <p:nvPr/>
        </p:nvSpPr>
        <p:spPr>
          <a:xfrm>
            <a:off x="5029200" y="3352800"/>
            <a:ext cx="404813"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C</a:t>
            </a:r>
            <a:endParaRPr/>
          </a:p>
        </p:txBody>
      </p:sp>
      <p:grpSp>
        <p:nvGrpSpPr>
          <p:cNvPr id="10133" name="Google Shape;10133;p119"/>
          <p:cNvGrpSpPr/>
          <p:nvPr/>
        </p:nvGrpSpPr>
        <p:grpSpPr>
          <a:xfrm>
            <a:off x="3833813" y="4605338"/>
            <a:ext cx="2295525" cy="336550"/>
            <a:chOff x="2418" y="3342"/>
            <a:chExt cx="1446" cy="212"/>
          </a:xfrm>
        </p:grpSpPr>
        <p:sp>
          <p:nvSpPr>
            <p:cNvPr id="10134" name="Google Shape;10134;p119"/>
            <p:cNvSpPr/>
            <p:nvPr/>
          </p:nvSpPr>
          <p:spPr>
            <a:xfrm>
              <a:off x="2463" y="3366"/>
              <a:ext cx="1356" cy="174"/>
            </a:xfrm>
            <a:prstGeom prst="rect">
              <a:avLst/>
            </a:prstGeom>
            <a:solidFill>
              <a:srgbClr val="FFFF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cxnSp>
          <p:nvCxnSpPr>
            <p:cNvPr id="10135" name="Google Shape;10135;p119"/>
            <p:cNvCxnSpPr/>
            <p:nvPr/>
          </p:nvCxnSpPr>
          <p:spPr>
            <a:xfrm>
              <a:off x="2784" y="3372"/>
              <a:ext cx="0" cy="168"/>
            </a:xfrm>
            <a:prstGeom prst="straightConnector1">
              <a:avLst/>
            </a:prstGeom>
            <a:noFill/>
            <a:ln w="12700" cap="flat" cmpd="sng">
              <a:solidFill>
                <a:schemeClr val="dk1"/>
              </a:solidFill>
              <a:prstDash val="solid"/>
              <a:round/>
              <a:headEnd type="none" w="med" len="med"/>
              <a:tailEnd type="none" w="med" len="med"/>
            </a:ln>
          </p:spPr>
        </p:cxnSp>
        <p:cxnSp>
          <p:nvCxnSpPr>
            <p:cNvPr id="10136" name="Google Shape;10136;p119"/>
            <p:cNvCxnSpPr/>
            <p:nvPr/>
          </p:nvCxnSpPr>
          <p:spPr>
            <a:xfrm>
              <a:off x="3186" y="3375"/>
              <a:ext cx="0" cy="168"/>
            </a:xfrm>
            <a:prstGeom prst="straightConnector1">
              <a:avLst/>
            </a:prstGeom>
            <a:noFill/>
            <a:ln w="12700" cap="flat" cmpd="sng">
              <a:solidFill>
                <a:schemeClr val="dk1"/>
              </a:solidFill>
              <a:prstDash val="solid"/>
              <a:round/>
              <a:headEnd type="none" w="med" len="med"/>
              <a:tailEnd type="none" w="med" len="med"/>
            </a:ln>
          </p:spPr>
        </p:cxnSp>
        <p:cxnSp>
          <p:nvCxnSpPr>
            <p:cNvPr id="10137" name="Google Shape;10137;p119"/>
            <p:cNvCxnSpPr/>
            <p:nvPr/>
          </p:nvCxnSpPr>
          <p:spPr>
            <a:xfrm>
              <a:off x="3321" y="3375"/>
              <a:ext cx="0" cy="168"/>
            </a:xfrm>
            <a:prstGeom prst="straightConnector1">
              <a:avLst/>
            </a:prstGeom>
            <a:noFill/>
            <a:ln w="12700" cap="flat" cmpd="sng">
              <a:solidFill>
                <a:schemeClr val="dk1"/>
              </a:solidFill>
              <a:prstDash val="solid"/>
              <a:round/>
              <a:headEnd type="none" w="med" len="med"/>
              <a:tailEnd type="none" w="med" len="med"/>
            </a:ln>
          </p:spPr>
        </p:cxnSp>
        <p:sp>
          <p:nvSpPr>
            <p:cNvPr id="10138" name="Google Shape;10138;p119"/>
            <p:cNvSpPr txBox="1"/>
            <p:nvPr/>
          </p:nvSpPr>
          <p:spPr>
            <a:xfrm>
              <a:off x="2418" y="3342"/>
              <a:ext cx="144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src:B dest:A     payload</a:t>
              </a:r>
              <a:endParaRPr sz="1600">
                <a:solidFill>
                  <a:schemeClr val="dk1"/>
                </a:solidFill>
                <a:latin typeface="Times New Roman"/>
                <a:ea typeface="Times New Roman"/>
                <a:cs typeface="Times New Roman"/>
                <a:sym typeface="Times New Roman"/>
              </a:endParaRPr>
            </a:p>
          </p:txBody>
        </p:sp>
      </p:grpSp>
      <p:sp>
        <p:nvSpPr>
          <p:cNvPr id="10139" name="Google Shape;10139;p119"/>
          <p:cNvSpPr/>
          <p:nvPr/>
        </p:nvSpPr>
        <p:spPr>
          <a:xfrm>
            <a:off x="3802063" y="4560888"/>
            <a:ext cx="2635250" cy="241300"/>
          </a:xfrm>
          <a:custGeom>
            <a:avLst/>
            <a:gdLst/>
            <a:ahLst/>
            <a:cxnLst/>
            <a:rect l="l" t="t" r="r" b="b"/>
            <a:pathLst>
              <a:path w="1660" h="152" extrusionOk="0">
                <a:moveTo>
                  <a:pt x="1660" y="152"/>
                </a:moveTo>
                <a:lnTo>
                  <a:pt x="1660" y="0"/>
                </a:lnTo>
                <a:lnTo>
                  <a:pt x="0" y="4"/>
                </a:lnTo>
              </a:path>
            </a:pathLst>
          </a:custGeom>
          <a:noFill/>
          <a:ln w="28575" cap="flat" cmpd="sng">
            <a:solidFill>
              <a:srgbClr val="CC0000"/>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0140" name="Google Shape;10140;p119"/>
          <p:cNvCxnSpPr/>
          <p:nvPr/>
        </p:nvCxnSpPr>
        <p:spPr>
          <a:xfrm rot="10800000">
            <a:off x="4945063" y="3957638"/>
            <a:ext cx="0" cy="603250"/>
          </a:xfrm>
          <a:prstGeom prst="straightConnector1">
            <a:avLst/>
          </a:prstGeom>
          <a:noFill/>
          <a:ln w="28575" cap="flat" cmpd="sng">
            <a:solidFill>
              <a:srgbClr val="CC0000"/>
            </a:solidFill>
            <a:prstDash val="solid"/>
            <a:round/>
            <a:headEnd type="none" w="med" len="med"/>
            <a:tailEnd type="triangle" w="med" len="med"/>
          </a:ln>
        </p:spPr>
      </p:cxnSp>
      <p:sp>
        <p:nvSpPr>
          <p:cNvPr id="10141" name="Google Shape;10141;p119"/>
          <p:cNvSpPr/>
          <p:nvPr/>
        </p:nvSpPr>
        <p:spPr>
          <a:xfrm>
            <a:off x="596900" y="5480050"/>
            <a:ext cx="7772400" cy="915988"/>
          </a:xfrm>
          <a:prstGeom prst="rect">
            <a:avLst/>
          </a:prstGeom>
          <a:noFill/>
          <a:ln>
            <a:noFill/>
          </a:ln>
        </p:spPr>
        <p:txBody>
          <a:bodyPr spcFirstLastPara="1" wrap="square" lIns="91425" tIns="45700" rIns="91425" bIns="45700" anchor="t" anchorCtr="0">
            <a:noAutofit/>
          </a:bodyPr>
          <a:lstStyle/>
          <a:p>
            <a:pPr marL="800100" marR="0" lvl="1" indent="-342900" algn="l" rtl="0">
              <a:spcBef>
                <a:spcPts val="0"/>
              </a:spcBef>
              <a:spcAft>
                <a:spcPts val="0"/>
              </a:spcAft>
              <a:buClr>
                <a:srgbClr val="000090"/>
              </a:buClr>
              <a:buSzPts val="2400"/>
              <a:buFont typeface="Noto Sans Symbols"/>
              <a:buChar char="▪"/>
            </a:pPr>
            <a:r>
              <a:rPr lang="en-US" sz="2400" b="0" i="0" u="none" strike="noStrike" cap="none">
                <a:solidFill>
                  <a:schemeClr val="dk1"/>
                </a:solidFill>
                <a:latin typeface="Gill Sans"/>
                <a:ea typeface="Gill Sans"/>
                <a:cs typeface="Gill Sans"/>
                <a:sym typeface="Gill Sans"/>
              </a:rPr>
              <a:t>wireshark software used for end-of-chapter labs is a (free) packet-sniffer</a:t>
            </a:r>
            <a:endParaRPr/>
          </a:p>
          <a:p>
            <a:pPr marL="742950" marR="0" lvl="1" indent="-285750" algn="l" rtl="0">
              <a:spcBef>
                <a:spcPts val="480"/>
              </a:spcBef>
              <a:spcAft>
                <a:spcPts val="0"/>
              </a:spcAft>
              <a:buClr>
                <a:schemeClr val="accent2"/>
              </a:buClr>
              <a:buSzPts val="1800"/>
              <a:buFont typeface="Noto Sans Symbols"/>
              <a:buNone/>
            </a:pPr>
            <a:endParaRPr sz="2400" b="0" i="0" u="none" strike="noStrike" cap="none">
              <a:solidFill>
                <a:schemeClr val="dk1"/>
              </a:solidFill>
              <a:latin typeface="Gill Sans"/>
              <a:ea typeface="Gill Sans"/>
              <a:cs typeface="Gill Sans"/>
              <a:sym typeface="Gill Sans"/>
            </a:endParaRPr>
          </a:p>
        </p:txBody>
      </p:sp>
      <p:pic>
        <p:nvPicPr>
          <p:cNvPr id="10142" name="Google Shape;10142;p119"/>
          <p:cNvPicPr preferRelativeResize="0"/>
          <p:nvPr/>
        </p:nvPicPr>
        <p:blipFill rotWithShape="1">
          <a:blip r:embed="rId4">
            <a:alphaModFix/>
          </a:blip>
          <a:srcRect/>
          <a:stretch/>
        </p:blipFill>
        <p:spPr>
          <a:xfrm>
            <a:off x="4537075" y="3419475"/>
            <a:ext cx="471488" cy="442913"/>
          </a:xfrm>
          <a:prstGeom prst="rect">
            <a:avLst/>
          </a:prstGeom>
          <a:noFill/>
          <a:ln>
            <a:noFill/>
          </a:ln>
        </p:spPr>
      </p:pic>
      <p:pic>
        <p:nvPicPr>
          <p:cNvPr id="10143" name="Google Shape;10143;p119" descr="underline_base"/>
          <p:cNvPicPr preferRelativeResize="0"/>
          <p:nvPr/>
        </p:nvPicPr>
        <p:blipFill rotWithShape="1">
          <a:blip r:embed="rId5">
            <a:alphaModFix/>
          </a:blip>
          <a:srcRect/>
          <a:stretch/>
        </p:blipFill>
        <p:spPr>
          <a:xfrm>
            <a:off x="596900" y="898525"/>
            <a:ext cx="5976938" cy="173038"/>
          </a:xfrm>
          <a:prstGeom prst="rect">
            <a:avLst/>
          </a:prstGeom>
          <a:noFill/>
          <a:ln>
            <a:noFill/>
          </a:ln>
        </p:spPr>
      </p:pic>
      <p:grpSp>
        <p:nvGrpSpPr>
          <p:cNvPr id="10144" name="Google Shape;10144;p119"/>
          <p:cNvGrpSpPr/>
          <p:nvPr/>
        </p:nvGrpSpPr>
        <p:grpSpPr>
          <a:xfrm>
            <a:off x="1830388" y="3413125"/>
            <a:ext cx="365125" cy="712788"/>
            <a:chOff x="4140" y="429"/>
            <a:chExt cx="1425" cy="2396"/>
          </a:xfrm>
        </p:grpSpPr>
        <p:sp>
          <p:nvSpPr>
            <p:cNvPr id="10145" name="Google Shape;10145;p11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146" name="Google Shape;10146;p119"/>
            <p:cNvSpPr/>
            <p:nvPr/>
          </p:nvSpPr>
          <p:spPr>
            <a:xfrm>
              <a:off x="4208" y="429"/>
              <a:ext cx="1047"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47" name="Google Shape;10147;p11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148" name="Google Shape;10148;p11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149" name="Google Shape;10149;p119"/>
            <p:cNvSpPr/>
            <p:nvPr/>
          </p:nvSpPr>
          <p:spPr>
            <a:xfrm>
              <a:off x="4214" y="690"/>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150" name="Google Shape;10150;p119"/>
            <p:cNvGrpSpPr/>
            <p:nvPr/>
          </p:nvGrpSpPr>
          <p:grpSpPr>
            <a:xfrm>
              <a:off x="4747" y="669"/>
              <a:ext cx="583" cy="144"/>
              <a:chOff x="612" y="2569"/>
              <a:chExt cx="727" cy="138"/>
            </a:xfrm>
          </p:grpSpPr>
          <p:sp>
            <p:nvSpPr>
              <p:cNvPr id="10151" name="Google Shape;10151;p119"/>
              <p:cNvSpPr/>
              <p:nvPr/>
            </p:nvSpPr>
            <p:spPr>
              <a:xfrm>
                <a:off x="612"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52" name="Google Shape;10152;p119"/>
              <p:cNvSpPr/>
              <p:nvPr/>
            </p:nvSpPr>
            <p:spPr>
              <a:xfrm>
                <a:off x="627" y="2584"/>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153" name="Google Shape;10153;p119"/>
            <p:cNvSpPr/>
            <p:nvPr/>
          </p:nvSpPr>
          <p:spPr>
            <a:xfrm>
              <a:off x="4227" y="1021"/>
              <a:ext cx="595" cy="43"/>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154" name="Google Shape;10154;p119"/>
            <p:cNvGrpSpPr/>
            <p:nvPr/>
          </p:nvGrpSpPr>
          <p:grpSpPr>
            <a:xfrm>
              <a:off x="4747" y="995"/>
              <a:ext cx="583" cy="133"/>
              <a:chOff x="614" y="2569"/>
              <a:chExt cx="727" cy="138"/>
            </a:xfrm>
          </p:grpSpPr>
          <p:sp>
            <p:nvSpPr>
              <p:cNvPr id="10155" name="Google Shape;10155;p119"/>
              <p:cNvSpPr/>
              <p:nvPr/>
            </p:nvSpPr>
            <p:spPr>
              <a:xfrm>
                <a:off x="614"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56" name="Google Shape;10156;p119"/>
              <p:cNvSpPr/>
              <p:nvPr/>
            </p:nvSpPr>
            <p:spPr>
              <a:xfrm>
                <a:off x="630" y="2585"/>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157" name="Google Shape;10157;p119"/>
            <p:cNvSpPr/>
            <p:nvPr/>
          </p:nvSpPr>
          <p:spPr>
            <a:xfrm>
              <a:off x="4214" y="1358"/>
              <a:ext cx="601"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58" name="Google Shape;10158;p119"/>
            <p:cNvSpPr/>
            <p:nvPr/>
          </p:nvSpPr>
          <p:spPr>
            <a:xfrm>
              <a:off x="4227" y="1656"/>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159" name="Google Shape;10159;p119"/>
            <p:cNvGrpSpPr/>
            <p:nvPr/>
          </p:nvGrpSpPr>
          <p:grpSpPr>
            <a:xfrm>
              <a:off x="4735" y="1629"/>
              <a:ext cx="582" cy="150"/>
              <a:chOff x="614" y="2570"/>
              <a:chExt cx="725" cy="138"/>
            </a:xfrm>
          </p:grpSpPr>
          <p:sp>
            <p:nvSpPr>
              <p:cNvPr id="10160" name="Google Shape;10160;p119"/>
              <p:cNvSpPr/>
              <p:nvPr/>
            </p:nvSpPr>
            <p:spPr>
              <a:xfrm>
                <a:off x="614" y="2570"/>
                <a:ext cx="725"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61" name="Google Shape;10161;p119"/>
              <p:cNvSpPr/>
              <p:nvPr/>
            </p:nvSpPr>
            <p:spPr>
              <a:xfrm>
                <a:off x="629" y="2585"/>
                <a:ext cx="695"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162" name="Google Shape;10162;p11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163" name="Google Shape;10163;p119"/>
            <p:cNvGrpSpPr/>
            <p:nvPr/>
          </p:nvGrpSpPr>
          <p:grpSpPr>
            <a:xfrm>
              <a:off x="4741" y="1325"/>
              <a:ext cx="582" cy="139"/>
              <a:chOff x="616" y="2566"/>
              <a:chExt cx="725" cy="139"/>
            </a:xfrm>
          </p:grpSpPr>
          <p:sp>
            <p:nvSpPr>
              <p:cNvPr id="10164" name="Google Shape;10164;p119"/>
              <p:cNvSpPr/>
              <p:nvPr/>
            </p:nvSpPr>
            <p:spPr>
              <a:xfrm>
                <a:off x="616" y="2566"/>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65" name="Google Shape;10165;p119"/>
              <p:cNvSpPr/>
              <p:nvPr/>
            </p:nvSpPr>
            <p:spPr>
              <a:xfrm>
                <a:off x="632" y="2583"/>
                <a:ext cx="695"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166" name="Google Shape;10166;p119"/>
            <p:cNvSpPr/>
            <p:nvPr/>
          </p:nvSpPr>
          <p:spPr>
            <a:xfrm>
              <a:off x="5249" y="429"/>
              <a:ext cx="68" cy="2289"/>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67" name="Google Shape;10167;p11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168" name="Google Shape;10168;p11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169" name="Google Shape;10169;p119"/>
            <p:cNvSpPr/>
            <p:nvPr/>
          </p:nvSpPr>
          <p:spPr>
            <a:xfrm>
              <a:off x="5515" y="2612"/>
              <a:ext cx="50"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70" name="Google Shape;10170;p11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171" name="Google Shape;10171;p119"/>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72" name="Google Shape;10172;p119"/>
            <p:cNvSpPr/>
            <p:nvPr/>
          </p:nvSpPr>
          <p:spPr>
            <a:xfrm>
              <a:off x="4208" y="2713"/>
              <a:ext cx="1066" cy="80"/>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73" name="Google Shape;10173;p119"/>
            <p:cNvSpPr/>
            <p:nvPr/>
          </p:nvSpPr>
          <p:spPr>
            <a:xfrm>
              <a:off x="4307" y="2382"/>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74" name="Google Shape;10174;p119"/>
            <p:cNvSpPr/>
            <p:nvPr/>
          </p:nvSpPr>
          <p:spPr>
            <a:xfrm>
              <a:off x="4487" y="2382"/>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10175" name="Google Shape;10175;p119"/>
            <p:cNvSpPr/>
            <p:nvPr/>
          </p:nvSpPr>
          <p:spPr>
            <a:xfrm>
              <a:off x="4660" y="2382"/>
              <a:ext cx="161"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176" name="Google Shape;10176;p119"/>
            <p:cNvSpPr/>
            <p:nvPr/>
          </p:nvSpPr>
          <p:spPr>
            <a:xfrm>
              <a:off x="5063" y="1832"/>
              <a:ext cx="87" cy="763"/>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10177" name="Google Shape;10177;p119"/>
          <p:cNvGrpSpPr/>
          <p:nvPr/>
        </p:nvGrpSpPr>
        <p:grpSpPr>
          <a:xfrm flipH="1">
            <a:off x="6323013" y="4730750"/>
            <a:ext cx="735012" cy="681038"/>
            <a:chOff x="-44" y="1473"/>
            <a:chExt cx="981" cy="1105"/>
          </a:xfrm>
        </p:grpSpPr>
        <p:pic>
          <p:nvPicPr>
            <p:cNvPr id="10178" name="Google Shape;10178;p11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179" name="Google Shape;10179;p1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180" name="Google Shape;10180;p119"/>
          <p:cNvGrpSpPr/>
          <p:nvPr/>
        </p:nvGrpSpPr>
        <p:grpSpPr>
          <a:xfrm>
            <a:off x="2747963" y="4849813"/>
            <a:ext cx="881062" cy="365125"/>
            <a:chOff x="2356" y="1300"/>
            <a:chExt cx="555" cy="194"/>
          </a:xfrm>
        </p:grpSpPr>
        <p:sp>
          <p:nvSpPr>
            <p:cNvPr id="10181" name="Google Shape;10181;p119"/>
            <p:cNvSpPr/>
            <p:nvPr/>
          </p:nvSpPr>
          <p:spPr>
            <a:xfrm>
              <a:off x="2357" y="1385"/>
              <a:ext cx="551" cy="109"/>
            </a:xfrm>
            <a:prstGeom prst="ellipse">
              <a:avLst/>
            </a:prstGeom>
            <a:gradFill>
              <a:gsLst>
                <a:gs pos="0">
                  <a:srgbClr val="009999"/>
                </a:gs>
                <a:gs pos="100000">
                  <a:srgbClr val="FFFFFF"/>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0182" name="Google Shape;10182;p119"/>
            <p:cNvSpPr/>
            <p:nvPr/>
          </p:nvSpPr>
          <p:spPr>
            <a:xfrm>
              <a:off x="2357" y="1374"/>
              <a:ext cx="554" cy="66"/>
            </a:xfrm>
            <a:prstGeom prst="rect">
              <a:avLst/>
            </a:prstGeom>
            <a:gradFill>
              <a:gsLst>
                <a:gs pos="0">
                  <a:srgbClr val="009999"/>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0183" name="Google Shape;10183;p119"/>
            <p:cNvSpPr/>
            <p:nvPr/>
          </p:nvSpPr>
          <p:spPr>
            <a:xfrm>
              <a:off x="2356" y="1300"/>
              <a:ext cx="551" cy="127"/>
            </a:xfrm>
            <a:prstGeom prst="ellipse">
              <a:avLst/>
            </a:prstGeom>
            <a:gradFill>
              <a:gsLst>
                <a:gs pos="0">
                  <a:srgbClr val="009999"/>
                </a:gs>
                <a:gs pos="100000">
                  <a:srgbClr val="FFFFFF"/>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0184" name="Google Shape;10184;p119"/>
            <p:cNvGrpSpPr/>
            <p:nvPr/>
          </p:nvGrpSpPr>
          <p:grpSpPr>
            <a:xfrm>
              <a:off x="2468" y="1332"/>
              <a:ext cx="310" cy="60"/>
              <a:chOff x="2468" y="1332"/>
              <a:chExt cx="310" cy="60"/>
            </a:xfrm>
          </p:grpSpPr>
          <p:sp>
            <p:nvSpPr>
              <p:cNvPr id="10185" name="Google Shape;10185;p1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186" name="Google Shape;10186;p1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0187" name="Google Shape;10187;p119"/>
            <p:cNvCxnSpPr/>
            <p:nvPr/>
          </p:nvCxnSpPr>
          <p:spPr>
            <a:xfrm>
              <a:off x="2357" y="1361"/>
              <a:ext cx="0" cy="84"/>
            </a:xfrm>
            <a:prstGeom prst="straightConnector1">
              <a:avLst/>
            </a:prstGeom>
            <a:noFill/>
            <a:ln w="9525" cap="flat" cmpd="sng">
              <a:solidFill>
                <a:srgbClr val="000000"/>
              </a:solidFill>
              <a:prstDash val="solid"/>
              <a:round/>
              <a:headEnd type="none" w="med" len="med"/>
              <a:tailEnd type="none" w="med" len="med"/>
            </a:ln>
          </p:spPr>
        </p:cxnSp>
        <p:cxnSp>
          <p:nvCxnSpPr>
            <p:cNvPr id="10188" name="Google Shape;10188;p119"/>
            <p:cNvCxnSpPr/>
            <p:nvPr/>
          </p:nvCxnSpPr>
          <p:spPr>
            <a:xfrm>
              <a:off x="2907" y="1363"/>
              <a:ext cx="0" cy="84"/>
            </a:xfrm>
            <a:prstGeom prst="straightConnector1">
              <a:avLst/>
            </a:prstGeom>
            <a:noFill/>
            <a:ln w="9525" cap="flat" cmpd="sng">
              <a:solidFill>
                <a:srgbClr val="000000"/>
              </a:solidFill>
              <a:prstDash val="solid"/>
              <a:round/>
              <a:headEnd type="none" w="med" len="med"/>
              <a:tailEnd type="none" w="med" len="med"/>
            </a:ln>
          </p:spPr>
        </p:cxnSp>
      </p:grpSp>
      <p:sp>
        <p:nvSpPr>
          <p:cNvPr id="10189" name="Google Shape;10189;p11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119</a:t>
            </a:fld>
            <a:endParaRPr sz="1200">
              <a:solidFill>
                <a:schemeClr val="dk1"/>
              </a:solidFill>
              <a:latin typeface="Tahoma"/>
              <a:ea typeface="Tahoma"/>
              <a:cs typeface="Tahoma"/>
              <a:sym typeface="Tahoma"/>
            </a:endParaRPr>
          </a:p>
        </p:txBody>
      </p:sp>
      <p:grpSp>
        <p:nvGrpSpPr>
          <p:cNvPr id="10190" name="Google Shape;10190;p119"/>
          <p:cNvGrpSpPr/>
          <p:nvPr/>
        </p:nvGrpSpPr>
        <p:grpSpPr>
          <a:xfrm>
            <a:off x="2740025" y="4810125"/>
            <a:ext cx="895350" cy="450850"/>
            <a:chOff x="1871277" y="1576300"/>
            <a:chExt cx="1128371" cy="437861"/>
          </a:xfrm>
        </p:grpSpPr>
        <p:sp>
          <p:nvSpPr>
            <p:cNvPr id="10191" name="Google Shape;10191;p119"/>
            <p:cNvSpPr/>
            <p:nvPr/>
          </p:nvSpPr>
          <p:spPr>
            <a:xfrm rot="10800000" flipH="1">
              <a:off x="1875278" y="1695016"/>
              <a:ext cx="1124370" cy="31914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0192" name="Google Shape;10192;p119"/>
            <p:cNvSpPr/>
            <p:nvPr/>
          </p:nvSpPr>
          <p:spPr>
            <a:xfrm>
              <a:off x="1871277" y="1739727"/>
              <a:ext cx="1128371" cy="11563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0193" name="Google Shape;10193;p119"/>
            <p:cNvSpPr/>
            <p:nvPr/>
          </p:nvSpPr>
          <p:spPr>
            <a:xfrm rot="10800000" flipH="1">
              <a:off x="1871277" y="1576300"/>
              <a:ext cx="1124370" cy="31914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0194" name="Google Shape;10194;p119"/>
            <p:cNvSpPr/>
            <p:nvPr/>
          </p:nvSpPr>
          <p:spPr>
            <a:xfrm>
              <a:off x="2159372" y="1673432"/>
              <a:ext cx="548180" cy="16034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0195" name="Google Shape;10195;p119"/>
            <p:cNvSpPr/>
            <p:nvPr/>
          </p:nvSpPr>
          <p:spPr>
            <a:xfrm>
              <a:off x="2103353" y="1633346"/>
              <a:ext cx="662218" cy="111007"/>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196" name="Google Shape;10196;p119"/>
            <p:cNvSpPr/>
            <p:nvPr/>
          </p:nvSpPr>
          <p:spPr>
            <a:xfrm>
              <a:off x="2537497" y="1727393"/>
              <a:ext cx="244080" cy="9713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197" name="Google Shape;10197;p119"/>
            <p:cNvSpPr/>
            <p:nvPr/>
          </p:nvSpPr>
          <p:spPr>
            <a:xfrm>
              <a:off x="2089349" y="1730476"/>
              <a:ext cx="242079" cy="9713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0198" name="Google Shape;10198;p119"/>
            <p:cNvCxnSpPr>
              <a:endCxn id="10193" idx="2"/>
            </p:cNvCxnSpPr>
            <p:nvPr/>
          </p:nvCxnSpPr>
          <p:spPr>
            <a:xfrm rot="10800000">
              <a:off x="1871277" y="1735873"/>
              <a:ext cx="39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0199" name="Google Shape;10199;p119"/>
            <p:cNvCxnSpPr/>
            <p:nvPr/>
          </p:nvCxnSpPr>
          <p:spPr>
            <a:xfrm rot="10800000">
              <a:off x="2995647" y="1735102"/>
              <a:ext cx="4001" cy="12334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1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2181" name="Google Shape;2181;p12"/>
          <p:cNvSpPr txBox="1">
            <a:spLocks noGrp="1"/>
          </p:cNvSpPr>
          <p:nvPr>
            <p:ph type="body" idx="4294967295"/>
          </p:nvPr>
        </p:nvSpPr>
        <p:spPr>
          <a:xfrm>
            <a:off x="533400" y="1371600"/>
            <a:ext cx="8153400" cy="6858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a:t>a human protocol and a computer network protocol:</a:t>
            </a:r>
            <a:endParaRPr/>
          </a:p>
          <a:p>
            <a:pPr marL="342900" lvl="0" indent="-342900" algn="l" rtl="0">
              <a:lnSpc>
                <a:spcPct val="85000"/>
              </a:lnSpc>
              <a:spcBef>
                <a:spcPts val="560"/>
              </a:spcBef>
              <a:spcAft>
                <a:spcPts val="0"/>
              </a:spcAft>
              <a:buSzPts val="2800"/>
              <a:buFont typeface="Noto Sans Symbols"/>
              <a:buNone/>
            </a:pPr>
            <a:endParaRPr/>
          </a:p>
        </p:txBody>
      </p:sp>
      <p:sp>
        <p:nvSpPr>
          <p:cNvPr id="2182" name="Google Shape;2182;p12"/>
          <p:cNvSpPr/>
          <p:nvPr/>
        </p:nvSpPr>
        <p:spPr>
          <a:xfrm>
            <a:off x="628650" y="5862638"/>
            <a:ext cx="44196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2"/>
              </a:buClr>
              <a:buSzPts val="2380"/>
              <a:buFont typeface="Noto Sans Symbols"/>
              <a:buNone/>
            </a:pPr>
            <a:r>
              <a:rPr lang="en-US" sz="2800" i="1">
                <a:solidFill>
                  <a:srgbClr val="CC0000"/>
                </a:solidFill>
                <a:latin typeface="Gill Sans"/>
                <a:ea typeface="Gill Sans"/>
                <a:cs typeface="Gill Sans"/>
                <a:sym typeface="Gill Sans"/>
              </a:rPr>
              <a:t>Q:</a:t>
            </a:r>
            <a:r>
              <a:rPr lang="en-US" sz="2800">
                <a:solidFill>
                  <a:schemeClr val="dk1"/>
                </a:solidFill>
                <a:latin typeface="Gill Sans"/>
                <a:ea typeface="Gill Sans"/>
                <a:cs typeface="Gill Sans"/>
                <a:sym typeface="Gill Sans"/>
              </a:rPr>
              <a:t> other human protocols? </a:t>
            </a:r>
            <a:endParaRPr/>
          </a:p>
        </p:txBody>
      </p:sp>
      <p:cxnSp>
        <p:nvCxnSpPr>
          <p:cNvPr id="2183" name="Google Shape;2183;p12"/>
          <p:cNvCxnSpPr/>
          <p:nvPr/>
        </p:nvCxnSpPr>
        <p:spPr>
          <a:xfrm>
            <a:off x="1257300" y="2771775"/>
            <a:ext cx="1762125" cy="276225"/>
          </a:xfrm>
          <a:prstGeom prst="straightConnector1">
            <a:avLst/>
          </a:prstGeom>
          <a:noFill/>
          <a:ln w="28575" cap="flat" cmpd="sng">
            <a:solidFill>
              <a:srgbClr val="CC0000"/>
            </a:solidFill>
            <a:prstDash val="solid"/>
            <a:round/>
            <a:headEnd type="none" w="med" len="med"/>
            <a:tailEnd type="triangle" w="med" len="med"/>
          </a:ln>
        </p:spPr>
      </p:cxnSp>
      <p:pic>
        <p:nvPicPr>
          <p:cNvPr id="2184" name="Google Shape;2184;p12" descr="Alice"/>
          <p:cNvPicPr preferRelativeResize="0"/>
          <p:nvPr/>
        </p:nvPicPr>
        <p:blipFill rotWithShape="1">
          <a:blip r:embed="rId3">
            <a:alphaModFix/>
          </a:blip>
          <a:srcRect/>
          <a:stretch/>
        </p:blipFill>
        <p:spPr>
          <a:xfrm>
            <a:off x="709613" y="2376488"/>
            <a:ext cx="561975" cy="693737"/>
          </a:xfrm>
          <a:prstGeom prst="rect">
            <a:avLst/>
          </a:prstGeom>
          <a:noFill/>
          <a:ln>
            <a:noFill/>
          </a:ln>
        </p:spPr>
      </p:pic>
      <p:pic>
        <p:nvPicPr>
          <p:cNvPr id="2185" name="Google Shape;2185;p12" descr="Bob"/>
          <p:cNvPicPr preferRelativeResize="0"/>
          <p:nvPr/>
        </p:nvPicPr>
        <p:blipFill rotWithShape="1">
          <a:blip r:embed="rId4">
            <a:alphaModFix/>
          </a:blip>
          <a:srcRect/>
          <a:stretch/>
        </p:blipFill>
        <p:spPr>
          <a:xfrm>
            <a:off x="3128963" y="2771775"/>
            <a:ext cx="676275" cy="690563"/>
          </a:xfrm>
          <a:prstGeom prst="rect">
            <a:avLst/>
          </a:prstGeom>
          <a:noFill/>
          <a:ln>
            <a:noFill/>
          </a:ln>
        </p:spPr>
      </p:pic>
      <p:sp>
        <p:nvSpPr>
          <p:cNvPr id="2186" name="Google Shape;2186;p12"/>
          <p:cNvSpPr txBox="1"/>
          <p:nvPr/>
        </p:nvSpPr>
        <p:spPr>
          <a:xfrm>
            <a:off x="1698625" y="2484438"/>
            <a:ext cx="473075"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a:solidFill>
                  <a:srgbClr val="CC0000"/>
                </a:solidFill>
                <a:latin typeface="Arial"/>
                <a:ea typeface="Arial"/>
                <a:cs typeface="Arial"/>
                <a:sym typeface="Arial"/>
              </a:rPr>
              <a:t>Hi</a:t>
            </a:r>
            <a:endParaRPr/>
          </a:p>
        </p:txBody>
      </p:sp>
      <p:cxnSp>
        <p:nvCxnSpPr>
          <p:cNvPr id="2187" name="Google Shape;2187;p12"/>
          <p:cNvCxnSpPr/>
          <p:nvPr/>
        </p:nvCxnSpPr>
        <p:spPr>
          <a:xfrm rot="10800000" flipH="1">
            <a:off x="949325" y="3330575"/>
            <a:ext cx="2085975" cy="361950"/>
          </a:xfrm>
          <a:prstGeom prst="straightConnector1">
            <a:avLst/>
          </a:prstGeom>
          <a:noFill/>
          <a:ln w="28575" cap="flat" cmpd="sng">
            <a:solidFill>
              <a:srgbClr val="CC0000"/>
            </a:solidFill>
            <a:prstDash val="solid"/>
            <a:round/>
            <a:headEnd type="triangle" w="med" len="med"/>
            <a:tailEnd type="none" w="med" len="med"/>
          </a:ln>
        </p:spPr>
      </p:cxnSp>
      <p:sp>
        <p:nvSpPr>
          <p:cNvPr id="2188" name="Google Shape;2188;p12"/>
          <p:cNvSpPr txBox="1"/>
          <p:nvPr/>
        </p:nvSpPr>
        <p:spPr>
          <a:xfrm>
            <a:off x="1689100" y="3108325"/>
            <a:ext cx="473075"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a:solidFill>
                  <a:srgbClr val="CC0000"/>
                </a:solidFill>
                <a:latin typeface="Arial"/>
                <a:ea typeface="Arial"/>
                <a:cs typeface="Arial"/>
                <a:sym typeface="Arial"/>
              </a:rPr>
              <a:t>Hi</a:t>
            </a:r>
            <a:endParaRPr/>
          </a:p>
        </p:txBody>
      </p:sp>
      <p:cxnSp>
        <p:nvCxnSpPr>
          <p:cNvPr id="2189" name="Google Shape;2189;p12"/>
          <p:cNvCxnSpPr/>
          <p:nvPr/>
        </p:nvCxnSpPr>
        <p:spPr>
          <a:xfrm>
            <a:off x="933450" y="3762375"/>
            <a:ext cx="2162175" cy="438150"/>
          </a:xfrm>
          <a:prstGeom prst="straightConnector1">
            <a:avLst/>
          </a:prstGeom>
          <a:noFill/>
          <a:ln w="28575" cap="flat" cmpd="sng">
            <a:solidFill>
              <a:srgbClr val="CC0000"/>
            </a:solidFill>
            <a:prstDash val="solid"/>
            <a:round/>
            <a:headEnd type="none" w="med" len="med"/>
            <a:tailEnd type="triangle" w="med" len="med"/>
          </a:ln>
        </p:spPr>
      </p:cxnSp>
      <p:grpSp>
        <p:nvGrpSpPr>
          <p:cNvPr id="2190" name="Google Shape;2190;p12"/>
          <p:cNvGrpSpPr/>
          <p:nvPr/>
        </p:nvGrpSpPr>
        <p:grpSpPr>
          <a:xfrm>
            <a:off x="1471613" y="3694113"/>
            <a:ext cx="1014412" cy="701675"/>
            <a:chOff x="761" y="2747"/>
            <a:chExt cx="639" cy="442"/>
          </a:xfrm>
        </p:grpSpPr>
        <p:sp>
          <p:nvSpPr>
            <p:cNvPr id="2191" name="Google Shape;2191;p12"/>
            <p:cNvSpPr/>
            <p:nvPr/>
          </p:nvSpPr>
          <p:spPr>
            <a:xfrm>
              <a:off x="786" y="2790"/>
              <a:ext cx="588" cy="3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2192" name="Google Shape;2192;p12"/>
            <p:cNvSpPr txBox="1"/>
            <p:nvPr/>
          </p:nvSpPr>
          <p:spPr>
            <a:xfrm>
              <a:off x="761" y="2747"/>
              <a:ext cx="639" cy="44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Noto Sans Symbols"/>
                <a:buNone/>
              </a:pPr>
              <a:r>
                <a:rPr lang="en-US" sz="2000">
                  <a:solidFill>
                    <a:srgbClr val="CC0000"/>
                  </a:solidFill>
                  <a:latin typeface="Arial"/>
                  <a:ea typeface="Arial"/>
                  <a:cs typeface="Arial"/>
                  <a:sym typeface="Arial"/>
                </a:rPr>
                <a:t>Got the</a:t>
              </a:r>
              <a:endParaRPr/>
            </a:p>
            <a:p>
              <a:pPr marL="0" marR="0" lvl="0" indent="0" algn="ctr" rtl="0">
                <a:lnSpc>
                  <a:spcPct val="100000"/>
                </a:lnSpc>
                <a:spcBef>
                  <a:spcPts val="0"/>
                </a:spcBef>
                <a:spcAft>
                  <a:spcPts val="0"/>
                </a:spcAft>
                <a:buClr>
                  <a:srgbClr val="CC0000"/>
                </a:buClr>
                <a:buSzPts val="2000"/>
                <a:buFont typeface="Noto Sans Symbols"/>
                <a:buNone/>
              </a:pPr>
              <a:r>
                <a:rPr lang="en-US" sz="2000">
                  <a:solidFill>
                    <a:srgbClr val="CC0000"/>
                  </a:solidFill>
                  <a:latin typeface="Arial"/>
                  <a:ea typeface="Arial"/>
                  <a:cs typeface="Arial"/>
                  <a:sym typeface="Arial"/>
                </a:rPr>
                <a:t>time?</a:t>
              </a:r>
              <a:endParaRPr/>
            </a:p>
          </p:txBody>
        </p:sp>
      </p:grpSp>
      <p:cxnSp>
        <p:nvCxnSpPr>
          <p:cNvPr id="2193" name="Google Shape;2193;p12"/>
          <p:cNvCxnSpPr/>
          <p:nvPr/>
        </p:nvCxnSpPr>
        <p:spPr>
          <a:xfrm rot="10800000" flipH="1">
            <a:off x="1095375" y="4333875"/>
            <a:ext cx="1952625" cy="333375"/>
          </a:xfrm>
          <a:prstGeom prst="straightConnector1">
            <a:avLst/>
          </a:prstGeom>
          <a:noFill/>
          <a:ln w="28575" cap="flat" cmpd="sng">
            <a:solidFill>
              <a:srgbClr val="CC0000"/>
            </a:solidFill>
            <a:prstDash val="solid"/>
            <a:round/>
            <a:headEnd type="triangle" w="med" len="med"/>
            <a:tailEnd type="none" w="med" len="med"/>
          </a:ln>
        </p:spPr>
      </p:cxnSp>
      <p:grpSp>
        <p:nvGrpSpPr>
          <p:cNvPr id="2194" name="Google Shape;2194;p12"/>
          <p:cNvGrpSpPr/>
          <p:nvPr/>
        </p:nvGrpSpPr>
        <p:grpSpPr>
          <a:xfrm>
            <a:off x="1565275" y="4338638"/>
            <a:ext cx="796925" cy="457200"/>
            <a:chOff x="1046" y="2771"/>
            <a:chExt cx="502" cy="288"/>
          </a:xfrm>
        </p:grpSpPr>
        <p:sp>
          <p:nvSpPr>
            <p:cNvPr id="2195" name="Google Shape;2195;p12"/>
            <p:cNvSpPr/>
            <p:nvPr/>
          </p:nvSpPr>
          <p:spPr>
            <a:xfrm>
              <a:off x="1104" y="2820"/>
              <a:ext cx="444" cy="18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2196" name="Google Shape;2196;p12"/>
            <p:cNvSpPr txBox="1"/>
            <p:nvPr/>
          </p:nvSpPr>
          <p:spPr>
            <a:xfrm>
              <a:off x="1046" y="2771"/>
              <a:ext cx="490"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a:solidFill>
                    <a:srgbClr val="CC0000"/>
                  </a:solidFill>
                  <a:latin typeface="Arial"/>
                  <a:ea typeface="Arial"/>
                  <a:cs typeface="Arial"/>
                  <a:sym typeface="Arial"/>
                </a:rPr>
                <a:t>2:00</a:t>
              </a:r>
              <a:endParaRPr/>
            </a:p>
          </p:txBody>
        </p:sp>
      </p:grpSp>
      <p:cxnSp>
        <p:nvCxnSpPr>
          <p:cNvPr id="2197" name="Google Shape;2197;p12"/>
          <p:cNvCxnSpPr/>
          <p:nvPr/>
        </p:nvCxnSpPr>
        <p:spPr>
          <a:xfrm rot="10800000" flipH="1">
            <a:off x="5165725" y="4525963"/>
            <a:ext cx="2343150" cy="428625"/>
          </a:xfrm>
          <a:prstGeom prst="straightConnector1">
            <a:avLst/>
          </a:prstGeom>
          <a:noFill/>
          <a:ln w="28575" cap="flat" cmpd="sng">
            <a:solidFill>
              <a:srgbClr val="CC0000"/>
            </a:solidFill>
            <a:prstDash val="solid"/>
            <a:round/>
            <a:headEnd type="triangle" w="med" len="med"/>
            <a:tailEnd type="none" w="med" len="med"/>
          </a:ln>
        </p:spPr>
      </p:cxnSp>
      <p:cxnSp>
        <p:nvCxnSpPr>
          <p:cNvPr id="2198" name="Google Shape;2198;p12"/>
          <p:cNvCxnSpPr/>
          <p:nvPr/>
        </p:nvCxnSpPr>
        <p:spPr>
          <a:xfrm>
            <a:off x="5180013" y="2811463"/>
            <a:ext cx="2176462" cy="347662"/>
          </a:xfrm>
          <a:prstGeom prst="straightConnector1">
            <a:avLst/>
          </a:prstGeom>
          <a:noFill/>
          <a:ln w="28575" cap="flat" cmpd="sng">
            <a:solidFill>
              <a:srgbClr val="CC0000"/>
            </a:solidFill>
            <a:prstDash val="solid"/>
            <a:round/>
            <a:headEnd type="none" w="med" len="med"/>
            <a:tailEnd type="triangle" w="med" len="med"/>
          </a:ln>
        </p:spPr>
      </p:cxnSp>
      <p:cxnSp>
        <p:nvCxnSpPr>
          <p:cNvPr id="2199" name="Google Shape;2199;p12"/>
          <p:cNvCxnSpPr/>
          <p:nvPr/>
        </p:nvCxnSpPr>
        <p:spPr>
          <a:xfrm rot="10800000" flipH="1">
            <a:off x="5118100" y="3317875"/>
            <a:ext cx="2216150" cy="398463"/>
          </a:xfrm>
          <a:prstGeom prst="straightConnector1">
            <a:avLst/>
          </a:prstGeom>
          <a:noFill/>
          <a:ln w="28575" cap="flat" cmpd="sng">
            <a:solidFill>
              <a:srgbClr val="CC0000"/>
            </a:solidFill>
            <a:prstDash val="solid"/>
            <a:round/>
            <a:headEnd type="triangle" w="med" len="med"/>
            <a:tailEnd type="none" w="med" len="med"/>
          </a:ln>
        </p:spPr>
      </p:cxnSp>
      <p:sp>
        <p:nvSpPr>
          <p:cNvPr id="2200" name="Google Shape;2200;p12"/>
          <p:cNvSpPr/>
          <p:nvPr/>
        </p:nvSpPr>
        <p:spPr>
          <a:xfrm>
            <a:off x="5553075" y="3340100"/>
            <a:ext cx="1438275" cy="393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2201" name="Google Shape;2201;p12"/>
          <p:cNvSpPr txBox="1"/>
          <p:nvPr/>
        </p:nvSpPr>
        <p:spPr>
          <a:xfrm>
            <a:off x="5370513" y="3341688"/>
            <a:ext cx="1809750" cy="558800"/>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TCP connection</a:t>
            </a:r>
            <a:endParaRPr/>
          </a:p>
          <a:p>
            <a:pPr marL="0" marR="0" lvl="0" indent="0" algn="ctr" rtl="0">
              <a:lnSpc>
                <a:spcPct val="85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response</a:t>
            </a:r>
            <a:endParaRPr/>
          </a:p>
        </p:txBody>
      </p:sp>
      <p:cxnSp>
        <p:nvCxnSpPr>
          <p:cNvPr id="2202" name="Google Shape;2202;p12"/>
          <p:cNvCxnSpPr/>
          <p:nvPr/>
        </p:nvCxnSpPr>
        <p:spPr>
          <a:xfrm>
            <a:off x="5165725" y="3963988"/>
            <a:ext cx="2400300" cy="419100"/>
          </a:xfrm>
          <a:prstGeom prst="straightConnector1">
            <a:avLst/>
          </a:prstGeom>
          <a:noFill/>
          <a:ln w="28575" cap="flat" cmpd="sng">
            <a:solidFill>
              <a:srgbClr val="CC0000"/>
            </a:solidFill>
            <a:prstDash val="solid"/>
            <a:round/>
            <a:headEnd type="none" w="med" len="med"/>
            <a:tailEnd type="triangle" w="med" len="med"/>
          </a:ln>
        </p:spPr>
      </p:cxnSp>
      <p:grpSp>
        <p:nvGrpSpPr>
          <p:cNvPr id="2203" name="Google Shape;2203;p12"/>
          <p:cNvGrpSpPr/>
          <p:nvPr/>
        </p:nvGrpSpPr>
        <p:grpSpPr>
          <a:xfrm>
            <a:off x="5378450" y="4029075"/>
            <a:ext cx="3794125" cy="366713"/>
            <a:chOff x="3212" y="2597"/>
            <a:chExt cx="2390" cy="231"/>
          </a:xfrm>
        </p:grpSpPr>
        <p:sp>
          <p:nvSpPr>
            <p:cNvPr id="2204" name="Google Shape;2204;p12"/>
            <p:cNvSpPr/>
            <p:nvPr/>
          </p:nvSpPr>
          <p:spPr>
            <a:xfrm>
              <a:off x="3252" y="2628"/>
              <a:ext cx="2100" cy="11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2205" name="Google Shape;2205;p12"/>
            <p:cNvSpPr txBox="1"/>
            <p:nvPr/>
          </p:nvSpPr>
          <p:spPr>
            <a:xfrm>
              <a:off x="3212" y="2597"/>
              <a:ext cx="239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800"/>
                <a:buFont typeface="Noto Sans Symbols"/>
                <a:buNone/>
              </a:pPr>
              <a:r>
                <a:rPr lang="en-US" sz="1800" dirty="0">
                  <a:solidFill>
                    <a:srgbClr val="CC0000"/>
                  </a:solidFill>
                  <a:latin typeface="Arial"/>
                  <a:ea typeface="Arial"/>
                  <a:cs typeface="Arial"/>
                  <a:sym typeface="Arial"/>
                </a:rPr>
                <a:t>Get</a:t>
              </a:r>
              <a:r>
                <a:rPr lang="en-US" sz="1400" dirty="0">
                  <a:solidFill>
                    <a:srgbClr val="CC0000"/>
                  </a:solidFill>
                  <a:latin typeface="Arial"/>
                  <a:ea typeface="Arial"/>
                  <a:cs typeface="Arial"/>
                  <a:sym typeface="Arial"/>
                </a:rPr>
                <a:t> google.com</a:t>
              </a:r>
              <a:endParaRPr sz="2400" dirty="0">
                <a:solidFill>
                  <a:srgbClr val="CC0000"/>
                </a:solidFill>
                <a:latin typeface="Arial"/>
                <a:ea typeface="Arial"/>
                <a:cs typeface="Arial"/>
                <a:sym typeface="Arial"/>
              </a:endParaRPr>
            </a:p>
          </p:txBody>
        </p:sp>
      </p:grpSp>
      <p:sp>
        <p:nvSpPr>
          <p:cNvPr id="2206" name="Google Shape;2206;p12"/>
          <p:cNvSpPr/>
          <p:nvPr/>
        </p:nvSpPr>
        <p:spPr>
          <a:xfrm>
            <a:off x="5934075" y="4624388"/>
            <a:ext cx="919163" cy="295275"/>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2207" name="Google Shape;2207;p12"/>
          <p:cNvSpPr txBox="1"/>
          <p:nvPr/>
        </p:nvSpPr>
        <p:spPr>
          <a:xfrm>
            <a:off x="5900738" y="4510088"/>
            <a:ext cx="127952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dirty="0">
                <a:solidFill>
                  <a:srgbClr val="CC0000"/>
                </a:solidFill>
                <a:latin typeface="Arial"/>
                <a:ea typeface="Arial"/>
                <a:cs typeface="Arial"/>
                <a:sym typeface="Arial"/>
              </a:rPr>
              <a:t>&lt;</a:t>
            </a:r>
            <a:r>
              <a:rPr lang="en-US" sz="2400" dirty="0">
                <a:solidFill>
                  <a:srgbClr val="CC0000"/>
                </a:solidFill>
              </a:rPr>
              <a:t>html</a:t>
            </a:r>
            <a:r>
              <a:rPr lang="en-US" sz="2400" dirty="0">
                <a:solidFill>
                  <a:srgbClr val="CC0000"/>
                </a:solidFill>
                <a:latin typeface="Arial"/>
                <a:ea typeface="Arial"/>
                <a:cs typeface="Arial"/>
                <a:sym typeface="Arial"/>
              </a:rPr>
              <a:t>&gt;</a:t>
            </a:r>
            <a:endParaRPr dirty="0"/>
          </a:p>
        </p:txBody>
      </p:sp>
      <p:cxnSp>
        <p:nvCxnSpPr>
          <p:cNvPr id="2208" name="Google Shape;2208;p12"/>
          <p:cNvCxnSpPr/>
          <p:nvPr/>
        </p:nvCxnSpPr>
        <p:spPr>
          <a:xfrm>
            <a:off x="4057650" y="2068513"/>
            <a:ext cx="0" cy="3573462"/>
          </a:xfrm>
          <a:prstGeom prst="straightConnector1">
            <a:avLst/>
          </a:prstGeom>
          <a:noFill/>
          <a:ln w="19050" cap="flat" cmpd="sng">
            <a:solidFill>
              <a:schemeClr val="lt2"/>
            </a:solidFill>
            <a:prstDash val="solid"/>
            <a:round/>
            <a:headEnd type="none" w="med" len="med"/>
            <a:tailEnd type="triangle" w="med" len="med"/>
          </a:ln>
        </p:spPr>
      </p:cxnSp>
      <p:grpSp>
        <p:nvGrpSpPr>
          <p:cNvPr id="2209" name="Google Shape;2209;p12"/>
          <p:cNvGrpSpPr/>
          <p:nvPr/>
        </p:nvGrpSpPr>
        <p:grpSpPr>
          <a:xfrm>
            <a:off x="3735388" y="4972050"/>
            <a:ext cx="720725" cy="396875"/>
            <a:chOff x="2198" y="3221"/>
            <a:chExt cx="454" cy="250"/>
          </a:xfrm>
        </p:grpSpPr>
        <p:sp>
          <p:nvSpPr>
            <p:cNvPr id="2210" name="Google Shape;2210;p12"/>
            <p:cNvSpPr/>
            <p:nvPr/>
          </p:nvSpPr>
          <p:spPr>
            <a:xfrm>
              <a:off x="2244" y="3282"/>
              <a:ext cx="408" cy="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211" name="Google Shape;2211;p12"/>
            <p:cNvSpPr txBox="1"/>
            <p:nvPr/>
          </p:nvSpPr>
          <p:spPr>
            <a:xfrm>
              <a:off x="2198" y="3221"/>
              <a:ext cx="418"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2"/>
                </a:buClr>
                <a:buSzPts val="2000"/>
                <a:buFont typeface="Noto Sans Symbols"/>
                <a:buNone/>
              </a:pPr>
              <a:r>
                <a:rPr lang="en-US" sz="2000">
                  <a:solidFill>
                    <a:schemeClr val="lt2"/>
                  </a:solidFill>
                  <a:latin typeface="Arial"/>
                  <a:ea typeface="Arial"/>
                  <a:cs typeface="Arial"/>
                  <a:sym typeface="Arial"/>
                </a:rPr>
                <a:t>time</a:t>
              </a:r>
              <a:endParaRPr/>
            </a:p>
          </p:txBody>
        </p:sp>
      </p:grpSp>
      <p:sp>
        <p:nvSpPr>
          <p:cNvPr id="2212" name="Google Shape;2212;p12"/>
          <p:cNvSpPr/>
          <p:nvPr/>
        </p:nvSpPr>
        <p:spPr>
          <a:xfrm>
            <a:off x="5465763" y="2751138"/>
            <a:ext cx="1365250" cy="439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13" name="Google Shape;2213;p12"/>
          <p:cNvSpPr txBox="1"/>
          <p:nvPr/>
        </p:nvSpPr>
        <p:spPr>
          <a:xfrm>
            <a:off x="5414963" y="2682875"/>
            <a:ext cx="1809750" cy="558800"/>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TCP connection</a:t>
            </a:r>
            <a:endParaRPr/>
          </a:p>
          <a:p>
            <a:pPr marL="0" marR="0" lvl="0" indent="0" algn="ctr" rtl="0">
              <a:lnSpc>
                <a:spcPct val="85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request</a:t>
            </a:r>
            <a:endParaRPr/>
          </a:p>
        </p:txBody>
      </p:sp>
      <p:pic>
        <p:nvPicPr>
          <p:cNvPr id="2214" name="Google Shape;2214;p12" descr="underline_base"/>
          <p:cNvPicPr preferRelativeResize="0"/>
          <p:nvPr/>
        </p:nvPicPr>
        <p:blipFill rotWithShape="1">
          <a:blip r:embed="rId5">
            <a:alphaModFix/>
          </a:blip>
          <a:srcRect/>
          <a:stretch/>
        </p:blipFill>
        <p:spPr>
          <a:xfrm>
            <a:off x="612775" y="879475"/>
            <a:ext cx="4570413" cy="173038"/>
          </a:xfrm>
          <a:prstGeom prst="rect">
            <a:avLst/>
          </a:prstGeom>
          <a:noFill/>
          <a:ln>
            <a:noFill/>
          </a:ln>
        </p:spPr>
      </p:pic>
      <p:sp>
        <p:nvSpPr>
          <p:cNvPr id="2215" name="Google Shape;2215;p12"/>
          <p:cNvSpPr/>
          <p:nvPr/>
        </p:nvSpPr>
        <p:spPr>
          <a:xfrm>
            <a:off x="487363" y="206375"/>
            <a:ext cx="5657850" cy="8683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4400"/>
              <a:buFont typeface="Noto Sans Symbols"/>
              <a:buNone/>
            </a:pPr>
            <a:r>
              <a:rPr lang="en-US" sz="4400">
                <a:solidFill>
                  <a:srgbClr val="000099"/>
                </a:solidFill>
                <a:latin typeface="Gill Sans"/>
                <a:ea typeface="Gill Sans"/>
                <a:cs typeface="Gill Sans"/>
                <a:sym typeface="Gill Sans"/>
              </a:rPr>
              <a:t>What’s a protocol?</a:t>
            </a:r>
            <a:endParaRPr sz="4400">
              <a:solidFill>
                <a:srgbClr val="000099"/>
              </a:solidFill>
              <a:latin typeface="Gill Sans"/>
              <a:ea typeface="Gill Sans"/>
              <a:cs typeface="Gill Sans"/>
              <a:sym typeface="Gill Sans"/>
            </a:endParaRPr>
          </a:p>
        </p:txBody>
      </p:sp>
      <p:grpSp>
        <p:nvGrpSpPr>
          <p:cNvPr id="2216" name="Google Shape;2216;p12"/>
          <p:cNvGrpSpPr/>
          <p:nvPr/>
        </p:nvGrpSpPr>
        <p:grpSpPr>
          <a:xfrm>
            <a:off x="7412038" y="2782888"/>
            <a:ext cx="431800" cy="755650"/>
            <a:chOff x="4140" y="429"/>
            <a:chExt cx="1425" cy="2396"/>
          </a:xfrm>
        </p:grpSpPr>
        <p:sp>
          <p:nvSpPr>
            <p:cNvPr id="2217" name="Google Shape;2217;p1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18" name="Google Shape;2218;p12"/>
            <p:cNvSpPr/>
            <p:nvPr/>
          </p:nvSpPr>
          <p:spPr>
            <a:xfrm>
              <a:off x="4208" y="429"/>
              <a:ext cx="1043"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19" name="Google Shape;2219;p1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20" name="Google Shape;2220;p1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21" name="Google Shape;2221;p12"/>
            <p:cNvSpPr/>
            <p:nvPr/>
          </p:nvSpPr>
          <p:spPr>
            <a:xfrm>
              <a:off x="4213" y="691"/>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2222" name="Google Shape;2222;p12"/>
            <p:cNvGrpSpPr/>
            <p:nvPr/>
          </p:nvGrpSpPr>
          <p:grpSpPr>
            <a:xfrm>
              <a:off x="4747" y="666"/>
              <a:ext cx="582" cy="146"/>
              <a:chOff x="612" y="2566"/>
              <a:chExt cx="726" cy="140"/>
            </a:xfrm>
          </p:grpSpPr>
          <p:sp>
            <p:nvSpPr>
              <p:cNvPr id="2223" name="Google Shape;2223;p12"/>
              <p:cNvSpPr/>
              <p:nvPr/>
            </p:nvSpPr>
            <p:spPr>
              <a:xfrm>
                <a:off x="612" y="2566"/>
                <a:ext cx="726"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24" name="Google Shape;2224;p12"/>
              <p:cNvSpPr/>
              <p:nvPr/>
            </p:nvSpPr>
            <p:spPr>
              <a:xfrm>
                <a:off x="625" y="2580"/>
                <a:ext cx="693"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225" name="Google Shape;2225;p12"/>
            <p:cNvSpPr/>
            <p:nvPr/>
          </p:nvSpPr>
          <p:spPr>
            <a:xfrm>
              <a:off x="4224" y="1018"/>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2226" name="Google Shape;2226;p12"/>
            <p:cNvGrpSpPr/>
            <p:nvPr/>
          </p:nvGrpSpPr>
          <p:grpSpPr>
            <a:xfrm>
              <a:off x="4748" y="993"/>
              <a:ext cx="582" cy="136"/>
              <a:chOff x="615" y="2567"/>
              <a:chExt cx="726" cy="141"/>
            </a:xfrm>
          </p:grpSpPr>
          <p:sp>
            <p:nvSpPr>
              <p:cNvPr id="2227" name="Google Shape;2227;p12"/>
              <p:cNvSpPr/>
              <p:nvPr/>
            </p:nvSpPr>
            <p:spPr>
              <a:xfrm>
                <a:off x="615" y="2567"/>
                <a:ext cx="726" cy="141"/>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28" name="Google Shape;2228;p12"/>
              <p:cNvSpPr/>
              <p:nvPr/>
            </p:nvSpPr>
            <p:spPr>
              <a:xfrm>
                <a:off x="628" y="2582"/>
                <a:ext cx="693"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229" name="Google Shape;2229;p12"/>
            <p:cNvSpPr/>
            <p:nvPr/>
          </p:nvSpPr>
          <p:spPr>
            <a:xfrm>
              <a:off x="4219" y="1360"/>
              <a:ext cx="592"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30" name="Google Shape;2230;p12"/>
            <p:cNvSpPr/>
            <p:nvPr/>
          </p:nvSpPr>
          <p:spPr>
            <a:xfrm>
              <a:off x="4229" y="1657"/>
              <a:ext cx="597"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2231" name="Google Shape;2231;p12"/>
            <p:cNvGrpSpPr/>
            <p:nvPr/>
          </p:nvGrpSpPr>
          <p:grpSpPr>
            <a:xfrm>
              <a:off x="4737" y="1627"/>
              <a:ext cx="581" cy="151"/>
              <a:chOff x="617" y="2568"/>
              <a:chExt cx="724" cy="139"/>
            </a:xfrm>
          </p:grpSpPr>
          <p:sp>
            <p:nvSpPr>
              <p:cNvPr id="2232" name="Google Shape;2232;p12"/>
              <p:cNvSpPr/>
              <p:nvPr/>
            </p:nvSpPr>
            <p:spPr>
              <a:xfrm>
                <a:off x="617" y="2568"/>
                <a:ext cx="724"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33" name="Google Shape;2233;p12"/>
              <p:cNvSpPr/>
              <p:nvPr/>
            </p:nvSpPr>
            <p:spPr>
              <a:xfrm>
                <a:off x="630" y="2582"/>
                <a:ext cx="692"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234" name="Google Shape;2234;p1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235" name="Google Shape;2235;p12"/>
            <p:cNvGrpSpPr/>
            <p:nvPr/>
          </p:nvGrpSpPr>
          <p:grpSpPr>
            <a:xfrm>
              <a:off x="4737" y="1325"/>
              <a:ext cx="581" cy="141"/>
              <a:chOff x="612" y="2566"/>
              <a:chExt cx="724" cy="141"/>
            </a:xfrm>
          </p:grpSpPr>
          <p:sp>
            <p:nvSpPr>
              <p:cNvPr id="2236" name="Google Shape;2236;p12"/>
              <p:cNvSpPr/>
              <p:nvPr/>
            </p:nvSpPr>
            <p:spPr>
              <a:xfrm>
                <a:off x="612" y="2566"/>
                <a:ext cx="724" cy="141"/>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37" name="Google Shape;2237;p12"/>
              <p:cNvSpPr/>
              <p:nvPr/>
            </p:nvSpPr>
            <p:spPr>
              <a:xfrm>
                <a:off x="625" y="2581"/>
                <a:ext cx="692"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238" name="Google Shape;2238;p12"/>
            <p:cNvSpPr/>
            <p:nvPr/>
          </p:nvSpPr>
          <p:spPr>
            <a:xfrm>
              <a:off x="5251" y="429"/>
              <a:ext cx="68" cy="2290"/>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39" name="Google Shape;2239;p1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40" name="Google Shape;2240;p1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41" name="Google Shape;2241;p12"/>
            <p:cNvSpPr/>
            <p:nvPr/>
          </p:nvSpPr>
          <p:spPr>
            <a:xfrm>
              <a:off x="5518" y="2609"/>
              <a:ext cx="47" cy="101"/>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42" name="Google Shape;2242;p1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43" name="Google Shape;2243;p12"/>
            <p:cNvSpPr/>
            <p:nvPr/>
          </p:nvSpPr>
          <p:spPr>
            <a:xfrm>
              <a:off x="4140" y="2679"/>
              <a:ext cx="1200" cy="146"/>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44" name="Google Shape;2244;p12"/>
            <p:cNvSpPr/>
            <p:nvPr/>
          </p:nvSpPr>
          <p:spPr>
            <a:xfrm>
              <a:off x="4208" y="2709"/>
              <a:ext cx="1069" cy="86"/>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45" name="Google Shape;2245;p12"/>
            <p:cNvSpPr/>
            <p:nvPr/>
          </p:nvSpPr>
          <p:spPr>
            <a:xfrm>
              <a:off x="4308" y="2382"/>
              <a:ext cx="157"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46" name="Google Shape;2246;p12"/>
            <p:cNvSpPr/>
            <p:nvPr/>
          </p:nvSpPr>
          <p:spPr>
            <a:xfrm>
              <a:off x="4486" y="2382"/>
              <a:ext cx="162"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2247" name="Google Shape;2247;p12"/>
            <p:cNvSpPr/>
            <p:nvPr/>
          </p:nvSpPr>
          <p:spPr>
            <a:xfrm>
              <a:off x="4664" y="2382"/>
              <a:ext cx="157"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48" name="Google Shape;2248;p12"/>
            <p:cNvSpPr/>
            <p:nvPr/>
          </p:nvSpPr>
          <p:spPr>
            <a:xfrm>
              <a:off x="5062" y="1833"/>
              <a:ext cx="84" cy="765"/>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2249" name="Google Shape;2249;p12"/>
          <p:cNvGrpSpPr/>
          <p:nvPr/>
        </p:nvGrpSpPr>
        <p:grpSpPr>
          <a:xfrm>
            <a:off x="4275138" y="2339975"/>
            <a:ext cx="893762" cy="828675"/>
            <a:chOff x="-44" y="1473"/>
            <a:chExt cx="981" cy="1105"/>
          </a:xfrm>
        </p:grpSpPr>
        <p:pic>
          <p:nvPicPr>
            <p:cNvPr id="2250" name="Google Shape;2250;p12" descr="desktop_computer_stylized_medium"/>
            <p:cNvPicPr preferRelativeResize="0"/>
            <p:nvPr/>
          </p:nvPicPr>
          <p:blipFill rotWithShape="1">
            <a:blip r:embed="rId6">
              <a:alphaModFix/>
            </a:blip>
            <a:srcRect/>
            <a:stretch/>
          </p:blipFill>
          <p:spPr>
            <a:xfrm flipH="1">
              <a:off x="-44" y="1473"/>
              <a:ext cx="981" cy="1105"/>
            </a:xfrm>
            <a:prstGeom prst="rect">
              <a:avLst/>
            </a:prstGeom>
            <a:noFill/>
            <a:ln>
              <a:noFill/>
            </a:ln>
          </p:spPr>
        </p:pic>
        <p:sp>
          <p:nvSpPr>
            <p:cNvPr id="2251" name="Google Shape;2251;p1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252" name="Google Shape;2252;p1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12</a:t>
            </a:fld>
            <a:endParaRPr sz="1200">
              <a:solidFill>
                <a:schemeClr val="dk1"/>
              </a:solidFill>
              <a:latin typeface="Tahoma"/>
              <a:ea typeface="Tahoma"/>
              <a:cs typeface="Tahoma"/>
              <a:sym typeface="Tahom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203"/>
        <p:cNvGrpSpPr/>
        <p:nvPr/>
      </p:nvGrpSpPr>
      <p:grpSpPr>
        <a:xfrm>
          <a:off x="0" y="0"/>
          <a:ext cx="0" cy="0"/>
          <a:chOff x="0" y="0"/>
          <a:chExt cx="0" cy="0"/>
        </a:xfrm>
      </p:grpSpPr>
      <p:sp>
        <p:nvSpPr>
          <p:cNvPr id="10204" name="Google Shape;10204;p120"/>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10205" name="Google Shape;10205;p12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120</a:t>
            </a:fld>
            <a:endParaRPr sz="1200">
              <a:solidFill>
                <a:schemeClr val="dk1"/>
              </a:solidFill>
              <a:latin typeface="Tahoma"/>
              <a:ea typeface="Tahoma"/>
              <a:cs typeface="Tahoma"/>
              <a:sym typeface="Tahoma"/>
            </a:endParaRPr>
          </a:p>
        </p:txBody>
      </p:sp>
      <p:pic>
        <p:nvPicPr>
          <p:cNvPr id="10206" name="Google Shape;10206;p120" descr="https://www.owasp.org/images/4/48/Eavesdropping.jpg"/>
          <p:cNvPicPr preferRelativeResize="0"/>
          <p:nvPr/>
        </p:nvPicPr>
        <p:blipFill rotWithShape="1">
          <a:blip r:embed="rId3">
            <a:alphaModFix/>
          </a:blip>
          <a:srcRect/>
          <a:stretch/>
        </p:blipFill>
        <p:spPr>
          <a:xfrm>
            <a:off x="4284663" y="2349500"/>
            <a:ext cx="4354512" cy="2703513"/>
          </a:xfrm>
          <a:prstGeom prst="rect">
            <a:avLst/>
          </a:prstGeom>
          <a:noFill/>
          <a:ln>
            <a:noFill/>
          </a:ln>
        </p:spPr>
      </p:pic>
      <p:sp>
        <p:nvSpPr>
          <p:cNvPr id="10207" name="Google Shape;10207;p120"/>
          <p:cNvSpPr txBox="1"/>
          <p:nvPr/>
        </p:nvSpPr>
        <p:spPr>
          <a:xfrm>
            <a:off x="1390650" y="1411288"/>
            <a:ext cx="4572000"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b="1" i="1">
                <a:solidFill>
                  <a:srgbClr val="CC0000"/>
                </a:solidFill>
                <a:latin typeface="Arial"/>
                <a:ea typeface="Arial"/>
                <a:cs typeface="Arial"/>
                <a:sym typeface="Arial"/>
              </a:rPr>
              <a:t>Packet “sniffing”:</a:t>
            </a:r>
            <a:r>
              <a:rPr lang="en-US" sz="2400" b="1" i="1">
                <a:solidFill>
                  <a:srgbClr val="FF0000"/>
                </a:solidFill>
                <a:latin typeface="Arial"/>
                <a:ea typeface="Arial"/>
                <a:cs typeface="Arial"/>
                <a:sym typeface="Arial"/>
              </a:rPr>
              <a:t>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211"/>
        <p:cNvGrpSpPr/>
        <p:nvPr/>
      </p:nvGrpSpPr>
      <p:grpSpPr>
        <a:xfrm>
          <a:off x="0" y="0"/>
          <a:ext cx="0" cy="0"/>
          <a:chOff x="0" y="0"/>
          <a:chExt cx="0" cy="0"/>
        </a:xfrm>
      </p:grpSpPr>
      <p:sp>
        <p:nvSpPr>
          <p:cNvPr id="10212" name="Google Shape;10212;p12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10213" name="Google Shape;10213;p121" descr="underline_base"/>
          <p:cNvPicPr preferRelativeResize="0"/>
          <p:nvPr/>
        </p:nvPicPr>
        <p:blipFill rotWithShape="1">
          <a:blip r:embed="rId3">
            <a:alphaModFix/>
          </a:blip>
          <a:srcRect/>
          <a:stretch/>
        </p:blipFill>
        <p:spPr>
          <a:xfrm>
            <a:off x="503238" y="954088"/>
            <a:ext cx="7381875" cy="185737"/>
          </a:xfrm>
          <a:prstGeom prst="rect">
            <a:avLst/>
          </a:prstGeom>
          <a:noFill/>
          <a:ln>
            <a:noFill/>
          </a:ln>
        </p:spPr>
      </p:pic>
      <p:grpSp>
        <p:nvGrpSpPr>
          <p:cNvPr id="10214" name="Google Shape;10214;p121"/>
          <p:cNvGrpSpPr/>
          <p:nvPr/>
        </p:nvGrpSpPr>
        <p:grpSpPr>
          <a:xfrm flipH="1">
            <a:off x="4792663" y="2470150"/>
            <a:ext cx="735012" cy="681038"/>
            <a:chOff x="-44" y="1473"/>
            <a:chExt cx="981" cy="1105"/>
          </a:xfrm>
        </p:grpSpPr>
        <p:pic>
          <p:nvPicPr>
            <p:cNvPr id="10215" name="Google Shape;10215;p121"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10216" name="Google Shape;10216;p12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0217" name="Google Shape;10217;p121"/>
          <p:cNvSpPr txBox="1">
            <a:spLocks noGrp="1"/>
          </p:cNvSpPr>
          <p:nvPr>
            <p:ph type="title" idx="4294967295"/>
          </p:nvPr>
        </p:nvSpPr>
        <p:spPr>
          <a:xfrm>
            <a:off x="488950" y="252413"/>
            <a:ext cx="7772400" cy="9477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Bad guys can use fake addresses</a:t>
            </a:r>
            <a:endParaRPr/>
          </a:p>
        </p:txBody>
      </p:sp>
      <p:sp>
        <p:nvSpPr>
          <p:cNvPr id="10218" name="Google Shape;10218;p121"/>
          <p:cNvSpPr txBox="1">
            <a:spLocks noGrp="1"/>
          </p:cNvSpPr>
          <p:nvPr>
            <p:ph type="body" idx="4294967295"/>
          </p:nvPr>
        </p:nvSpPr>
        <p:spPr>
          <a:xfrm>
            <a:off x="596900" y="1662113"/>
            <a:ext cx="8077200" cy="1484312"/>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3200"/>
              <a:buFont typeface="Noto Sans Symbols"/>
              <a:buNone/>
            </a:pPr>
            <a:r>
              <a:rPr lang="en-US" sz="3200" i="1">
                <a:solidFill>
                  <a:srgbClr val="CC0000"/>
                </a:solidFill>
              </a:rPr>
              <a:t>IP spoofing:</a:t>
            </a:r>
            <a:r>
              <a:rPr lang="en-US" i="1">
                <a:solidFill>
                  <a:srgbClr val="FF3300"/>
                </a:solidFill>
              </a:rPr>
              <a:t> </a:t>
            </a:r>
            <a:r>
              <a:rPr lang="en-US"/>
              <a:t>send packet with false source address</a:t>
            </a:r>
            <a:endParaRPr/>
          </a:p>
        </p:txBody>
      </p:sp>
      <p:sp>
        <p:nvSpPr>
          <p:cNvPr id="10219" name="Google Shape;10219;p121"/>
          <p:cNvSpPr/>
          <p:nvPr/>
        </p:nvSpPr>
        <p:spPr>
          <a:xfrm>
            <a:off x="2225675" y="3171825"/>
            <a:ext cx="4587875" cy="728663"/>
          </a:xfrm>
          <a:custGeom>
            <a:avLst/>
            <a:gdLst/>
            <a:ahLst/>
            <a:cxnLst/>
            <a:rect l="l" t="t" r="r" b="b"/>
            <a:pathLst>
              <a:path w="2620" h="459" extrusionOk="0">
                <a:moveTo>
                  <a:pt x="2" y="0"/>
                </a:moveTo>
                <a:lnTo>
                  <a:pt x="0" y="253"/>
                </a:lnTo>
                <a:lnTo>
                  <a:pt x="2620" y="253"/>
                </a:lnTo>
                <a:lnTo>
                  <a:pt x="2620" y="459"/>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220" name="Google Shape;10220;p121"/>
          <p:cNvSpPr/>
          <p:nvPr/>
        </p:nvSpPr>
        <p:spPr>
          <a:xfrm>
            <a:off x="5057775" y="3041650"/>
            <a:ext cx="4763" cy="522288"/>
          </a:xfrm>
          <a:custGeom>
            <a:avLst/>
            <a:gdLst/>
            <a:ahLst/>
            <a:cxnLst/>
            <a:rect l="l" t="t" r="r" b="b"/>
            <a:pathLst>
              <a:path w="3" h="329" extrusionOk="0">
                <a:moveTo>
                  <a:pt x="0" y="329"/>
                </a:moveTo>
                <a:lnTo>
                  <a:pt x="3" y="0"/>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0221" name="Google Shape;10221;p121"/>
          <p:cNvCxnSpPr/>
          <p:nvPr/>
        </p:nvCxnSpPr>
        <p:spPr>
          <a:xfrm rot="10800000">
            <a:off x="3400425" y="3563938"/>
            <a:ext cx="0" cy="374650"/>
          </a:xfrm>
          <a:prstGeom prst="straightConnector1">
            <a:avLst/>
          </a:prstGeom>
          <a:noFill/>
          <a:ln w="19050" cap="flat" cmpd="sng">
            <a:solidFill>
              <a:schemeClr val="dk1"/>
            </a:solidFill>
            <a:prstDash val="solid"/>
            <a:round/>
            <a:headEnd type="none" w="med" len="med"/>
            <a:tailEnd type="none" w="med" len="med"/>
          </a:ln>
        </p:spPr>
      </p:cxnSp>
      <p:cxnSp>
        <p:nvCxnSpPr>
          <p:cNvPr id="10222" name="Google Shape;10222;p121"/>
          <p:cNvCxnSpPr/>
          <p:nvPr/>
        </p:nvCxnSpPr>
        <p:spPr>
          <a:xfrm rot="10800000">
            <a:off x="3419475" y="4275138"/>
            <a:ext cx="0" cy="241300"/>
          </a:xfrm>
          <a:prstGeom prst="straightConnector1">
            <a:avLst/>
          </a:prstGeom>
          <a:noFill/>
          <a:ln w="19050" cap="flat" cmpd="sng">
            <a:solidFill>
              <a:schemeClr val="dk1"/>
            </a:solidFill>
            <a:prstDash val="solid"/>
            <a:round/>
            <a:headEnd type="none" w="med" len="med"/>
            <a:tailEnd type="none" w="med" len="med"/>
          </a:ln>
        </p:spPr>
      </p:cxnSp>
      <p:sp>
        <p:nvSpPr>
          <p:cNvPr id="10223" name="Google Shape;10223;p121"/>
          <p:cNvSpPr txBox="1"/>
          <p:nvPr/>
        </p:nvSpPr>
        <p:spPr>
          <a:xfrm>
            <a:off x="1682750" y="2460625"/>
            <a:ext cx="38735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A</a:t>
            </a:r>
            <a:endParaRPr/>
          </a:p>
        </p:txBody>
      </p:sp>
      <p:sp>
        <p:nvSpPr>
          <p:cNvPr id="10224" name="Google Shape;10224;p121"/>
          <p:cNvSpPr txBox="1"/>
          <p:nvPr/>
        </p:nvSpPr>
        <p:spPr>
          <a:xfrm>
            <a:off x="7086600" y="3879850"/>
            <a:ext cx="38735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B</a:t>
            </a:r>
            <a:endParaRPr/>
          </a:p>
        </p:txBody>
      </p:sp>
      <p:sp>
        <p:nvSpPr>
          <p:cNvPr id="10225" name="Google Shape;10225;p121"/>
          <p:cNvSpPr txBox="1"/>
          <p:nvPr/>
        </p:nvSpPr>
        <p:spPr>
          <a:xfrm>
            <a:off x="5249863" y="2438400"/>
            <a:ext cx="404812"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C</a:t>
            </a:r>
            <a:endParaRPr/>
          </a:p>
        </p:txBody>
      </p:sp>
      <p:sp>
        <p:nvSpPr>
          <p:cNvPr id="10226" name="Google Shape;10226;p121"/>
          <p:cNvSpPr/>
          <p:nvPr/>
        </p:nvSpPr>
        <p:spPr>
          <a:xfrm>
            <a:off x="2235200" y="3019425"/>
            <a:ext cx="2967038" cy="704850"/>
          </a:xfrm>
          <a:custGeom>
            <a:avLst/>
            <a:gdLst/>
            <a:ahLst/>
            <a:cxnLst/>
            <a:rect l="l" t="t" r="r" b="b"/>
            <a:pathLst>
              <a:path w="1869" h="444" extrusionOk="0">
                <a:moveTo>
                  <a:pt x="1869" y="0"/>
                </a:moveTo>
                <a:lnTo>
                  <a:pt x="1869" y="444"/>
                </a:lnTo>
                <a:lnTo>
                  <a:pt x="0" y="444"/>
                </a:lnTo>
              </a:path>
            </a:pathLst>
          </a:custGeom>
          <a:noFill/>
          <a:ln w="28575" cap="flat" cmpd="sng">
            <a:solidFill>
              <a:srgbClr val="CC0000"/>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227" name="Google Shape;10227;p121"/>
          <p:cNvGrpSpPr/>
          <p:nvPr/>
        </p:nvGrpSpPr>
        <p:grpSpPr>
          <a:xfrm>
            <a:off x="2701925" y="3502025"/>
            <a:ext cx="2295525" cy="336550"/>
            <a:chOff x="2418" y="3342"/>
            <a:chExt cx="1446" cy="212"/>
          </a:xfrm>
        </p:grpSpPr>
        <p:sp>
          <p:nvSpPr>
            <p:cNvPr id="10228" name="Google Shape;10228;p121"/>
            <p:cNvSpPr/>
            <p:nvPr/>
          </p:nvSpPr>
          <p:spPr>
            <a:xfrm>
              <a:off x="2463" y="3366"/>
              <a:ext cx="1356" cy="174"/>
            </a:xfrm>
            <a:prstGeom prst="rect">
              <a:avLst/>
            </a:prstGeom>
            <a:solidFill>
              <a:srgbClr val="FFFF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cxnSp>
          <p:nvCxnSpPr>
            <p:cNvPr id="10229" name="Google Shape;10229;p121"/>
            <p:cNvCxnSpPr/>
            <p:nvPr/>
          </p:nvCxnSpPr>
          <p:spPr>
            <a:xfrm>
              <a:off x="2784" y="3372"/>
              <a:ext cx="0" cy="168"/>
            </a:xfrm>
            <a:prstGeom prst="straightConnector1">
              <a:avLst/>
            </a:prstGeom>
            <a:noFill/>
            <a:ln w="12700" cap="flat" cmpd="sng">
              <a:solidFill>
                <a:schemeClr val="dk1"/>
              </a:solidFill>
              <a:prstDash val="solid"/>
              <a:round/>
              <a:headEnd type="none" w="med" len="med"/>
              <a:tailEnd type="none" w="med" len="med"/>
            </a:ln>
          </p:spPr>
        </p:cxnSp>
        <p:cxnSp>
          <p:nvCxnSpPr>
            <p:cNvPr id="10230" name="Google Shape;10230;p121"/>
            <p:cNvCxnSpPr/>
            <p:nvPr/>
          </p:nvCxnSpPr>
          <p:spPr>
            <a:xfrm>
              <a:off x="3186" y="3375"/>
              <a:ext cx="0" cy="168"/>
            </a:xfrm>
            <a:prstGeom prst="straightConnector1">
              <a:avLst/>
            </a:prstGeom>
            <a:noFill/>
            <a:ln w="12700" cap="flat" cmpd="sng">
              <a:solidFill>
                <a:schemeClr val="dk1"/>
              </a:solidFill>
              <a:prstDash val="solid"/>
              <a:round/>
              <a:headEnd type="none" w="med" len="med"/>
              <a:tailEnd type="none" w="med" len="med"/>
            </a:ln>
          </p:spPr>
        </p:cxnSp>
        <p:cxnSp>
          <p:nvCxnSpPr>
            <p:cNvPr id="10231" name="Google Shape;10231;p121"/>
            <p:cNvCxnSpPr/>
            <p:nvPr/>
          </p:nvCxnSpPr>
          <p:spPr>
            <a:xfrm>
              <a:off x="3321" y="3375"/>
              <a:ext cx="0" cy="168"/>
            </a:xfrm>
            <a:prstGeom prst="straightConnector1">
              <a:avLst/>
            </a:prstGeom>
            <a:noFill/>
            <a:ln w="12700" cap="flat" cmpd="sng">
              <a:solidFill>
                <a:schemeClr val="dk1"/>
              </a:solidFill>
              <a:prstDash val="solid"/>
              <a:round/>
              <a:headEnd type="none" w="med" len="med"/>
              <a:tailEnd type="none" w="med" len="med"/>
            </a:ln>
          </p:spPr>
        </p:cxnSp>
        <p:sp>
          <p:nvSpPr>
            <p:cNvPr id="10232" name="Google Shape;10232;p121"/>
            <p:cNvSpPr txBox="1"/>
            <p:nvPr/>
          </p:nvSpPr>
          <p:spPr>
            <a:xfrm>
              <a:off x="2418" y="3342"/>
              <a:ext cx="144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Noto Sans Symbols"/>
                <a:buNone/>
              </a:pPr>
              <a:r>
                <a:rPr lang="en-US" sz="1600">
                  <a:solidFill>
                    <a:srgbClr val="CC0000"/>
                  </a:solidFill>
                  <a:latin typeface="Arial"/>
                  <a:ea typeface="Arial"/>
                  <a:cs typeface="Arial"/>
                  <a:sym typeface="Arial"/>
                </a:rPr>
                <a:t>src:B</a:t>
              </a:r>
              <a:r>
                <a:rPr lang="en-US" sz="1600">
                  <a:solidFill>
                    <a:schemeClr val="dk1"/>
                  </a:solidFill>
                  <a:latin typeface="Arial"/>
                  <a:ea typeface="Arial"/>
                  <a:cs typeface="Arial"/>
                  <a:sym typeface="Arial"/>
                </a:rPr>
                <a:t> dest:A     payload</a:t>
              </a:r>
              <a:endParaRPr sz="1600">
                <a:solidFill>
                  <a:schemeClr val="dk1"/>
                </a:solidFill>
                <a:latin typeface="Times New Roman"/>
                <a:ea typeface="Times New Roman"/>
                <a:cs typeface="Times New Roman"/>
                <a:sym typeface="Times New Roman"/>
              </a:endParaRPr>
            </a:p>
          </p:txBody>
        </p:sp>
      </p:grpSp>
      <p:pic>
        <p:nvPicPr>
          <p:cNvPr id="10233" name="Google Shape;10233;p121"/>
          <p:cNvPicPr preferRelativeResize="0"/>
          <p:nvPr/>
        </p:nvPicPr>
        <p:blipFill rotWithShape="1">
          <a:blip r:embed="rId5">
            <a:alphaModFix/>
          </a:blip>
          <a:srcRect/>
          <a:stretch/>
        </p:blipFill>
        <p:spPr>
          <a:xfrm>
            <a:off x="4833938" y="2533650"/>
            <a:ext cx="471487" cy="442913"/>
          </a:xfrm>
          <a:prstGeom prst="rect">
            <a:avLst/>
          </a:prstGeom>
          <a:noFill/>
          <a:ln>
            <a:noFill/>
          </a:ln>
        </p:spPr>
      </p:pic>
      <p:grpSp>
        <p:nvGrpSpPr>
          <p:cNvPr id="10234" name="Google Shape;10234;p121"/>
          <p:cNvGrpSpPr/>
          <p:nvPr/>
        </p:nvGrpSpPr>
        <p:grpSpPr>
          <a:xfrm flipH="1">
            <a:off x="6575425" y="3886200"/>
            <a:ext cx="735013" cy="681038"/>
            <a:chOff x="-44" y="1473"/>
            <a:chExt cx="981" cy="1105"/>
          </a:xfrm>
        </p:grpSpPr>
        <p:pic>
          <p:nvPicPr>
            <p:cNvPr id="10235" name="Google Shape;10235;p121"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10236" name="Google Shape;10236;p12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237" name="Google Shape;10237;p121"/>
          <p:cNvGrpSpPr/>
          <p:nvPr/>
        </p:nvGrpSpPr>
        <p:grpSpPr>
          <a:xfrm>
            <a:off x="2084388" y="2544763"/>
            <a:ext cx="365125" cy="712787"/>
            <a:chOff x="4140" y="429"/>
            <a:chExt cx="1425" cy="2396"/>
          </a:xfrm>
        </p:grpSpPr>
        <p:sp>
          <p:nvSpPr>
            <p:cNvPr id="10238" name="Google Shape;10238;p121"/>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239" name="Google Shape;10239;p121"/>
            <p:cNvSpPr/>
            <p:nvPr/>
          </p:nvSpPr>
          <p:spPr>
            <a:xfrm>
              <a:off x="4208" y="429"/>
              <a:ext cx="1047"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40" name="Google Shape;10240;p121"/>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241" name="Google Shape;10241;p121"/>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242" name="Google Shape;10242;p121"/>
            <p:cNvSpPr/>
            <p:nvPr/>
          </p:nvSpPr>
          <p:spPr>
            <a:xfrm>
              <a:off x="4214" y="690"/>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243" name="Google Shape;10243;p121"/>
            <p:cNvGrpSpPr/>
            <p:nvPr/>
          </p:nvGrpSpPr>
          <p:grpSpPr>
            <a:xfrm>
              <a:off x="4747" y="669"/>
              <a:ext cx="583" cy="144"/>
              <a:chOff x="612" y="2569"/>
              <a:chExt cx="727" cy="138"/>
            </a:xfrm>
          </p:grpSpPr>
          <p:sp>
            <p:nvSpPr>
              <p:cNvPr id="10244" name="Google Shape;10244;p121"/>
              <p:cNvSpPr/>
              <p:nvPr/>
            </p:nvSpPr>
            <p:spPr>
              <a:xfrm>
                <a:off x="612"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45" name="Google Shape;10245;p121"/>
              <p:cNvSpPr/>
              <p:nvPr/>
            </p:nvSpPr>
            <p:spPr>
              <a:xfrm>
                <a:off x="627" y="2584"/>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246" name="Google Shape;10246;p121"/>
            <p:cNvSpPr/>
            <p:nvPr/>
          </p:nvSpPr>
          <p:spPr>
            <a:xfrm>
              <a:off x="4227" y="1021"/>
              <a:ext cx="595" cy="43"/>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247" name="Google Shape;10247;p121"/>
            <p:cNvGrpSpPr/>
            <p:nvPr/>
          </p:nvGrpSpPr>
          <p:grpSpPr>
            <a:xfrm>
              <a:off x="4747" y="995"/>
              <a:ext cx="583" cy="133"/>
              <a:chOff x="614" y="2569"/>
              <a:chExt cx="727" cy="138"/>
            </a:xfrm>
          </p:grpSpPr>
          <p:sp>
            <p:nvSpPr>
              <p:cNvPr id="10248" name="Google Shape;10248;p121"/>
              <p:cNvSpPr/>
              <p:nvPr/>
            </p:nvSpPr>
            <p:spPr>
              <a:xfrm>
                <a:off x="614"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49" name="Google Shape;10249;p121"/>
              <p:cNvSpPr/>
              <p:nvPr/>
            </p:nvSpPr>
            <p:spPr>
              <a:xfrm>
                <a:off x="630" y="2585"/>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250" name="Google Shape;10250;p121"/>
            <p:cNvSpPr/>
            <p:nvPr/>
          </p:nvSpPr>
          <p:spPr>
            <a:xfrm>
              <a:off x="4214" y="1358"/>
              <a:ext cx="601"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51" name="Google Shape;10251;p121"/>
            <p:cNvSpPr/>
            <p:nvPr/>
          </p:nvSpPr>
          <p:spPr>
            <a:xfrm>
              <a:off x="4227" y="1656"/>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252" name="Google Shape;10252;p121"/>
            <p:cNvGrpSpPr/>
            <p:nvPr/>
          </p:nvGrpSpPr>
          <p:grpSpPr>
            <a:xfrm>
              <a:off x="4735" y="1629"/>
              <a:ext cx="582" cy="150"/>
              <a:chOff x="614" y="2570"/>
              <a:chExt cx="725" cy="138"/>
            </a:xfrm>
          </p:grpSpPr>
          <p:sp>
            <p:nvSpPr>
              <p:cNvPr id="10253" name="Google Shape;10253;p121"/>
              <p:cNvSpPr/>
              <p:nvPr/>
            </p:nvSpPr>
            <p:spPr>
              <a:xfrm>
                <a:off x="614" y="2570"/>
                <a:ext cx="725"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54" name="Google Shape;10254;p121"/>
              <p:cNvSpPr/>
              <p:nvPr/>
            </p:nvSpPr>
            <p:spPr>
              <a:xfrm>
                <a:off x="629" y="2585"/>
                <a:ext cx="695"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255" name="Google Shape;10255;p121"/>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256" name="Google Shape;10256;p121"/>
            <p:cNvGrpSpPr/>
            <p:nvPr/>
          </p:nvGrpSpPr>
          <p:grpSpPr>
            <a:xfrm>
              <a:off x="4741" y="1326"/>
              <a:ext cx="582" cy="139"/>
              <a:chOff x="616" y="2567"/>
              <a:chExt cx="725" cy="139"/>
            </a:xfrm>
          </p:grpSpPr>
          <p:sp>
            <p:nvSpPr>
              <p:cNvPr id="10257" name="Google Shape;10257;p121"/>
              <p:cNvSpPr/>
              <p:nvPr/>
            </p:nvSpPr>
            <p:spPr>
              <a:xfrm>
                <a:off x="616" y="2567"/>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58" name="Google Shape;10258;p121"/>
              <p:cNvSpPr/>
              <p:nvPr/>
            </p:nvSpPr>
            <p:spPr>
              <a:xfrm>
                <a:off x="632" y="2583"/>
                <a:ext cx="695"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259" name="Google Shape;10259;p121"/>
            <p:cNvSpPr/>
            <p:nvPr/>
          </p:nvSpPr>
          <p:spPr>
            <a:xfrm>
              <a:off x="5249" y="429"/>
              <a:ext cx="68" cy="2289"/>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60" name="Google Shape;10260;p121"/>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261" name="Google Shape;10261;p121"/>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262" name="Google Shape;10262;p121"/>
            <p:cNvSpPr/>
            <p:nvPr/>
          </p:nvSpPr>
          <p:spPr>
            <a:xfrm>
              <a:off x="5515" y="2612"/>
              <a:ext cx="50"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63" name="Google Shape;10263;p121"/>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264" name="Google Shape;10264;p121"/>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65" name="Google Shape;10265;p121"/>
            <p:cNvSpPr/>
            <p:nvPr/>
          </p:nvSpPr>
          <p:spPr>
            <a:xfrm>
              <a:off x="4208" y="2713"/>
              <a:ext cx="1066" cy="80"/>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66" name="Google Shape;10266;p121"/>
            <p:cNvSpPr/>
            <p:nvPr/>
          </p:nvSpPr>
          <p:spPr>
            <a:xfrm>
              <a:off x="4307" y="2382"/>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67" name="Google Shape;10267;p121"/>
            <p:cNvSpPr/>
            <p:nvPr/>
          </p:nvSpPr>
          <p:spPr>
            <a:xfrm>
              <a:off x="4487" y="2382"/>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10268" name="Google Shape;10268;p121"/>
            <p:cNvSpPr/>
            <p:nvPr/>
          </p:nvSpPr>
          <p:spPr>
            <a:xfrm>
              <a:off x="4660" y="2382"/>
              <a:ext cx="161"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269" name="Google Shape;10269;p121"/>
            <p:cNvSpPr/>
            <p:nvPr/>
          </p:nvSpPr>
          <p:spPr>
            <a:xfrm>
              <a:off x="5063" y="1832"/>
              <a:ext cx="87" cy="763"/>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10270" name="Google Shape;10270;p121"/>
          <p:cNvGrpSpPr/>
          <p:nvPr/>
        </p:nvGrpSpPr>
        <p:grpSpPr>
          <a:xfrm>
            <a:off x="3011488" y="3946525"/>
            <a:ext cx="881062" cy="365125"/>
            <a:chOff x="2356" y="1300"/>
            <a:chExt cx="555" cy="194"/>
          </a:xfrm>
        </p:grpSpPr>
        <p:sp>
          <p:nvSpPr>
            <p:cNvPr id="10271" name="Google Shape;10271;p121"/>
            <p:cNvSpPr/>
            <p:nvPr/>
          </p:nvSpPr>
          <p:spPr>
            <a:xfrm>
              <a:off x="2357" y="1385"/>
              <a:ext cx="551" cy="109"/>
            </a:xfrm>
            <a:prstGeom prst="ellipse">
              <a:avLst/>
            </a:prstGeom>
            <a:gradFill>
              <a:gsLst>
                <a:gs pos="0">
                  <a:srgbClr val="009999"/>
                </a:gs>
                <a:gs pos="100000">
                  <a:srgbClr val="FFFFFF"/>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0272" name="Google Shape;10272;p121"/>
            <p:cNvSpPr/>
            <p:nvPr/>
          </p:nvSpPr>
          <p:spPr>
            <a:xfrm>
              <a:off x="2357" y="1374"/>
              <a:ext cx="554" cy="66"/>
            </a:xfrm>
            <a:prstGeom prst="rect">
              <a:avLst/>
            </a:prstGeom>
            <a:gradFill>
              <a:gsLst>
                <a:gs pos="0">
                  <a:srgbClr val="009999"/>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0273" name="Google Shape;10273;p121"/>
            <p:cNvSpPr/>
            <p:nvPr/>
          </p:nvSpPr>
          <p:spPr>
            <a:xfrm>
              <a:off x="2356" y="1300"/>
              <a:ext cx="551" cy="127"/>
            </a:xfrm>
            <a:prstGeom prst="ellipse">
              <a:avLst/>
            </a:prstGeom>
            <a:gradFill>
              <a:gsLst>
                <a:gs pos="0">
                  <a:srgbClr val="009999"/>
                </a:gs>
                <a:gs pos="100000">
                  <a:srgbClr val="FFFFFF"/>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0274" name="Google Shape;10274;p121"/>
            <p:cNvGrpSpPr/>
            <p:nvPr/>
          </p:nvGrpSpPr>
          <p:grpSpPr>
            <a:xfrm>
              <a:off x="2468" y="1332"/>
              <a:ext cx="310" cy="60"/>
              <a:chOff x="2468" y="1332"/>
              <a:chExt cx="310" cy="60"/>
            </a:xfrm>
          </p:grpSpPr>
          <p:sp>
            <p:nvSpPr>
              <p:cNvPr id="10275" name="Google Shape;10275;p121"/>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276" name="Google Shape;10276;p121"/>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0277" name="Google Shape;10277;p121"/>
            <p:cNvCxnSpPr/>
            <p:nvPr/>
          </p:nvCxnSpPr>
          <p:spPr>
            <a:xfrm>
              <a:off x="2357" y="1361"/>
              <a:ext cx="0" cy="84"/>
            </a:xfrm>
            <a:prstGeom prst="straightConnector1">
              <a:avLst/>
            </a:prstGeom>
            <a:noFill/>
            <a:ln w="9525" cap="flat" cmpd="sng">
              <a:solidFill>
                <a:srgbClr val="000000"/>
              </a:solidFill>
              <a:prstDash val="solid"/>
              <a:round/>
              <a:headEnd type="none" w="med" len="med"/>
              <a:tailEnd type="none" w="med" len="med"/>
            </a:ln>
          </p:spPr>
        </p:cxnSp>
        <p:cxnSp>
          <p:nvCxnSpPr>
            <p:cNvPr id="10278" name="Google Shape;10278;p121"/>
            <p:cNvCxnSpPr/>
            <p:nvPr/>
          </p:nvCxnSpPr>
          <p:spPr>
            <a:xfrm>
              <a:off x="2907" y="1363"/>
              <a:ext cx="0" cy="84"/>
            </a:xfrm>
            <a:prstGeom prst="straightConnector1">
              <a:avLst/>
            </a:prstGeom>
            <a:noFill/>
            <a:ln w="9525" cap="flat" cmpd="sng">
              <a:solidFill>
                <a:srgbClr val="000000"/>
              </a:solidFill>
              <a:prstDash val="solid"/>
              <a:round/>
              <a:headEnd type="none" w="med" len="med"/>
              <a:tailEnd type="none" w="med" len="med"/>
            </a:ln>
          </p:spPr>
        </p:cxnSp>
      </p:grpSp>
      <p:sp>
        <p:nvSpPr>
          <p:cNvPr id="10279" name="Google Shape;10279;p12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121</a:t>
            </a:fld>
            <a:endParaRPr sz="1200">
              <a:solidFill>
                <a:schemeClr val="dk1"/>
              </a:solidFill>
              <a:latin typeface="Tahoma"/>
              <a:ea typeface="Tahoma"/>
              <a:cs typeface="Tahoma"/>
              <a:sym typeface="Tahoma"/>
            </a:endParaRPr>
          </a:p>
        </p:txBody>
      </p:sp>
      <p:grpSp>
        <p:nvGrpSpPr>
          <p:cNvPr id="10280" name="Google Shape;10280;p121"/>
          <p:cNvGrpSpPr/>
          <p:nvPr/>
        </p:nvGrpSpPr>
        <p:grpSpPr>
          <a:xfrm>
            <a:off x="3011488" y="3917950"/>
            <a:ext cx="893762" cy="452438"/>
            <a:chOff x="1871277" y="1576300"/>
            <a:chExt cx="1128371" cy="437861"/>
          </a:xfrm>
        </p:grpSpPr>
        <p:sp>
          <p:nvSpPr>
            <p:cNvPr id="10281" name="Google Shape;10281;p121"/>
            <p:cNvSpPr/>
            <p:nvPr/>
          </p:nvSpPr>
          <p:spPr>
            <a:xfrm rot="10800000" flipH="1">
              <a:off x="1875285" y="1694600"/>
              <a:ext cx="1124363" cy="31956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0282" name="Google Shape;10282;p121"/>
            <p:cNvSpPr/>
            <p:nvPr/>
          </p:nvSpPr>
          <p:spPr>
            <a:xfrm>
              <a:off x="1871277" y="1739153"/>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0283" name="Google Shape;10283;p121"/>
            <p:cNvSpPr/>
            <p:nvPr/>
          </p:nvSpPr>
          <p:spPr>
            <a:xfrm rot="10800000" flipH="1">
              <a:off x="1871277" y="1576300"/>
              <a:ext cx="1124363" cy="31956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0284" name="Google Shape;10284;p121"/>
            <p:cNvSpPr/>
            <p:nvPr/>
          </p:nvSpPr>
          <p:spPr>
            <a:xfrm>
              <a:off x="2159884" y="1673091"/>
              <a:ext cx="549154" cy="161317"/>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0285" name="Google Shape;10285;p121"/>
            <p:cNvSpPr/>
            <p:nvPr/>
          </p:nvSpPr>
          <p:spPr>
            <a:xfrm>
              <a:off x="2101761" y="1633146"/>
              <a:ext cx="663395" cy="110617"/>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286" name="Google Shape;10286;p121"/>
            <p:cNvSpPr/>
            <p:nvPr/>
          </p:nvSpPr>
          <p:spPr>
            <a:xfrm>
              <a:off x="2536676" y="1728399"/>
              <a:ext cx="244514" cy="9679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287" name="Google Shape;10287;p121"/>
            <p:cNvSpPr/>
            <p:nvPr/>
          </p:nvSpPr>
          <p:spPr>
            <a:xfrm>
              <a:off x="2089736" y="1729935"/>
              <a:ext cx="240505" cy="9679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0288" name="Google Shape;10288;p121"/>
            <p:cNvCxnSpPr>
              <a:endCxn id="10283" idx="2"/>
            </p:cNvCxnSpPr>
            <p:nvPr/>
          </p:nvCxnSpPr>
          <p:spPr>
            <a:xfrm rot="10800000">
              <a:off x="1871277" y="1736081"/>
              <a:ext cx="39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0289" name="Google Shape;10289;p121"/>
            <p:cNvCxnSpPr/>
            <p:nvPr/>
          </p:nvCxnSpPr>
          <p:spPr>
            <a:xfrm rot="10800000">
              <a:off x="2995640" y="1734545"/>
              <a:ext cx="4008" cy="122908"/>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293"/>
        <p:cNvGrpSpPr/>
        <p:nvPr/>
      </p:nvGrpSpPr>
      <p:grpSpPr>
        <a:xfrm>
          <a:off x="0" y="0"/>
          <a:ext cx="0" cy="0"/>
          <a:chOff x="0" y="0"/>
          <a:chExt cx="0" cy="0"/>
        </a:xfrm>
      </p:grpSpPr>
      <p:sp>
        <p:nvSpPr>
          <p:cNvPr id="10294" name="Google Shape;10294;p12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10295" name="Google Shape;10295;p12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122</a:t>
            </a:fld>
            <a:endParaRPr sz="1200">
              <a:solidFill>
                <a:schemeClr val="dk1"/>
              </a:solidFill>
              <a:latin typeface="Tahoma"/>
              <a:ea typeface="Tahoma"/>
              <a:cs typeface="Tahoma"/>
              <a:sym typeface="Tahoma"/>
            </a:endParaRPr>
          </a:p>
        </p:txBody>
      </p:sp>
      <p:pic>
        <p:nvPicPr>
          <p:cNvPr id="10296" name="Google Shape;10296;p122" descr="https://encrypted-tbn2.gstatic.com/images?q=tbn:ANd9GcRMbVFiqVch5m3bgkA5N88cbqXcmrMLfOMl0HnPwLJ26CK46895gA"/>
          <p:cNvPicPr preferRelativeResize="0"/>
          <p:nvPr/>
        </p:nvPicPr>
        <p:blipFill rotWithShape="1">
          <a:blip r:embed="rId3">
            <a:alphaModFix/>
          </a:blip>
          <a:srcRect/>
          <a:stretch/>
        </p:blipFill>
        <p:spPr>
          <a:xfrm>
            <a:off x="3348038" y="1557338"/>
            <a:ext cx="4633912" cy="2376487"/>
          </a:xfrm>
          <a:prstGeom prst="rect">
            <a:avLst/>
          </a:prstGeom>
          <a:noFill/>
          <a:ln>
            <a:noFill/>
          </a:ln>
        </p:spPr>
      </p:pic>
      <p:sp>
        <p:nvSpPr>
          <p:cNvPr id="10297" name="Google Shape;10297;p122"/>
          <p:cNvSpPr txBox="1"/>
          <p:nvPr/>
        </p:nvSpPr>
        <p:spPr>
          <a:xfrm>
            <a:off x="1062038" y="1095375"/>
            <a:ext cx="4572000" cy="461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b="1" i="1">
                <a:solidFill>
                  <a:srgbClr val="CC0000"/>
                </a:solidFill>
                <a:latin typeface="Arial"/>
                <a:ea typeface="Arial"/>
                <a:cs typeface="Arial"/>
                <a:sym typeface="Arial"/>
              </a:rPr>
              <a:t>IP spoofing</a:t>
            </a:r>
            <a:r>
              <a:rPr lang="en-US" sz="2400" i="1">
                <a:solidFill>
                  <a:srgbClr val="CC0000"/>
                </a:solidFill>
                <a:latin typeface="Arial"/>
                <a:ea typeface="Arial"/>
                <a:cs typeface="Arial"/>
                <a:sym typeface="Arial"/>
              </a:rPr>
              <a:t>:</a:t>
            </a:r>
            <a:r>
              <a:rPr lang="en-US" sz="2400" i="1">
                <a:solidFill>
                  <a:srgbClr val="FF3300"/>
                </a:solidFill>
                <a:latin typeface="Arial"/>
                <a:ea typeface="Arial"/>
                <a:cs typeface="Arial"/>
                <a:sym typeface="Arial"/>
              </a:rPr>
              <a:t> </a:t>
            </a:r>
            <a:endParaRPr sz="2400">
              <a:solidFill>
                <a:schemeClr val="dk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302"/>
        <p:cNvGrpSpPr/>
        <p:nvPr/>
      </p:nvGrpSpPr>
      <p:grpSpPr>
        <a:xfrm>
          <a:off x="0" y="0"/>
          <a:ext cx="0" cy="0"/>
          <a:chOff x="0" y="0"/>
          <a:chExt cx="0" cy="0"/>
        </a:xfrm>
      </p:grpSpPr>
      <p:sp>
        <p:nvSpPr>
          <p:cNvPr id="10303" name="Google Shape;10303;p12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10304" name="Google Shape;10304;p123" descr="underline_base"/>
          <p:cNvPicPr preferRelativeResize="0"/>
          <p:nvPr/>
        </p:nvPicPr>
        <p:blipFill rotWithShape="1">
          <a:blip r:embed="rId3">
            <a:alphaModFix/>
          </a:blip>
          <a:srcRect/>
          <a:stretch/>
        </p:blipFill>
        <p:spPr>
          <a:xfrm>
            <a:off x="679450" y="1028700"/>
            <a:ext cx="4570413" cy="173038"/>
          </a:xfrm>
          <a:prstGeom prst="rect">
            <a:avLst/>
          </a:prstGeom>
          <a:noFill/>
          <a:ln>
            <a:noFill/>
          </a:ln>
        </p:spPr>
      </p:pic>
      <p:sp>
        <p:nvSpPr>
          <p:cNvPr id="10305" name="Google Shape;10305;p123"/>
          <p:cNvSpPr txBox="1">
            <a:spLocks noGrp="1"/>
          </p:cNvSpPr>
          <p:nvPr>
            <p:ph type="title" idx="4294967295"/>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Chapter 1: roadmap</a:t>
            </a:r>
            <a:endParaRPr/>
          </a:p>
        </p:txBody>
      </p:sp>
      <p:sp>
        <p:nvSpPr>
          <p:cNvPr id="10306" name="Google Shape;10306;p123"/>
          <p:cNvSpPr txBox="1">
            <a:spLocks noGrp="1"/>
          </p:cNvSpPr>
          <p:nvPr>
            <p:ph type="body" idx="4294967295"/>
          </p:nvPr>
        </p:nvSpPr>
        <p:spPr>
          <a:xfrm>
            <a:off x="487363" y="1406525"/>
            <a:ext cx="8207375" cy="4648200"/>
          </a:xfrm>
          <a:prstGeom prst="rect">
            <a:avLst/>
          </a:prstGeom>
          <a:noFill/>
          <a:ln>
            <a:noFill/>
          </a:ln>
        </p:spPr>
        <p:txBody>
          <a:bodyPr spcFirstLastPara="1" wrap="square" lIns="91425" tIns="45700" rIns="91425" bIns="45700" anchor="t" anchorCtr="0">
            <a:noAutofit/>
          </a:bodyPr>
          <a:lstStyle/>
          <a:p>
            <a:pPr marL="742950" lvl="1" indent="-285750" algn="l" rtl="0">
              <a:lnSpc>
                <a:spcPct val="85000"/>
              </a:lnSpc>
              <a:spcBef>
                <a:spcPts val="0"/>
              </a:spcBef>
              <a:spcAft>
                <a:spcPts val="0"/>
              </a:spcAft>
              <a:buSzPts val="2800"/>
              <a:buFont typeface="Noto Sans Symbols"/>
              <a:buNone/>
            </a:pPr>
            <a:r>
              <a:rPr lang="en-US" sz="2800">
                <a:solidFill>
                  <a:srgbClr val="000099"/>
                </a:solidFill>
              </a:rPr>
              <a:t>1.1 what </a:t>
            </a:r>
            <a:r>
              <a:rPr lang="en-US" sz="2800" i="1">
                <a:solidFill>
                  <a:srgbClr val="000099"/>
                </a:solidFill>
              </a:rPr>
              <a:t>is</a:t>
            </a:r>
            <a:r>
              <a:rPr lang="en-US" sz="2800">
                <a:solidFill>
                  <a:srgbClr val="000099"/>
                </a:solidFill>
              </a:rPr>
              <a:t> the Internet?</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1.2</a:t>
            </a:r>
            <a:r>
              <a:rPr lang="en-US" sz="2800"/>
              <a:t> network edge</a:t>
            </a:r>
            <a:endParaRPr/>
          </a:p>
          <a:p>
            <a:pPr marL="1143000" lvl="2" indent="-228600" algn="l" rtl="0">
              <a:spcBef>
                <a:spcPts val="480"/>
              </a:spcBef>
              <a:spcAft>
                <a:spcPts val="0"/>
              </a:spcAft>
              <a:buClr>
                <a:srgbClr val="000099"/>
              </a:buClr>
              <a:buSzPts val="2400"/>
              <a:buChar char="▪"/>
            </a:pPr>
            <a:r>
              <a:rPr lang="en-US" sz="2400">
                <a:latin typeface="Gill Sans"/>
                <a:ea typeface="Gill Sans"/>
                <a:cs typeface="Gill Sans"/>
                <a:sym typeface="Gill Sans"/>
              </a:rPr>
              <a:t>end systems, access networks, links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1.3 </a:t>
            </a:r>
            <a:r>
              <a:rPr lang="en-US" sz="2800"/>
              <a:t>network core</a:t>
            </a:r>
            <a:endParaRPr/>
          </a:p>
          <a:p>
            <a:pPr marL="1143000" lvl="2" indent="-228600" algn="l" rtl="0">
              <a:spcBef>
                <a:spcPts val="480"/>
              </a:spcBef>
              <a:spcAft>
                <a:spcPts val="0"/>
              </a:spcAft>
              <a:buClr>
                <a:srgbClr val="000099"/>
              </a:buClr>
              <a:buSzPts val="2400"/>
              <a:buChar char="▪"/>
            </a:pPr>
            <a:r>
              <a:rPr lang="en-US" sz="2400">
                <a:latin typeface="Gill Sans"/>
                <a:ea typeface="Gill Sans"/>
                <a:cs typeface="Gill Sans"/>
                <a:sym typeface="Gill Sans"/>
              </a:rPr>
              <a:t>packet switching, circuit switching, network structure</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1.4 </a:t>
            </a:r>
            <a:r>
              <a:rPr lang="en-US" sz="2800"/>
              <a:t>delay, loss, throughput in networks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1.5</a:t>
            </a:r>
            <a:r>
              <a:rPr lang="en-US" sz="2800"/>
              <a:t> protocol layers, service models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1.6</a:t>
            </a:r>
            <a:r>
              <a:rPr lang="en-US" sz="2800"/>
              <a:t> networks under attack: security</a:t>
            </a:r>
            <a:endParaRPr/>
          </a:p>
          <a:p>
            <a:pPr marL="742950" lvl="1" indent="-285750" algn="l" rtl="0">
              <a:lnSpc>
                <a:spcPct val="85000"/>
              </a:lnSpc>
              <a:spcBef>
                <a:spcPts val="560"/>
              </a:spcBef>
              <a:spcAft>
                <a:spcPts val="0"/>
              </a:spcAft>
              <a:buSzPts val="2800"/>
              <a:buFont typeface="Noto Sans Symbols"/>
              <a:buNone/>
            </a:pPr>
            <a:r>
              <a:rPr lang="en-US" sz="2800">
                <a:solidFill>
                  <a:srgbClr val="CC0000"/>
                </a:solidFill>
              </a:rPr>
              <a:t>1.7 history</a:t>
            </a:r>
            <a:endParaRPr/>
          </a:p>
          <a:p>
            <a:pPr marL="342900" lvl="0" indent="-165100" algn="l" rtl="0">
              <a:lnSpc>
                <a:spcPct val="85000"/>
              </a:lnSpc>
              <a:spcBef>
                <a:spcPts val="560"/>
              </a:spcBef>
              <a:spcAft>
                <a:spcPts val="0"/>
              </a:spcAft>
              <a:buSzPts val="2800"/>
              <a:buNone/>
            </a:pPr>
            <a:endParaRPr>
              <a:solidFill>
                <a:srgbClr val="CC0000"/>
              </a:solidFill>
            </a:endParaRPr>
          </a:p>
        </p:txBody>
      </p:sp>
      <p:sp>
        <p:nvSpPr>
          <p:cNvPr id="10307" name="Google Shape;10307;p12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123</a:t>
            </a:fld>
            <a:endParaRPr sz="1200">
              <a:solidFill>
                <a:schemeClr val="dk1"/>
              </a:solidFill>
              <a:latin typeface="Tahoma"/>
              <a:ea typeface="Tahoma"/>
              <a:cs typeface="Tahoma"/>
              <a:sym typeface="Tahom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312"/>
        <p:cNvGrpSpPr/>
        <p:nvPr/>
      </p:nvGrpSpPr>
      <p:grpSpPr>
        <a:xfrm>
          <a:off x="0" y="0"/>
          <a:ext cx="0" cy="0"/>
          <a:chOff x="0" y="0"/>
          <a:chExt cx="0" cy="0"/>
        </a:xfrm>
      </p:grpSpPr>
      <p:sp>
        <p:nvSpPr>
          <p:cNvPr id="10313" name="Google Shape;10313;p12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10314" name="Google Shape;10314;p124" descr="arpanet2"/>
          <p:cNvPicPr preferRelativeResize="0"/>
          <p:nvPr/>
        </p:nvPicPr>
        <p:blipFill rotWithShape="1">
          <a:blip r:embed="rId3">
            <a:alphaModFix/>
          </a:blip>
          <a:srcRect b="8457"/>
          <a:stretch/>
        </p:blipFill>
        <p:spPr>
          <a:xfrm>
            <a:off x="4495800" y="4222750"/>
            <a:ext cx="2716213" cy="2635250"/>
          </a:xfrm>
          <a:prstGeom prst="rect">
            <a:avLst/>
          </a:prstGeom>
          <a:noFill/>
          <a:ln>
            <a:noFill/>
          </a:ln>
        </p:spPr>
      </p:pic>
      <p:sp>
        <p:nvSpPr>
          <p:cNvPr id="10315" name="Google Shape;10315;p124"/>
          <p:cNvSpPr txBox="1">
            <a:spLocks noGrp="1"/>
          </p:cNvSpPr>
          <p:nvPr>
            <p:ph type="title" idx="4294967295"/>
          </p:nvPr>
        </p:nvSpPr>
        <p:spPr>
          <a:xfrm>
            <a:off x="377825" y="252413"/>
            <a:ext cx="7772400" cy="647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Internet history</a:t>
            </a:r>
            <a:endParaRPr/>
          </a:p>
        </p:txBody>
      </p:sp>
      <p:sp>
        <p:nvSpPr>
          <p:cNvPr id="10316" name="Google Shape;10316;p124"/>
          <p:cNvSpPr txBox="1">
            <a:spLocks noGrp="1"/>
          </p:cNvSpPr>
          <p:nvPr>
            <p:ph type="body" idx="4294967295"/>
          </p:nvPr>
        </p:nvSpPr>
        <p:spPr>
          <a:xfrm>
            <a:off x="635000" y="1725613"/>
            <a:ext cx="3657600" cy="4419600"/>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Font typeface="Noto Sans Symbols"/>
              <a:buChar char="▪"/>
            </a:pPr>
            <a:r>
              <a:rPr lang="en-US" sz="2400">
                <a:solidFill>
                  <a:srgbClr val="000099"/>
                </a:solidFill>
              </a:rPr>
              <a:t>1961:</a:t>
            </a:r>
            <a:r>
              <a:rPr lang="en-US" sz="2400"/>
              <a:t> Kleinrock - queueing theory shows effectiveness of packet-switching</a:t>
            </a:r>
            <a:endParaRPr/>
          </a:p>
          <a:p>
            <a:pPr marL="287338" lvl="0" indent="-287338" algn="l" rtl="0">
              <a:lnSpc>
                <a:spcPct val="85000"/>
              </a:lnSpc>
              <a:spcBef>
                <a:spcPts val="480"/>
              </a:spcBef>
              <a:spcAft>
                <a:spcPts val="0"/>
              </a:spcAft>
              <a:buSzPts val="2400"/>
              <a:buFont typeface="Noto Sans Symbols"/>
              <a:buChar char="▪"/>
            </a:pPr>
            <a:r>
              <a:rPr lang="en-US" sz="2400">
                <a:solidFill>
                  <a:srgbClr val="000099"/>
                </a:solidFill>
              </a:rPr>
              <a:t>1964:</a:t>
            </a:r>
            <a:r>
              <a:rPr lang="en-US" sz="2400"/>
              <a:t> Baran - packet-switching in military nets</a:t>
            </a:r>
            <a:endParaRPr/>
          </a:p>
          <a:p>
            <a:pPr marL="287338" lvl="0" indent="-287338" algn="l" rtl="0">
              <a:lnSpc>
                <a:spcPct val="85000"/>
              </a:lnSpc>
              <a:spcBef>
                <a:spcPts val="480"/>
              </a:spcBef>
              <a:spcAft>
                <a:spcPts val="0"/>
              </a:spcAft>
              <a:buSzPts val="2400"/>
              <a:buFont typeface="Noto Sans Symbols"/>
              <a:buChar char="▪"/>
            </a:pPr>
            <a:r>
              <a:rPr lang="en-US" sz="2400">
                <a:solidFill>
                  <a:srgbClr val="000099"/>
                </a:solidFill>
              </a:rPr>
              <a:t>1967:</a:t>
            </a:r>
            <a:r>
              <a:rPr lang="en-US" sz="2400"/>
              <a:t> ARPAnet conceived by Advanced Research Projects Agency</a:t>
            </a:r>
            <a:endParaRPr/>
          </a:p>
          <a:p>
            <a:pPr marL="287338" lvl="0" indent="-287338" algn="l" rtl="0">
              <a:lnSpc>
                <a:spcPct val="85000"/>
              </a:lnSpc>
              <a:spcBef>
                <a:spcPts val="480"/>
              </a:spcBef>
              <a:spcAft>
                <a:spcPts val="0"/>
              </a:spcAft>
              <a:buSzPts val="2400"/>
              <a:buFont typeface="Noto Sans Symbols"/>
              <a:buChar char="▪"/>
            </a:pPr>
            <a:r>
              <a:rPr lang="en-US" sz="2400">
                <a:solidFill>
                  <a:srgbClr val="000099"/>
                </a:solidFill>
              </a:rPr>
              <a:t>1969:</a:t>
            </a:r>
            <a:r>
              <a:rPr lang="en-US" sz="2400"/>
              <a:t> first ARPAnet node operational</a:t>
            </a:r>
            <a:endParaRPr/>
          </a:p>
          <a:p>
            <a:pPr marL="342900" lvl="0" indent="-228600" algn="l" rtl="0">
              <a:lnSpc>
                <a:spcPct val="85000"/>
              </a:lnSpc>
              <a:spcBef>
                <a:spcPts val="480"/>
              </a:spcBef>
              <a:spcAft>
                <a:spcPts val="0"/>
              </a:spcAft>
              <a:buSzPts val="1800"/>
              <a:buFont typeface="Noto Sans Symbols"/>
              <a:buNone/>
            </a:pPr>
            <a:endParaRPr sz="2400"/>
          </a:p>
        </p:txBody>
      </p:sp>
      <p:sp>
        <p:nvSpPr>
          <p:cNvPr id="10317" name="Google Shape;10317;p124"/>
          <p:cNvSpPr txBox="1">
            <a:spLocks noGrp="1"/>
          </p:cNvSpPr>
          <p:nvPr>
            <p:ph type="body" idx="4294967295"/>
          </p:nvPr>
        </p:nvSpPr>
        <p:spPr>
          <a:xfrm>
            <a:off x="4256088" y="1722438"/>
            <a:ext cx="4786312" cy="2871787"/>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a:solidFill>
                  <a:srgbClr val="000099"/>
                </a:solidFill>
              </a:rPr>
              <a:t>1972:</a:t>
            </a:r>
            <a:r>
              <a:rPr lang="en-US" sz="2400"/>
              <a:t> </a:t>
            </a:r>
            <a:endParaRPr/>
          </a:p>
          <a:p>
            <a:pPr marL="628650" lvl="1" indent="-233362" algn="l" rtl="0">
              <a:lnSpc>
                <a:spcPct val="85000"/>
              </a:lnSpc>
              <a:spcBef>
                <a:spcPts val="480"/>
              </a:spcBef>
              <a:spcAft>
                <a:spcPts val="0"/>
              </a:spcAft>
              <a:buSzPts val="2400"/>
              <a:buChar char="•"/>
            </a:pPr>
            <a:r>
              <a:rPr lang="en-US"/>
              <a:t>ARPAnet public demo</a:t>
            </a:r>
            <a:endParaRPr/>
          </a:p>
          <a:p>
            <a:pPr marL="628650" lvl="1" indent="-233362" algn="l" rtl="0">
              <a:lnSpc>
                <a:spcPct val="85000"/>
              </a:lnSpc>
              <a:spcBef>
                <a:spcPts val="480"/>
              </a:spcBef>
              <a:spcAft>
                <a:spcPts val="0"/>
              </a:spcAft>
              <a:buSzPts val="2400"/>
              <a:buChar char="•"/>
            </a:pPr>
            <a:r>
              <a:rPr lang="en-US"/>
              <a:t>NCP (Network Control Protocol) first host-host protocol </a:t>
            </a:r>
            <a:endParaRPr/>
          </a:p>
          <a:p>
            <a:pPr marL="628650" lvl="1" indent="-233362" algn="l" rtl="0">
              <a:lnSpc>
                <a:spcPct val="85000"/>
              </a:lnSpc>
              <a:spcBef>
                <a:spcPts val="480"/>
              </a:spcBef>
              <a:spcAft>
                <a:spcPts val="0"/>
              </a:spcAft>
              <a:buSzPts val="2400"/>
              <a:buChar char="•"/>
            </a:pPr>
            <a:r>
              <a:rPr lang="en-US"/>
              <a:t>first e-mail program</a:t>
            </a:r>
            <a:endParaRPr/>
          </a:p>
          <a:p>
            <a:pPr marL="628650" lvl="1" indent="-233362" algn="l" rtl="0">
              <a:lnSpc>
                <a:spcPct val="85000"/>
              </a:lnSpc>
              <a:spcBef>
                <a:spcPts val="480"/>
              </a:spcBef>
              <a:spcAft>
                <a:spcPts val="0"/>
              </a:spcAft>
              <a:buSzPts val="2400"/>
              <a:buChar char="•"/>
            </a:pPr>
            <a:r>
              <a:rPr lang="en-US"/>
              <a:t>ARPAnet has 15 nodes</a:t>
            </a:r>
            <a:endParaRPr/>
          </a:p>
        </p:txBody>
      </p:sp>
      <p:sp>
        <p:nvSpPr>
          <p:cNvPr id="10318" name="Google Shape;10318;p124"/>
          <p:cNvSpPr/>
          <p:nvPr/>
        </p:nvSpPr>
        <p:spPr>
          <a:xfrm>
            <a:off x="523875" y="1028700"/>
            <a:ext cx="7772400" cy="64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C0000"/>
              </a:buClr>
              <a:buSzPts val="2800"/>
              <a:buFont typeface="Noto Sans Symbols"/>
              <a:buNone/>
            </a:pPr>
            <a:r>
              <a:rPr lang="en-US" sz="2800" i="1">
                <a:solidFill>
                  <a:srgbClr val="CC0000"/>
                </a:solidFill>
                <a:latin typeface="Comic Sans MS"/>
                <a:ea typeface="Comic Sans MS"/>
                <a:cs typeface="Comic Sans MS"/>
                <a:sym typeface="Comic Sans MS"/>
              </a:rPr>
              <a:t>1961-1972: Early packet-switching principles</a:t>
            </a:r>
            <a:endParaRPr sz="2800" u="sng">
              <a:solidFill>
                <a:srgbClr val="CC0000"/>
              </a:solidFill>
              <a:latin typeface="Comic Sans MS"/>
              <a:ea typeface="Comic Sans MS"/>
              <a:cs typeface="Comic Sans MS"/>
              <a:sym typeface="Comic Sans MS"/>
            </a:endParaRPr>
          </a:p>
        </p:txBody>
      </p:sp>
      <p:pic>
        <p:nvPicPr>
          <p:cNvPr id="10319" name="Google Shape;10319;p124" descr="underline_base"/>
          <p:cNvPicPr preferRelativeResize="0"/>
          <p:nvPr/>
        </p:nvPicPr>
        <p:blipFill rotWithShape="1">
          <a:blip r:embed="rId4">
            <a:alphaModFix/>
          </a:blip>
          <a:srcRect/>
          <a:stretch/>
        </p:blipFill>
        <p:spPr>
          <a:xfrm>
            <a:off x="417513" y="771525"/>
            <a:ext cx="3656012" cy="173038"/>
          </a:xfrm>
          <a:prstGeom prst="rect">
            <a:avLst/>
          </a:prstGeom>
          <a:noFill/>
          <a:ln>
            <a:noFill/>
          </a:ln>
        </p:spPr>
      </p:pic>
      <p:sp>
        <p:nvSpPr>
          <p:cNvPr id="10320" name="Google Shape;10320;p12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124</a:t>
            </a:fld>
            <a:endParaRPr sz="1200">
              <a:solidFill>
                <a:schemeClr val="dk1"/>
              </a:solidFill>
              <a:latin typeface="Tahoma"/>
              <a:ea typeface="Tahoma"/>
              <a:cs typeface="Tahoma"/>
              <a:sym typeface="Tahom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325"/>
        <p:cNvGrpSpPr/>
        <p:nvPr/>
      </p:nvGrpSpPr>
      <p:grpSpPr>
        <a:xfrm>
          <a:off x="0" y="0"/>
          <a:ext cx="0" cy="0"/>
          <a:chOff x="0" y="0"/>
          <a:chExt cx="0" cy="0"/>
        </a:xfrm>
      </p:grpSpPr>
      <p:sp>
        <p:nvSpPr>
          <p:cNvPr id="10326" name="Google Shape;10326;p125"/>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10327" name="Google Shape;10327;p125"/>
          <p:cNvSpPr txBox="1">
            <a:spLocks noGrp="1"/>
          </p:cNvSpPr>
          <p:nvPr>
            <p:ph type="body" idx="4294967295"/>
          </p:nvPr>
        </p:nvSpPr>
        <p:spPr>
          <a:xfrm>
            <a:off x="298450" y="1795463"/>
            <a:ext cx="4506913" cy="44577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400"/>
              <a:buChar char="▪"/>
            </a:pPr>
            <a:r>
              <a:rPr lang="en-US" sz="2400">
                <a:solidFill>
                  <a:srgbClr val="000099"/>
                </a:solidFill>
              </a:rPr>
              <a:t>1970:</a:t>
            </a:r>
            <a:r>
              <a:rPr lang="en-US" sz="2400"/>
              <a:t> ALOHAnet satellite network in Hawaii</a:t>
            </a:r>
            <a:endParaRPr/>
          </a:p>
          <a:p>
            <a:pPr marL="342900" lvl="0" indent="-342900" algn="l" rtl="0">
              <a:lnSpc>
                <a:spcPct val="85000"/>
              </a:lnSpc>
              <a:spcBef>
                <a:spcPts val="480"/>
              </a:spcBef>
              <a:spcAft>
                <a:spcPts val="0"/>
              </a:spcAft>
              <a:buSzPts val="2400"/>
              <a:buChar char="▪"/>
            </a:pPr>
            <a:r>
              <a:rPr lang="en-US" sz="2400">
                <a:solidFill>
                  <a:srgbClr val="000099"/>
                </a:solidFill>
              </a:rPr>
              <a:t>1974:</a:t>
            </a:r>
            <a:r>
              <a:rPr lang="en-US" sz="2400"/>
              <a:t> Cerf and Kahn - architecture for interconnecting networks</a:t>
            </a:r>
            <a:endParaRPr/>
          </a:p>
          <a:p>
            <a:pPr marL="342900" lvl="0" indent="-342900" algn="l" rtl="0">
              <a:lnSpc>
                <a:spcPct val="85000"/>
              </a:lnSpc>
              <a:spcBef>
                <a:spcPts val="480"/>
              </a:spcBef>
              <a:spcAft>
                <a:spcPts val="0"/>
              </a:spcAft>
              <a:buSzPts val="2400"/>
              <a:buChar char="▪"/>
            </a:pPr>
            <a:r>
              <a:rPr lang="en-US" sz="2400">
                <a:solidFill>
                  <a:srgbClr val="000099"/>
                </a:solidFill>
              </a:rPr>
              <a:t>1976:</a:t>
            </a:r>
            <a:r>
              <a:rPr lang="en-US" sz="2400"/>
              <a:t> Ethernet at Xerox PARC</a:t>
            </a:r>
            <a:endParaRPr/>
          </a:p>
          <a:p>
            <a:pPr marL="342900" lvl="0" indent="-342900" algn="l" rtl="0">
              <a:lnSpc>
                <a:spcPct val="85000"/>
              </a:lnSpc>
              <a:spcBef>
                <a:spcPts val="480"/>
              </a:spcBef>
              <a:spcAft>
                <a:spcPts val="0"/>
              </a:spcAft>
              <a:buSzPts val="2400"/>
              <a:buChar char="▪"/>
            </a:pPr>
            <a:r>
              <a:rPr lang="en-US" sz="2400">
                <a:solidFill>
                  <a:srgbClr val="000099"/>
                </a:solidFill>
              </a:rPr>
              <a:t>late70’s:</a:t>
            </a:r>
            <a:r>
              <a:rPr lang="en-US" sz="2400"/>
              <a:t> proprietary architectures: DECnet, SNA, XNA</a:t>
            </a:r>
            <a:endParaRPr/>
          </a:p>
          <a:p>
            <a:pPr marL="342900" lvl="0" indent="-342900" algn="l" rtl="0">
              <a:lnSpc>
                <a:spcPct val="85000"/>
              </a:lnSpc>
              <a:spcBef>
                <a:spcPts val="480"/>
              </a:spcBef>
              <a:spcAft>
                <a:spcPts val="0"/>
              </a:spcAft>
              <a:buSzPts val="2400"/>
              <a:buChar char="▪"/>
            </a:pPr>
            <a:r>
              <a:rPr lang="en-US" sz="2400">
                <a:solidFill>
                  <a:srgbClr val="000099"/>
                </a:solidFill>
              </a:rPr>
              <a:t>late 70’s:</a:t>
            </a:r>
            <a:r>
              <a:rPr lang="en-US" sz="2400"/>
              <a:t> switching fixed length packets (ATM precursor)</a:t>
            </a:r>
            <a:endParaRPr/>
          </a:p>
          <a:p>
            <a:pPr marL="342900" lvl="0" indent="-342900" algn="l" rtl="0">
              <a:lnSpc>
                <a:spcPct val="85000"/>
              </a:lnSpc>
              <a:spcBef>
                <a:spcPts val="480"/>
              </a:spcBef>
              <a:spcAft>
                <a:spcPts val="0"/>
              </a:spcAft>
              <a:buSzPts val="2400"/>
              <a:buChar char="▪"/>
            </a:pPr>
            <a:r>
              <a:rPr lang="en-US" sz="2400">
                <a:solidFill>
                  <a:srgbClr val="000099"/>
                </a:solidFill>
              </a:rPr>
              <a:t>1979:</a:t>
            </a:r>
            <a:r>
              <a:rPr lang="en-US" sz="2400"/>
              <a:t> ARPAnet has 200 nodes</a:t>
            </a:r>
            <a:endParaRPr/>
          </a:p>
        </p:txBody>
      </p:sp>
      <p:sp>
        <p:nvSpPr>
          <p:cNvPr id="10328" name="Google Shape;10328;p125"/>
          <p:cNvSpPr txBox="1">
            <a:spLocks noGrp="1"/>
          </p:cNvSpPr>
          <p:nvPr>
            <p:ph type="body" idx="4294967295"/>
          </p:nvPr>
        </p:nvSpPr>
        <p:spPr>
          <a:xfrm>
            <a:off x="4999038" y="2155825"/>
            <a:ext cx="3924300" cy="348773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400"/>
              <a:buFont typeface="Noto Sans Symbols"/>
              <a:buNone/>
            </a:pPr>
            <a:r>
              <a:rPr lang="en-US" sz="2400">
                <a:solidFill>
                  <a:srgbClr val="000090"/>
                </a:solidFill>
              </a:rPr>
              <a:t>Cerf and Kahn’s internetworking principles:</a:t>
            </a:r>
            <a:endParaRPr/>
          </a:p>
          <a:p>
            <a:pPr marL="742950" lvl="1" indent="-285750" algn="l" rtl="0">
              <a:lnSpc>
                <a:spcPct val="90000"/>
              </a:lnSpc>
              <a:spcBef>
                <a:spcPts val="400"/>
              </a:spcBef>
              <a:spcAft>
                <a:spcPts val="0"/>
              </a:spcAft>
              <a:buSzPts val="2000"/>
              <a:buChar char="•"/>
            </a:pPr>
            <a:r>
              <a:rPr lang="en-US" sz="2000"/>
              <a:t>minimalism, autonomy - no internal changes required to interconnect networks</a:t>
            </a:r>
            <a:endParaRPr/>
          </a:p>
          <a:p>
            <a:pPr marL="742950" lvl="1" indent="-285750" algn="l" rtl="0">
              <a:lnSpc>
                <a:spcPct val="90000"/>
              </a:lnSpc>
              <a:spcBef>
                <a:spcPts val="400"/>
              </a:spcBef>
              <a:spcAft>
                <a:spcPts val="0"/>
              </a:spcAft>
              <a:buSzPts val="2000"/>
              <a:buChar char="•"/>
            </a:pPr>
            <a:r>
              <a:rPr lang="en-US" sz="2000"/>
              <a:t>best effort service model</a:t>
            </a:r>
            <a:endParaRPr/>
          </a:p>
          <a:p>
            <a:pPr marL="742950" lvl="1" indent="-285750" algn="l" rtl="0">
              <a:lnSpc>
                <a:spcPct val="90000"/>
              </a:lnSpc>
              <a:spcBef>
                <a:spcPts val="400"/>
              </a:spcBef>
              <a:spcAft>
                <a:spcPts val="0"/>
              </a:spcAft>
              <a:buSzPts val="2000"/>
              <a:buChar char="•"/>
            </a:pPr>
            <a:r>
              <a:rPr lang="en-US" sz="2000"/>
              <a:t>stateless routers</a:t>
            </a:r>
            <a:endParaRPr/>
          </a:p>
          <a:p>
            <a:pPr marL="742950" lvl="1" indent="-285750" algn="l" rtl="0">
              <a:lnSpc>
                <a:spcPct val="90000"/>
              </a:lnSpc>
              <a:spcBef>
                <a:spcPts val="400"/>
              </a:spcBef>
              <a:spcAft>
                <a:spcPts val="0"/>
              </a:spcAft>
              <a:buSzPts val="2000"/>
              <a:buChar char="•"/>
            </a:pPr>
            <a:r>
              <a:rPr lang="en-US" sz="2000"/>
              <a:t>decentralized control</a:t>
            </a:r>
            <a:endParaRPr/>
          </a:p>
          <a:p>
            <a:pPr marL="342900" lvl="0" indent="-342900" algn="l" rtl="0">
              <a:lnSpc>
                <a:spcPct val="90000"/>
              </a:lnSpc>
              <a:spcBef>
                <a:spcPts val="480"/>
              </a:spcBef>
              <a:spcAft>
                <a:spcPts val="0"/>
              </a:spcAft>
              <a:buSzPts val="2400"/>
              <a:buFont typeface="Noto Sans Symbols"/>
              <a:buNone/>
            </a:pPr>
            <a:r>
              <a:rPr lang="en-US" sz="2400">
                <a:solidFill>
                  <a:srgbClr val="000090"/>
                </a:solidFill>
              </a:rPr>
              <a:t>define today’s Internet architecture</a:t>
            </a:r>
            <a:endParaRPr sz="2400">
              <a:solidFill>
                <a:srgbClr val="000090"/>
              </a:solidFill>
            </a:endParaRPr>
          </a:p>
        </p:txBody>
      </p:sp>
      <p:sp>
        <p:nvSpPr>
          <p:cNvPr id="10329" name="Google Shape;10329;p125"/>
          <p:cNvSpPr/>
          <p:nvPr/>
        </p:nvSpPr>
        <p:spPr>
          <a:xfrm>
            <a:off x="523875" y="1028700"/>
            <a:ext cx="7972425" cy="64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i="1">
                <a:solidFill>
                  <a:srgbClr val="CC0000"/>
                </a:solidFill>
                <a:latin typeface="Comic Sans MS"/>
                <a:ea typeface="Comic Sans MS"/>
                <a:cs typeface="Comic Sans MS"/>
                <a:sym typeface="Comic Sans MS"/>
              </a:rPr>
              <a:t>1972-1980: Internetworking, new and proprietary nets</a:t>
            </a:r>
            <a:endParaRPr sz="4000" u="sng">
              <a:solidFill>
                <a:srgbClr val="CC0000"/>
              </a:solidFill>
              <a:latin typeface="Comic Sans MS"/>
              <a:ea typeface="Comic Sans MS"/>
              <a:cs typeface="Comic Sans MS"/>
              <a:sym typeface="Comic Sans MS"/>
            </a:endParaRPr>
          </a:p>
        </p:txBody>
      </p:sp>
      <p:sp>
        <p:nvSpPr>
          <p:cNvPr id="10330" name="Google Shape;10330;p125"/>
          <p:cNvSpPr/>
          <p:nvPr/>
        </p:nvSpPr>
        <p:spPr>
          <a:xfrm>
            <a:off x="4970463" y="1982788"/>
            <a:ext cx="3878262" cy="3619500"/>
          </a:xfrm>
          <a:prstGeom prst="rect">
            <a:avLst/>
          </a:prstGeom>
          <a:noFill/>
          <a:ln w="2857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0331" name="Google Shape;10331;p125"/>
          <p:cNvSpPr/>
          <p:nvPr/>
        </p:nvSpPr>
        <p:spPr>
          <a:xfrm>
            <a:off x="377825" y="252413"/>
            <a:ext cx="7772400" cy="64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4000"/>
              <a:buFont typeface="Noto Sans Symbols"/>
              <a:buNone/>
            </a:pPr>
            <a:r>
              <a:rPr lang="en-US" sz="4000">
                <a:solidFill>
                  <a:srgbClr val="000099"/>
                </a:solidFill>
                <a:latin typeface="Gill Sans"/>
                <a:ea typeface="Gill Sans"/>
                <a:cs typeface="Gill Sans"/>
                <a:sym typeface="Gill Sans"/>
              </a:rPr>
              <a:t>Internet history</a:t>
            </a:r>
            <a:endParaRPr sz="4400">
              <a:solidFill>
                <a:srgbClr val="000099"/>
              </a:solidFill>
              <a:latin typeface="Gill Sans"/>
              <a:ea typeface="Gill Sans"/>
              <a:cs typeface="Gill Sans"/>
              <a:sym typeface="Gill Sans"/>
            </a:endParaRPr>
          </a:p>
        </p:txBody>
      </p:sp>
      <p:pic>
        <p:nvPicPr>
          <p:cNvPr id="10332" name="Google Shape;10332;p125" descr="underline_base"/>
          <p:cNvPicPr preferRelativeResize="0"/>
          <p:nvPr/>
        </p:nvPicPr>
        <p:blipFill rotWithShape="1">
          <a:blip r:embed="rId3">
            <a:alphaModFix/>
          </a:blip>
          <a:srcRect/>
          <a:stretch/>
        </p:blipFill>
        <p:spPr>
          <a:xfrm>
            <a:off x="417513" y="771525"/>
            <a:ext cx="3656012" cy="173038"/>
          </a:xfrm>
          <a:prstGeom prst="rect">
            <a:avLst/>
          </a:prstGeom>
          <a:noFill/>
          <a:ln>
            <a:noFill/>
          </a:ln>
        </p:spPr>
      </p:pic>
      <p:sp>
        <p:nvSpPr>
          <p:cNvPr id="10333" name="Google Shape;10333;p125"/>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125</a:t>
            </a:fld>
            <a:endParaRPr sz="1200">
              <a:solidFill>
                <a:schemeClr val="dk1"/>
              </a:solidFill>
              <a:latin typeface="Tahoma"/>
              <a:ea typeface="Tahoma"/>
              <a:cs typeface="Tahoma"/>
              <a:sym typeface="Tahom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338"/>
        <p:cNvGrpSpPr/>
        <p:nvPr/>
      </p:nvGrpSpPr>
      <p:grpSpPr>
        <a:xfrm>
          <a:off x="0" y="0"/>
          <a:ext cx="0" cy="0"/>
          <a:chOff x="0" y="0"/>
          <a:chExt cx="0" cy="0"/>
        </a:xfrm>
      </p:grpSpPr>
      <p:sp>
        <p:nvSpPr>
          <p:cNvPr id="10339" name="Google Shape;10339;p126"/>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10340" name="Google Shape;10340;p126"/>
          <p:cNvSpPr txBox="1">
            <a:spLocks noGrp="1"/>
          </p:cNvSpPr>
          <p:nvPr>
            <p:ph type="body" idx="4294967295"/>
          </p:nvPr>
        </p:nvSpPr>
        <p:spPr>
          <a:xfrm>
            <a:off x="533400" y="1801813"/>
            <a:ext cx="3810000" cy="4457700"/>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a:solidFill>
                  <a:srgbClr val="000099"/>
                </a:solidFill>
              </a:rPr>
              <a:t>1983:</a:t>
            </a:r>
            <a:r>
              <a:rPr lang="en-US" sz="2400"/>
              <a:t> deployment of TCP/IP</a:t>
            </a:r>
            <a:endParaRPr/>
          </a:p>
          <a:p>
            <a:pPr marL="287338" lvl="0" indent="-287338" algn="l" rtl="0">
              <a:lnSpc>
                <a:spcPct val="85000"/>
              </a:lnSpc>
              <a:spcBef>
                <a:spcPts val="480"/>
              </a:spcBef>
              <a:spcAft>
                <a:spcPts val="0"/>
              </a:spcAft>
              <a:buSzPts val="2400"/>
              <a:buChar char="▪"/>
            </a:pPr>
            <a:r>
              <a:rPr lang="en-US" sz="2400">
                <a:solidFill>
                  <a:srgbClr val="000099"/>
                </a:solidFill>
              </a:rPr>
              <a:t>1982:</a:t>
            </a:r>
            <a:r>
              <a:rPr lang="en-US" sz="2400"/>
              <a:t> smtp e-mail protocol defined </a:t>
            </a:r>
            <a:endParaRPr/>
          </a:p>
          <a:p>
            <a:pPr marL="287338" lvl="0" indent="-287338" algn="l" rtl="0">
              <a:lnSpc>
                <a:spcPct val="85000"/>
              </a:lnSpc>
              <a:spcBef>
                <a:spcPts val="480"/>
              </a:spcBef>
              <a:spcAft>
                <a:spcPts val="0"/>
              </a:spcAft>
              <a:buSzPts val="2400"/>
              <a:buChar char="▪"/>
            </a:pPr>
            <a:r>
              <a:rPr lang="en-US" sz="2400">
                <a:solidFill>
                  <a:srgbClr val="000099"/>
                </a:solidFill>
              </a:rPr>
              <a:t>1983:</a:t>
            </a:r>
            <a:r>
              <a:rPr lang="en-US" sz="2400"/>
              <a:t> DNS defined for name-to-IP-address translation</a:t>
            </a:r>
            <a:endParaRPr/>
          </a:p>
          <a:p>
            <a:pPr marL="287338" lvl="0" indent="-287338" algn="l" rtl="0">
              <a:lnSpc>
                <a:spcPct val="85000"/>
              </a:lnSpc>
              <a:spcBef>
                <a:spcPts val="480"/>
              </a:spcBef>
              <a:spcAft>
                <a:spcPts val="0"/>
              </a:spcAft>
              <a:buSzPts val="2400"/>
              <a:buChar char="▪"/>
            </a:pPr>
            <a:r>
              <a:rPr lang="en-US" sz="2400">
                <a:solidFill>
                  <a:srgbClr val="000099"/>
                </a:solidFill>
              </a:rPr>
              <a:t>1985:</a:t>
            </a:r>
            <a:r>
              <a:rPr lang="en-US" sz="2400"/>
              <a:t> ftp protocol defined</a:t>
            </a:r>
            <a:endParaRPr/>
          </a:p>
          <a:p>
            <a:pPr marL="287338" lvl="0" indent="-287338" algn="l" rtl="0">
              <a:lnSpc>
                <a:spcPct val="85000"/>
              </a:lnSpc>
              <a:spcBef>
                <a:spcPts val="480"/>
              </a:spcBef>
              <a:spcAft>
                <a:spcPts val="0"/>
              </a:spcAft>
              <a:buSzPts val="2400"/>
              <a:buChar char="▪"/>
            </a:pPr>
            <a:r>
              <a:rPr lang="en-US" sz="2400">
                <a:solidFill>
                  <a:srgbClr val="000099"/>
                </a:solidFill>
              </a:rPr>
              <a:t>1988:</a:t>
            </a:r>
            <a:r>
              <a:rPr lang="en-US" sz="2400"/>
              <a:t> TCP congestion control</a:t>
            </a:r>
            <a:endParaRPr/>
          </a:p>
        </p:txBody>
      </p:sp>
      <p:sp>
        <p:nvSpPr>
          <p:cNvPr id="10341" name="Google Shape;10341;p126"/>
          <p:cNvSpPr txBox="1">
            <a:spLocks noGrp="1"/>
          </p:cNvSpPr>
          <p:nvPr>
            <p:ph type="body" idx="4294967295"/>
          </p:nvPr>
        </p:nvSpPr>
        <p:spPr>
          <a:xfrm>
            <a:off x="4495800" y="1811338"/>
            <a:ext cx="3810000" cy="4448175"/>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Font typeface="Noto Sans Symbols"/>
              <a:buChar char="▪"/>
            </a:pPr>
            <a:r>
              <a:rPr lang="en-US" sz="2400"/>
              <a:t>new national networks: CSnet, BITnet, NSFnet, Minitel</a:t>
            </a:r>
            <a:endParaRPr/>
          </a:p>
          <a:p>
            <a:pPr marL="287338" lvl="0" indent="-287338" algn="l" rtl="0">
              <a:lnSpc>
                <a:spcPct val="85000"/>
              </a:lnSpc>
              <a:spcBef>
                <a:spcPts val="480"/>
              </a:spcBef>
              <a:spcAft>
                <a:spcPts val="0"/>
              </a:spcAft>
              <a:buSzPts val="2400"/>
              <a:buFont typeface="Noto Sans Symbols"/>
              <a:buChar char="▪"/>
            </a:pPr>
            <a:r>
              <a:rPr lang="en-US" sz="2400"/>
              <a:t>100,000 hosts connected to confederation of networks</a:t>
            </a:r>
            <a:endParaRPr/>
          </a:p>
          <a:p>
            <a:pPr marL="342900" lvl="0" indent="-228600" algn="l" rtl="0">
              <a:lnSpc>
                <a:spcPct val="85000"/>
              </a:lnSpc>
              <a:spcBef>
                <a:spcPts val="480"/>
              </a:spcBef>
              <a:spcAft>
                <a:spcPts val="0"/>
              </a:spcAft>
              <a:buSzPts val="1800"/>
              <a:buFont typeface="Noto Sans Symbols"/>
              <a:buNone/>
            </a:pPr>
            <a:endParaRPr sz="2400"/>
          </a:p>
        </p:txBody>
      </p:sp>
      <p:sp>
        <p:nvSpPr>
          <p:cNvPr id="10342" name="Google Shape;10342;p126"/>
          <p:cNvSpPr/>
          <p:nvPr/>
        </p:nvSpPr>
        <p:spPr>
          <a:xfrm>
            <a:off x="523875" y="1028700"/>
            <a:ext cx="7962900" cy="64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i="1">
                <a:solidFill>
                  <a:srgbClr val="CC0000"/>
                </a:solidFill>
                <a:latin typeface="Comic Sans MS"/>
                <a:ea typeface="Comic Sans MS"/>
                <a:cs typeface="Comic Sans MS"/>
                <a:sym typeface="Comic Sans MS"/>
              </a:rPr>
              <a:t>1980-1990: new protocols, a proliferation of networks</a:t>
            </a:r>
            <a:endParaRPr sz="4000" u="sng">
              <a:solidFill>
                <a:srgbClr val="CC0000"/>
              </a:solidFill>
              <a:latin typeface="Comic Sans MS"/>
              <a:ea typeface="Comic Sans MS"/>
              <a:cs typeface="Comic Sans MS"/>
              <a:sym typeface="Comic Sans MS"/>
            </a:endParaRPr>
          </a:p>
        </p:txBody>
      </p:sp>
      <p:sp>
        <p:nvSpPr>
          <p:cNvPr id="10343" name="Google Shape;10343;p126"/>
          <p:cNvSpPr/>
          <p:nvPr/>
        </p:nvSpPr>
        <p:spPr>
          <a:xfrm>
            <a:off x="377825" y="252413"/>
            <a:ext cx="7772400" cy="64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4000"/>
              <a:buFont typeface="Noto Sans Symbols"/>
              <a:buNone/>
            </a:pPr>
            <a:r>
              <a:rPr lang="en-US" sz="4000">
                <a:solidFill>
                  <a:srgbClr val="000099"/>
                </a:solidFill>
                <a:latin typeface="Gill Sans"/>
                <a:ea typeface="Gill Sans"/>
                <a:cs typeface="Gill Sans"/>
                <a:sym typeface="Gill Sans"/>
              </a:rPr>
              <a:t>Internet history</a:t>
            </a:r>
            <a:endParaRPr sz="4400">
              <a:solidFill>
                <a:srgbClr val="000099"/>
              </a:solidFill>
              <a:latin typeface="Gill Sans"/>
              <a:ea typeface="Gill Sans"/>
              <a:cs typeface="Gill Sans"/>
              <a:sym typeface="Gill Sans"/>
            </a:endParaRPr>
          </a:p>
        </p:txBody>
      </p:sp>
      <p:pic>
        <p:nvPicPr>
          <p:cNvPr id="10344" name="Google Shape;10344;p126" descr="underline_base"/>
          <p:cNvPicPr preferRelativeResize="0"/>
          <p:nvPr/>
        </p:nvPicPr>
        <p:blipFill rotWithShape="1">
          <a:blip r:embed="rId3">
            <a:alphaModFix/>
          </a:blip>
          <a:srcRect/>
          <a:stretch/>
        </p:blipFill>
        <p:spPr>
          <a:xfrm>
            <a:off x="417513" y="771525"/>
            <a:ext cx="3656012" cy="173038"/>
          </a:xfrm>
          <a:prstGeom prst="rect">
            <a:avLst/>
          </a:prstGeom>
          <a:noFill/>
          <a:ln>
            <a:noFill/>
          </a:ln>
        </p:spPr>
      </p:pic>
      <p:sp>
        <p:nvSpPr>
          <p:cNvPr id="10345" name="Google Shape;10345;p126"/>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126</a:t>
            </a:fld>
            <a:endParaRPr sz="1200">
              <a:solidFill>
                <a:schemeClr val="dk1"/>
              </a:solidFill>
              <a:latin typeface="Tahoma"/>
              <a:ea typeface="Tahoma"/>
              <a:cs typeface="Tahoma"/>
              <a:sym typeface="Tahom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350"/>
        <p:cNvGrpSpPr/>
        <p:nvPr/>
      </p:nvGrpSpPr>
      <p:grpSpPr>
        <a:xfrm>
          <a:off x="0" y="0"/>
          <a:ext cx="0" cy="0"/>
          <a:chOff x="0" y="0"/>
          <a:chExt cx="0" cy="0"/>
        </a:xfrm>
      </p:grpSpPr>
      <p:sp>
        <p:nvSpPr>
          <p:cNvPr id="10351" name="Google Shape;10351;p12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10352" name="Google Shape;10352;p127"/>
          <p:cNvSpPr txBox="1">
            <a:spLocks noGrp="1"/>
          </p:cNvSpPr>
          <p:nvPr>
            <p:ph type="body" idx="4294967295"/>
          </p:nvPr>
        </p:nvSpPr>
        <p:spPr>
          <a:xfrm>
            <a:off x="419100" y="1790700"/>
            <a:ext cx="4470400" cy="4457700"/>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a:solidFill>
                  <a:srgbClr val="000099"/>
                </a:solidFill>
              </a:rPr>
              <a:t>early 1990’s:</a:t>
            </a:r>
            <a:r>
              <a:rPr lang="en-US" sz="2400">
                <a:solidFill>
                  <a:schemeClr val="accent2"/>
                </a:solidFill>
              </a:rPr>
              <a:t> </a:t>
            </a:r>
            <a:r>
              <a:rPr lang="en-US" sz="2400"/>
              <a:t>ARPAnet decommissioned</a:t>
            </a:r>
            <a:endParaRPr/>
          </a:p>
          <a:p>
            <a:pPr marL="287338" lvl="0" indent="-287338" algn="l" rtl="0">
              <a:lnSpc>
                <a:spcPct val="85000"/>
              </a:lnSpc>
              <a:spcBef>
                <a:spcPts val="480"/>
              </a:spcBef>
              <a:spcAft>
                <a:spcPts val="0"/>
              </a:spcAft>
              <a:buSzPts val="2400"/>
              <a:buChar char="▪"/>
            </a:pPr>
            <a:r>
              <a:rPr lang="en-US" sz="2400">
                <a:solidFill>
                  <a:srgbClr val="000099"/>
                </a:solidFill>
              </a:rPr>
              <a:t>1991:</a:t>
            </a:r>
            <a:r>
              <a:rPr lang="en-US" sz="2400">
                <a:solidFill>
                  <a:schemeClr val="accent2"/>
                </a:solidFill>
              </a:rPr>
              <a:t> </a:t>
            </a:r>
            <a:r>
              <a:rPr lang="en-US" sz="2400"/>
              <a:t>NSF lifts restrictions on commercial use of NSFnet (decommissioned, 1995)</a:t>
            </a:r>
            <a:endParaRPr/>
          </a:p>
          <a:p>
            <a:pPr marL="287338" lvl="0" indent="-287338" algn="l" rtl="0">
              <a:lnSpc>
                <a:spcPct val="85000"/>
              </a:lnSpc>
              <a:spcBef>
                <a:spcPts val="480"/>
              </a:spcBef>
              <a:spcAft>
                <a:spcPts val="0"/>
              </a:spcAft>
              <a:buSzPts val="2400"/>
              <a:buChar char="▪"/>
            </a:pPr>
            <a:r>
              <a:rPr lang="en-US" sz="2400">
                <a:solidFill>
                  <a:srgbClr val="000099"/>
                </a:solidFill>
              </a:rPr>
              <a:t>early 1990s:</a:t>
            </a:r>
            <a:r>
              <a:rPr lang="en-US" sz="2400"/>
              <a:t> Web</a:t>
            </a:r>
            <a:endParaRPr/>
          </a:p>
          <a:p>
            <a:pPr marL="569913" lvl="1" indent="-225425" algn="l" rtl="0">
              <a:lnSpc>
                <a:spcPct val="85000"/>
              </a:lnSpc>
              <a:spcBef>
                <a:spcPts val="480"/>
              </a:spcBef>
              <a:spcAft>
                <a:spcPts val="0"/>
              </a:spcAft>
              <a:buSzPts val="2400"/>
              <a:buChar char="•"/>
            </a:pPr>
            <a:r>
              <a:rPr lang="en-US"/>
              <a:t>hypertext [Bush 1945, Nelson 1960’s]</a:t>
            </a:r>
            <a:endParaRPr/>
          </a:p>
          <a:p>
            <a:pPr marL="569913" lvl="1" indent="-225425" algn="l" rtl="0">
              <a:lnSpc>
                <a:spcPct val="85000"/>
              </a:lnSpc>
              <a:spcBef>
                <a:spcPts val="480"/>
              </a:spcBef>
              <a:spcAft>
                <a:spcPts val="0"/>
              </a:spcAft>
              <a:buSzPts val="2400"/>
              <a:buChar char="•"/>
            </a:pPr>
            <a:r>
              <a:rPr lang="en-US"/>
              <a:t>HTML, HTTP: Berners-Lee</a:t>
            </a:r>
            <a:endParaRPr/>
          </a:p>
          <a:p>
            <a:pPr marL="569913" lvl="1" indent="-225425" algn="l" rtl="0">
              <a:lnSpc>
                <a:spcPct val="85000"/>
              </a:lnSpc>
              <a:spcBef>
                <a:spcPts val="480"/>
              </a:spcBef>
              <a:spcAft>
                <a:spcPts val="0"/>
              </a:spcAft>
              <a:buSzPts val="2400"/>
              <a:buChar char="•"/>
            </a:pPr>
            <a:r>
              <a:rPr lang="en-US"/>
              <a:t>1994: Mosaic, later Netscape</a:t>
            </a:r>
            <a:endParaRPr/>
          </a:p>
          <a:p>
            <a:pPr marL="569913" lvl="1" indent="-225425" algn="l" rtl="0">
              <a:lnSpc>
                <a:spcPct val="85000"/>
              </a:lnSpc>
              <a:spcBef>
                <a:spcPts val="480"/>
              </a:spcBef>
              <a:spcAft>
                <a:spcPts val="0"/>
              </a:spcAft>
              <a:buSzPts val="2400"/>
              <a:buChar char="•"/>
            </a:pPr>
            <a:r>
              <a:rPr lang="en-US"/>
              <a:t>late 1990’s: commercialization</a:t>
            </a:r>
            <a:r>
              <a:rPr lang="en-US" sz="2000"/>
              <a:t> of the Web</a:t>
            </a:r>
            <a:endParaRPr/>
          </a:p>
          <a:p>
            <a:pPr marL="287338" lvl="0" indent="-134938" algn="l" rtl="0">
              <a:lnSpc>
                <a:spcPct val="85000"/>
              </a:lnSpc>
              <a:spcBef>
                <a:spcPts val="480"/>
              </a:spcBef>
              <a:spcAft>
                <a:spcPts val="0"/>
              </a:spcAft>
              <a:buSzPts val="2400"/>
              <a:buNone/>
            </a:pPr>
            <a:endParaRPr sz="2400"/>
          </a:p>
          <a:p>
            <a:pPr marL="287338" lvl="0" indent="-134938" algn="l" rtl="0">
              <a:lnSpc>
                <a:spcPct val="85000"/>
              </a:lnSpc>
              <a:spcBef>
                <a:spcPts val="480"/>
              </a:spcBef>
              <a:spcAft>
                <a:spcPts val="0"/>
              </a:spcAft>
              <a:buSzPts val="2400"/>
              <a:buNone/>
            </a:pPr>
            <a:endParaRPr sz="2400"/>
          </a:p>
        </p:txBody>
      </p:sp>
      <p:sp>
        <p:nvSpPr>
          <p:cNvPr id="10353" name="Google Shape;10353;p127"/>
          <p:cNvSpPr txBox="1">
            <a:spLocks noGrp="1"/>
          </p:cNvSpPr>
          <p:nvPr>
            <p:ph type="body" idx="4294967295"/>
          </p:nvPr>
        </p:nvSpPr>
        <p:spPr>
          <a:xfrm>
            <a:off x="4889500" y="1800225"/>
            <a:ext cx="3965575" cy="4448175"/>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400"/>
              <a:buFont typeface="Noto Sans Symbols"/>
              <a:buNone/>
            </a:pPr>
            <a:r>
              <a:rPr lang="en-US" sz="2400">
                <a:solidFill>
                  <a:srgbClr val="000099"/>
                </a:solidFill>
              </a:rPr>
              <a:t>late 1990’s – 2000’s:</a:t>
            </a:r>
            <a:endParaRPr/>
          </a:p>
          <a:p>
            <a:pPr marL="342900" lvl="0" indent="-342900" algn="l" rtl="0">
              <a:lnSpc>
                <a:spcPct val="85000"/>
              </a:lnSpc>
              <a:spcBef>
                <a:spcPts val="480"/>
              </a:spcBef>
              <a:spcAft>
                <a:spcPts val="0"/>
              </a:spcAft>
              <a:buSzPts val="2400"/>
              <a:buChar char="▪"/>
            </a:pPr>
            <a:r>
              <a:rPr lang="en-US" sz="2400"/>
              <a:t>more killer apps: instant messaging, P2P file sharing</a:t>
            </a:r>
            <a:endParaRPr/>
          </a:p>
          <a:p>
            <a:pPr marL="342900" lvl="0" indent="-342900" algn="l" rtl="0">
              <a:lnSpc>
                <a:spcPct val="85000"/>
              </a:lnSpc>
              <a:spcBef>
                <a:spcPts val="480"/>
              </a:spcBef>
              <a:spcAft>
                <a:spcPts val="0"/>
              </a:spcAft>
              <a:buSzPts val="2400"/>
              <a:buChar char="▪"/>
            </a:pPr>
            <a:r>
              <a:rPr lang="en-US" sz="2400"/>
              <a:t>network security to forefront</a:t>
            </a:r>
            <a:endParaRPr/>
          </a:p>
          <a:p>
            <a:pPr marL="342900" lvl="0" indent="-342900" algn="l" rtl="0">
              <a:lnSpc>
                <a:spcPct val="85000"/>
              </a:lnSpc>
              <a:spcBef>
                <a:spcPts val="480"/>
              </a:spcBef>
              <a:spcAft>
                <a:spcPts val="0"/>
              </a:spcAft>
              <a:buSzPts val="2400"/>
              <a:buChar char="▪"/>
            </a:pPr>
            <a:r>
              <a:rPr lang="en-US" sz="2400"/>
              <a:t>est. 50 million host, 100 million+ users</a:t>
            </a:r>
            <a:endParaRPr/>
          </a:p>
          <a:p>
            <a:pPr marL="342900" lvl="0" indent="-342900" algn="l" rtl="0">
              <a:lnSpc>
                <a:spcPct val="85000"/>
              </a:lnSpc>
              <a:spcBef>
                <a:spcPts val="480"/>
              </a:spcBef>
              <a:spcAft>
                <a:spcPts val="0"/>
              </a:spcAft>
              <a:buSzPts val="2400"/>
              <a:buChar char="▪"/>
            </a:pPr>
            <a:r>
              <a:rPr lang="en-US" sz="2400"/>
              <a:t>backbone links running at Gbps</a:t>
            </a:r>
            <a:endParaRPr/>
          </a:p>
          <a:p>
            <a:pPr marL="342900" lvl="0" indent="-215900" algn="l" rtl="0">
              <a:lnSpc>
                <a:spcPct val="85000"/>
              </a:lnSpc>
              <a:spcBef>
                <a:spcPts val="400"/>
              </a:spcBef>
              <a:spcAft>
                <a:spcPts val="0"/>
              </a:spcAft>
              <a:buSzPts val="2000"/>
              <a:buNone/>
            </a:pPr>
            <a:endParaRPr sz="2000"/>
          </a:p>
        </p:txBody>
      </p:sp>
      <p:sp>
        <p:nvSpPr>
          <p:cNvPr id="10354" name="Google Shape;10354;p127"/>
          <p:cNvSpPr/>
          <p:nvPr/>
        </p:nvSpPr>
        <p:spPr>
          <a:xfrm>
            <a:off x="523875" y="1028700"/>
            <a:ext cx="7962900" cy="64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C0000"/>
              </a:buClr>
              <a:buSzPts val="2800"/>
              <a:buFont typeface="Noto Sans Symbols"/>
              <a:buNone/>
            </a:pPr>
            <a:r>
              <a:rPr lang="en-US" sz="2800" i="1">
                <a:solidFill>
                  <a:srgbClr val="CC0000"/>
                </a:solidFill>
                <a:latin typeface="Gill Sans"/>
                <a:ea typeface="Gill Sans"/>
                <a:cs typeface="Gill Sans"/>
                <a:sym typeface="Gill Sans"/>
              </a:rPr>
              <a:t>1990, 2000’s: commercialization, the Web, new apps</a:t>
            </a:r>
            <a:endParaRPr sz="2800" u="sng">
              <a:solidFill>
                <a:srgbClr val="CC0000"/>
              </a:solidFill>
              <a:latin typeface="Gill Sans"/>
              <a:ea typeface="Gill Sans"/>
              <a:cs typeface="Gill Sans"/>
              <a:sym typeface="Gill Sans"/>
            </a:endParaRPr>
          </a:p>
        </p:txBody>
      </p:sp>
      <p:sp>
        <p:nvSpPr>
          <p:cNvPr id="10355" name="Google Shape;10355;p127"/>
          <p:cNvSpPr/>
          <p:nvPr/>
        </p:nvSpPr>
        <p:spPr>
          <a:xfrm>
            <a:off x="377825" y="252413"/>
            <a:ext cx="7772400" cy="64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4000"/>
              <a:buFont typeface="Noto Sans Symbols"/>
              <a:buNone/>
            </a:pPr>
            <a:r>
              <a:rPr lang="en-US" sz="4000">
                <a:solidFill>
                  <a:srgbClr val="000099"/>
                </a:solidFill>
                <a:latin typeface="Gill Sans"/>
                <a:ea typeface="Gill Sans"/>
                <a:cs typeface="Gill Sans"/>
                <a:sym typeface="Gill Sans"/>
              </a:rPr>
              <a:t>Internet history</a:t>
            </a:r>
            <a:endParaRPr sz="4400">
              <a:solidFill>
                <a:srgbClr val="000099"/>
              </a:solidFill>
              <a:latin typeface="Gill Sans"/>
              <a:ea typeface="Gill Sans"/>
              <a:cs typeface="Gill Sans"/>
              <a:sym typeface="Gill Sans"/>
            </a:endParaRPr>
          </a:p>
        </p:txBody>
      </p:sp>
      <p:pic>
        <p:nvPicPr>
          <p:cNvPr id="10356" name="Google Shape;10356;p127" descr="underline_base"/>
          <p:cNvPicPr preferRelativeResize="0"/>
          <p:nvPr/>
        </p:nvPicPr>
        <p:blipFill rotWithShape="1">
          <a:blip r:embed="rId3">
            <a:alphaModFix/>
          </a:blip>
          <a:srcRect/>
          <a:stretch/>
        </p:blipFill>
        <p:spPr>
          <a:xfrm>
            <a:off x="417513" y="785813"/>
            <a:ext cx="3656012" cy="173037"/>
          </a:xfrm>
          <a:prstGeom prst="rect">
            <a:avLst/>
          </a:prstGeom>
          <a:noFill/>
          <a:ln>
            <a:noFill/>
          </a:ln>
        </p:spPr>
      </p:pic>
      <p:sp>
        <p:nvSpPr>
          <p:cNvPr id="10357" name="Google Shape;10357;p12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127</a:t>
            </a:fld>
            <a:endParaRPr sz="1200">
              <a:solidFill>
                <a:schemeClr val="dk1"/>
              </a:solidFill>
              <a:latin typeface="Tahoma"/>
              <a:ea typeface="Tahoma"/>
              <a:cs typeface="Tahoma"/>
              <a:sym typeface="Tahom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362"/>
        <p:cNvGrpSpPr/>
        <p:nvPr/>
      </p:nvGrpSpPr>
      <p:grpSpPr>
        <a:xfrm>
          <a:off x="0" y="0"/>
          <a:ext cx="0" cy="0"/>
          <a:chOff x="0" y="0"/>
          <a:chExt cx="0" cy="0"/>
        </a:xfrm>
      </p:grpSpPr>
      <p:sp>
        <p:nvSpPr>
          <p:cNvPr id="10363" name="Google Shape;10363;p128"/>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10364" name="Google Shape;10364;p128"/>
          <p:cNvSpPr txBox="1">
            <a:spLocks noGrp="1"/>
          </p:cNvSpPr>
          <p:nvPr>
            <p:ph type="body" idx="4294967295"/>
          </p:nvPr>
        </p:nvSpPr>
        <p:spPr>
          <a:xfrm>
            <a:off x="492125" y="1209675"/>
            <a:ext cx="7502525" cy="44577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i="1">
                <a:solidFill>
                  <a:srgbClr val="C00000"/>
                </a:solidFill>
              </a:rPr>
              <a:t>2005-present</a:t>
            </a:r>
            <a:endParaRPr/>
          </a:p>
          <a:p>
            <a:pPr marL="342900" lvl="0" indent="-342900" algn="l" rtl="0">
              <a:lnSpc>
                <a:spcPct val="85000"/>
              </a:lnSpc>
              <a:spcBef>
                <a:spcPts val="480"/>
              </a:spcBef>
              <a:spcAft>
                <a:spcPts val="0"/>
              </a:spcAft>
              <a:buSzPts val="2400"/>
              <a:buChar char="▪"/>
            </a:pPr>
            <a:r>
              <a:rPr lang="en-US" sz="2400"/>
              <a:t>~5B devices attached to Internet </a:t>
            </a:r>
            <a:r>
              <a:rPr lang="en-US" sz="1800"/>
              <a:t>(2016)</a:t>
            </a:r>
            <a:endParaRPr/>
          </a:p>
          <a:p>
            <a:pPr marL="682625" lvl="1" indent="-225425" algn="l" rtl="0">
              <a:lnSpc>
                <a:spcPct val="85000"/>
              </a:lnSpc>
              <a:spcBef>
                <a:spcPts val="400"/>
              </a:spcBef>
              <a:spcAft>
                <a:spcPts val="0"/>
              </a:spcAft>
              <a:buSzPts val="2000"/>
              <a:buChar char="•"/>
            </a:pPr>
            <a:r>
              <a:rPr lang="en-US" sz="2000"/>
              <a:t>smartphones and tablets</a:t>
            </a:r>
            <a:endParaRPr/>
          </a:p>
          <a:p>
            <a:pPr marL="342900" lvl="0" indent="-342900" algn="l" rtl="0">
              <a:lnSpc>
                <a:spcPct val="85000"/>
              </a:lnSpc>
              <a:spcBef>
                <a:spcPts val="480"/>
              </a:spcBef>
              <a:spcAft>
                <a:spcPts val="0"/>
              </a:spcAft>
              <a:buSzPts val="2400"/>
              <a:buChar char="▪"/>
            </a:pPr>
            <a:r>
              <a:rPr lang="en-US" sz="2400"/>
              <a:t>aggressive deployment of broadband access</a:t>
            </a:r>
            <a:endParaRPr/>
          </a:p>
          <a:p>
            <a:pPr marL="342900" lvl="0" indent="-342900" algn="l" rtl="0">
              <a:lnSpc>
                <a:spcPct val="85000"/>
              </a:lnSpc>
              <a:spcBef>
                <a:spcPts val="480"/>
              </a:spcBef>
              <a:spcAft>
                <a:spcPts val="0"/>
              </a:spcAft>
              <a:buSzPts val="2400"/>
              <a:buChar char="▪"/>
            </a:pPr>
            <a:r>
              <a:rPr lang="en-US" sz="2400"/>
              <a:t>increasing ubiquity of high-speed wireless access</a:t>
            </a:r>
            <a:endParaRPr/>
          </a:p>
          <a:p>
            <a:pPr marL="342900" lvl="0" indent="-342900" algn="l" rtl="0">
              <a:lnSpc>
                <a:spcPct val="85000"/>
              </a:lnSpc>
              <a:spcBef>
                <a:spcPts val="480"/>
              </a:spcBef>
              <a:spcAft>
                <a:spcPts val="0"/>
              </a:spcAft>
              <a:buSzPts val="2400"/>
              <a:buChar char="▪"/>
            </a:pPr>
            <a:r>
              <a:rPr lang="en-US" sz="2400"/>
              <a:t>emergence of online social networks: </a:t>
            </a:r>
            <a:endParaRPr/>
          </a:p>
          <a:p>
            <a:pPr marL="682625" lvl="1" indent="-225425" algn="l" rtl="0">
              <a:lnSpc>
                <a:spcPct val="85000"/>
              </a:lnSpc>
              <a:spcBef>
                <a:spcPts val="400"/>
              </a:spcBef>
              <a:spcAft>
                <a:spcPts val="0"/>
              </a:spcAft>
              <a:buSzPts val="2000"/>
              <a:buChar char="•"/>
            </a:pPr>
            <a:r>
              <a:rPr lang="en-US" sz="2000"/>
              <a:t>Facebook: ~ one billion users</a:t>
            </a:r>
            <a:endParaRPr/>
          </a:p>
          <a:p>
            <a:pPr marL="342900" lvl="0" indent="-342900" algn="l" rtl="0">
              <a:lnSpc>
                <a:spcPct val="85000"/>
              </a:lnSpc>
              <a:spcBef>
                <a:spcPts val="480"/>
              </a:spcBef>
              <a:spcAft>
                <a:spcPts val="0"/>
              </a:spcAft>
              <a:buSzPts val="2400"/>
              <a:buChar char="▪"/>
            </a:pPr>
            <a:r>
              <a:rPr lang="en-US" sz="2400"/>
              <a:t>service providers (Google, Microsoft) create their own networks</a:t>
            </a:r>
            <a:endParaRPr/>
          </a:p>
          <a:p>
            <a:pPr marL="682625" lvl="1" indent="-225425" algn="l" rtl="0">
              <a:lnSpc>
                <a:spcPct val="85000"/>
              </a:lnSpc>
              <a:spcBef>
                <a:spcPts val="480"/>
              </a:spcBef>
              <a:spcAft>
                <a:spcPts val="0"/>
              </a:spcAft>
              <a:buSzPts val="2400"/>
              <a:buChar char="•"/>
            </a:pPr>
            <a:r>
              <a:rPr lang="en-US"/>
              <a:t>bypass  Internet, providing “instantaneous” access to search, video content, email, etc.</a:t>
            </a:r>
            <a:endParaRPr/>
          </a:p>
          <a:p>
            <a:pPr marL="342900" lvl="0" indent="-342900" algn="l" rtl="0">
              <a:lnSpc>
                <a:spcPct val="85000"/>
              </a:lnSpc>
              <a:spcBef>
                <a:spcPts val="480"/>
              </a:spcBef>
              <a:spcAft>
                <a:spcPts val="0"/>
              </a:spcAft>
              <a:buSzPts val="2400"/>
              <a:buChar char="▪"/>
            </a:pPr>
            <a:r>
              <a:rPr lang="en-US" sz="2400"/>
              <a:t>e-commerce, universities, enterprises running their services in “cloud” (e.g., Amazon EC2)</a:t>
            </a:r>
            <a:endParaRPr sz="2400"/>
          </a:p>
        </p:txBody>
      </p:sp>
      <p:sp>
        <p:nvSpPr>
          <p:cNvPr id="10365" name="Google Shape;10365;p128"/>
          <p:cNvSpPr/>
          <p:nvPr/>
        </p:nvSpPr>
        <p:spPr>
          <a:xfrm>
            <a:off x="377825" y="252413"/>
            <a:ext cx="7772400" cy="64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4000"/>
              <a:buFont typeface="Noto Sans Symbols"/>
              <a:buNone/>
            </a:pPr>
            <a:r>
              <a:rPr lang="en-US" sz="4000">
                <a:solidFill>
                  <a:srgbClr val="000099"/>
                </a:solidFill>
                <a:latin typeface="Gill Sans"/>
                <a:ea typeface="Gill Sans"/>
                <a:cs typeface="Gill Sans"/>
                <a:sym typeface="Gill Sans"/>
              </a:rPr>
              <a:t>Internet history</a:t>
            </a:r>
            <a:endParaRPr sz="4400">
              <a:solidFill>
                <a:srgbClr val="000099"/>
              </a:solidFill>
              <a:latin typeface="Gill Sans"/>
              <a:ea typeface="Gill Sans"/>
              <a:cs typeface="Gill Sans"/>
              <a:sym typeface="Gill Sans"/>
            </a:endParaRPr>
          </a:p>
        </p:txBody>
      </p:sp>
      <p:pic>
        <p:nvPicPr>
          <p:cNvPr id="10366" name="Google Shape;10366;p128" descr="underline_base"/>
          <p:cNvPicPr preferRelativeResize="0"/>
          <p:nvPr/>
        </p:nvPicPr>
        <p:blipFill rotWithShape="1">
          <a:blip r:embed="rId3">
            <a:alphaModFix/>
          </a:blip>
          <a:srcRect/>
          <a:stretch/>
        </p:blipFill>
        <p:spPr>
          <a:xfrm>
            <a:off x="417513" y="771525"/>
            <a:ext cx="3656012" cy="173038"/>
          </a:xfrm>
          <a:prstGeom prst="rect">
            <a:avLst/>
          </a:prstGeom>
          <a:noFill/>
          <a:ln>
            <a:noFill/>
          </a:ln>
        </p:spPr>
      </p:pic>
      <p:sp>
        <p:nvSpPr>
          <p:cNvPr id="10367" name="Google Shape;10367;p12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128</a:t>
            </a:fld>
            <a:endParaRPr sz="1200">
              <a:solidFill>
                <a:schemeClr val="dk1"/>
              </a:solidFill>
              <a:latin typeface="Tahoma"/>
              <a:ea typeface="Tahoma"/>
              <a:cs typeface="Tahoma"/>
              <a:sym typeface="Tahom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372"/>
        <p:cNvGrpSpPr/>
        <p:nvPr/>
      </p:nvGrpSpPr>
      <p:grpSpPr>
        <a:xfrm>
          <a:off x="0" y="0"/>
          <a:ext cx="0" cy="0"/>
          <a:chOff x="0" y="0"/>
          <a:chExt cx="0" cy="0"/>
        </a:xfrm>
      </p:grpSpPr>
      <p:sp>
        <p:nvSpPr>
          <p:cNvPr id="10373" name="Google Shape;10373;p129"/>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10374" name="Google Shape;10374;p129" descr="underline_base"/>
          <p:cNvPicPr preferRelativeResize="0"/>
          <p:nvPr/>
        </p:nvPicPr>
        <p:blipFill rotWithShape="1">
          <a:blip r:embed="rId3">
            <a:alphaModFix/>
          </a:blip>
          <a:srcRect/>
          <a:stretch/>
        </p:blipFill>
        <p:spPr>
          <a:xfrm>
            <a:off x="404813" y="836613"/>
            <a:ext cx="5484812" cy="173037"/>
          </a:xfrm>
          <a:prstGeom prst="rect">
            <a:avLst/>
          </a:prstGeom>
          <a:noFill/>
          <a:ln>
            <a:noFill/>
          </a:ln>
        </p:spPr>
      </p:pic>
      <p:sp>
        <p:nvSpPr>
          <p:cNvPr id="10375" name="Google Shape;10375;p129"/>
          <p:cNvSpPr txBox="1">
            <a:spLocks noGrp="1"/>
          </p:cNvSpPr>
          <p:nvPr>
            <p:ph type="title" idx="4294967295"/>
          </p:nvPr>
        </p:nvSpPr>
        <p:spPr>
          <a:xfrm>
            <a:off x="350838" y="160338"/>
            <a:ext cx="7772400" cy="90328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Introduction: summary</a:t>
            </a:r>
            <a:endParaRPr/>
          </a:p>
        </p:txBody>
      </p:sp>
      <p:sp>
        <p:nvSpPr>
          <p:cNvPr id="10376" name="Google Shape;10376;p129"/>
          <p:cNvSpPr txBox="1">
            <a:spLocks noGrp="1"/>
          </p:cNvSpPr>
          <p:nvPr>
            <p:ph type="body" idx="4294967295"/>
          </p:nvPr>
        </p:nvSpPr>
        <p:spPr>
          <a:xfrm>
            <a:off x="522288" y="1443038"/>
            <a:ext cx="4384675" cy="5189537"/>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800"/>
              <a:buFont typeface="Noto Sans Symbols"/>
              <a:buNone/>
            </a:pPr>
            <a:r>
              <a:rPr lang="en-US" i="1">
                <a:solidFill>
                  <a:srgbClr val="CC0000"/>
                </a:solidFill>
              </a:rPr>
              <a:t>covered a “ton” of material!</a:t>
            </a:r>
            <a:endParaRPr/>
          </a:p>
          <a:p>
            <a:pPr marL="342900" lvl="0" indent="-342900" algn="l" rtl="0">
              <a:lnSpc>
                <a:spcPct val="80000"/>
              </a:lnSpc>
              <a:spcBef>
                <a:spcPts val="480"/>
              </a:spcBef>
              <a:spcAft>
                <a:spcPts val="0"/>
              </a:spcAft>
              <a:buSzPts val="2400"/>
              <a:buChar char="▪"/>
            </a:pPr>
            <a:r>
              <a:rPr lang="en-US" sz="2400"/>
              <a:t>Internet overview</a:t>
            </a:r>
            <a:endParaRPr/>
          </a:p>
          <a:p>
            <a:pPr marL="342900" lvl="0" indent="-342900" algn="l" rtl="0">
              <a:lnSpc>
                <a:spcPct val="80000"/>
              </a:lnSpc>
              <a:spcBef>
                <a:spcPts val="480"/>
              </a:spcBef>
              <a:spcAft>
                <a:spcPts val="0"/>
              </a:spcAft>
              <a:buSzPts val="2400"/>
              <a:buChar char="▪"/>
            </a:pPr>
            <a:r>
              <a:rPr lang="en-US" sz="2400"/>
              <a:t>what’s a protocol?</a:t>
            </a:r>
            <a:endParaRPr/>
          </a:p>
          <a:p>
            <a:pPr marL="342900" lvl="0" indent="-342900" algn="l" rtl="0">
              <a:lnSpc>
                <a:spcPct val="80000"/>
              </a:lnSpc>
              <a:spcBef>
                <a:spcPts val="480"/>
              </a:spcBef>
              <a:spcAft>
                <a:spcPts val="0"/>
              </a:spcAft>
              <a:buSzPts val="2400"/>
              <a:buChar char="▪"/>
            </a:pPr>
            <a:r>
              <a:rPr lang="en-US" sz="2400"/>
              <a:t>network edge, core, access network</a:t>
            </a:r>
            <a:endParaRPr/>
          </a:p>
          <a:p>
            <a:pPr marL="682625" lvl="1" indent="-225425" algn="l" rtl="0">
              <a:lnSpc>
                <a:spcPct val="80000"/>
              </a:lnSpc>
              <a:spcBef>
                <a:spcPts val="480"/>
              </a:spcBef>
              <a:spcAft>
                <a:spcPts val="0"/>
              </a:spcAft>
              <a:buSzPts val="2400"/>
              <a:buChar char="•"/>
            </a:pPr>
            <a:r>
              <a:rPr lang="en-US"/>
              <a:t>packet-switching versus circuit-switching</a:t>
            </a:r>
            <a:endParaRPr/>
          </a:p>
          <a:p>
            <a:pPr marL="682625" lvl="1" indent="-225425" algn="l" rtl="0">
              <a:lnSpc>
                <a:spcPct val="80000"/>
              </a:lnSpc>
              <a:spcBef>
                <a:spcPts val="480"/>
              </a:spcBef>
              <a:spcAft>
                <a:spcPts val="0"/>
              </a:spcAft>
              <a:buSzPts val="2400"/>
              <a:buChar char="•"/>
            </a:pPr>
            <a:r>
              <a:rPr lang="en-US"/>
              <a:t>Internet structure</a:t>
            </a:r>
            <a:endParaRPr/>
          </a:p>
          <a:p>
            <a:pPr marL="342900" lvl="0" indent="-342900" algn="l" rtl="0">
              <a:lnSpc>
                <a:spcPct val="80000"/>
              </a:lnSpc>
              <a:spcBef>
                <a:spcPts val="480"/>
              </a:spcBef>
              <a:spcAft>
                <a:spcPts val="0"/>
              </a:spcAft>
              <a:buSzPts val="2400"/>
              <a:buChar char="▪"/>
            </a:pPr>
            <a:r>
              <a:rPr lang="en-US" sz="2400"/>
              <a:t>performance: loss, delay, throughput</a:t>
            </a:r>
            <a:endParaRPr/>
          </a:p>
          <a:p>
            <a:pPr marL="342900" lvl="0" indent="-342900" algn="l" rtl="0">
              <a:lnSpc>
                <a:spcPct val="80000"/>
              </a:lnSpc>
              <a:spcBef>
                <a:spcPts val="480"/>
              </a:spcBef>
              <a:spcAft>
                <a:spcPts val="0"/>
              </a:spcAft>
              <a:buSzPts val="2400"/>
              <a:buChar char="▪"/>
            </a:pPr>
            <a:r>
              <a:rPr lang="en-US" sz="2400"/>
              <a:t>layering, service models</a:t>
            </a:r>
            <a:endParaRPr/>
          </a:p>
          <a:p>
            <a:pPr marL="342900" lvl="0" indent="-342900" algn="l" rtl="0">
              <a:lnSpc>
                <a:spcPct val="80000"/>
              </a:lnSpc>
              <a:spcBef>
                <a:spcPts val="480"/>
              </a:spcBef>
              <a:spcAft>
                <a:spcPts val="0"/>
              </a:spcAft>
              <a:buSzPts val="2400"/>
              <a:buChar char="▪"/>
            </a:pPr>
            <a:r>
              <a:rPr lang="en-US" sz="2400"/>
              <a:t>security</a:t>
            </a:r>
            <a:endParaRPr/>
          </a:p>
          <a:p>
            <a:pPr marL="342900" lvl="0" indent="-342900" algn="l" rtl="0">
              <a:lnSpc>
                <a:spcPct val="80000"/>
              </a:lnSpc>
              <a:spcBef>
                <a:spcPts val="480"/>
              </a:spcBef>
              <a:spcAft>
                <a:spcPts val="0"/>
              </a:spcAft>
              <a:buSzPts val="2400"/>
              <a:buChar char="▪"/>
            </a:pPr>
            <a:r>
              <a:rPr lang="en-US" sz="2400"/>
              <a:t>history</a:t>
            </a:r>
            <a:endParaRPr/>
          </a:p>
        </p:txBody>
      </p:sp>
      <p:sp>
        <p:nvSpPr>
          <p:cNvPr id="10377" name="Google Shape;10377;p129"/>
          <p:cNvSpPr txBox="1">
            <a:spLocks noGrp="1"/>
          </p:cNvSpPr>
          <p:nvPr>
            <p:ph type="body" idx="4294967295"/>
          </p:nvPr>
        </p:nvSpPr>
        <p:spPr>
          <a:xfrm>
            <a:off x="5146675" y="1428750"/>
            <a:ext cx="3724275"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800"/>
              <a:buFont typeface="Noto Sans Symbols"/>
              <a:buNone/>
            </a:pPr>
            <a:r>
              <a:rPr lang="en-US" i="1">
                <a:solidFill>
                  <a:srgbClr val="CC0000"/>
                </a:solidFill>
              </a:rPr>
              <a:t>you now have:</a:t>
            </a:r>
            <a:r>
              <a:rPr lang="en-US" sz="2400"/>
              <a:t> </a:t>
            </a:r>
            <a:endParaRPr/>
          </a:p>
          <a:p>
            <a:pPr marL="342900" lvl="0" indent="-342900" algn="l" rtl="0">
              <a:lnSpc>
                <a:spcPct val="90000"/>
              </a:lnSpc>
              <a:spcBef>
                <a:spcPts val="480"/>
              </a:spcBef>
              <a:spcAft>
                <a:spcPts val="0"/>
              </a:spcAft>
              <a:buSzPts val="2400"/>
              <a:buChar char="▪"/>
            </a:pPr>
            <a:r>
              <a:rPr lang="en-US" sz="2400"/>
              <a:t>context, overview, “feel” of networking</a:t>
            </a:r>
            <a:endParaRPr/>
          </a:p>
          <a:p>
            <a:pPr marL="342900" lvl="0" indent="-342900" algn="l" rtl="0">
              <a:lnSpc>
                <a:spcPct val="90000"/>
              </a:lnSpc>
              <a:spcBef>
                <a:spcPts val="480"/>
              </a:spcBef>
              <a:spcAft>
                <a:spcPts val="0"/>
              </a:spcAft>
              <a:buSzPts val="2400"/>
              <a:buChar char="▪"/>
            </a:pPr>
            <a:r>
              <a:rPr lang="en-US" sz="2400"/>
              <a:t>more depth, detail </a:t>
            </a:r>
            <a:r>
              <a:rPr lang="en-US" sz="2400" i="1"/>
              <a:t>to follow!</a:t>
            </a:r>
            <a:endParaRPr sz="2400"/>
          </a:p>
        </p:txBody>
      </p:sp>
      <p:sp>
        <p:nvSpPr>
          <p:cNvPr id="10378" name="Google Shape;10378;p12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129</a:t>
            </a:fld>
            <a:endParaRPr sz="1200">
              <a:solidFill>
                <a:schemeClr val="dk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pic>
        <p:nvPicPr>
          <p:cNvPr id="2258" name="Google Shape;2258;p13"/>
          <p:cNvPicPr preferRelativeResize="0"/>
          <p:nvPr/>
        </p:nvPicPr>
        <p:blipFill rotWithShape="1">
          <a:blip r:embed="rId3">
            <a:alphaModFix/>
          </a:blip>
          <a:srcRect/>
          <a:stretch/>
        </p:blipFill>
        <p:spPr>
          <a:xfrm>
            <a:off x="1187450" y="836613"/>
            <a:ext cx="6521450" cy="4464050"/>
          </a:xfrm>
          <a:prstGeom prst="rect">
            <a:avLst/>
          </a:prstGeom>
          <a:solidFill>
            <a:srgbClr val="191966"/>
          </a:solidFill>
          <a:ln>
            <a:noFill/>
          </a:ln>
        </p:spPr>
      </p:pic>
      <p:sp>
        <p:nvSpPr>
          <p:cNvPr id="2259" name="Google Shape;2259;p13"/>
          <p:cNvSpPr/>
          <p:nvPr/>
        </p:nvSpPr>
        <p:spPr>
          <a:xfrm>
            <a:off x="684213" y="333375"/>
            <a:ext cx="3221037"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a:solidFill>
                  <a:srgbClr val="C00000"/>
                </a:solidFill>
                <a:latin typeface="Arial"/>
                <a:ea typeface="Arial"/>
                <a:cs typeface="Arial"/>
                <a:sym typeface="Arial"/>
              </a:rPr>
              <a:t>A human protocol</a:t>
            </a:r>
            <a:endParaRPr/>
          </a:p>
        </p:txBody>
      </p:sp>
      <p:sp>
        <p:nvSpPr>
          <p:cNvPr id="2260" name="Google Shape;2260;p13"/>
          <p:cNvSpPr/>
          <p:nvPr/>
        </p:nvSpPr>
        <p:spPr>
          <a:xfrm>
            <a:off x="4500563" y="260350"/>
            <a:ext cx="3671887" cy="8318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2400"/>
              <a:buFont typeface="Noto Sans Symbols"/>
              <a:buNone/>
            </a:pPr>
            <a:r>
              <a:rPr lang="en-US" sz="2400" b="1">
                <a:solidFill>
                  <a:srgbClr val="C00000"/>
                </a:solidFill>
                <a:latin typeface="Arial"/>
                <a:ea typeface="Arial"/>
                <a:cs typeface="Arial"/>
                <a:sym typeface="Arial"/>
              </a:rPr>
              <a:t>A computer network protocol</a:t>
            </a:r>
            <a:endParaRPr/>
          </a:p>
        </p:txBody>
      </p:sp>
      <p:pic>
        <p:nvPicPr>
          <p:cNvPr id="2261" name="Google Shape;2261;p13" descr="Puzzle"/>
          <p:cNvPicPr preferRelativeResize="0"/>
          <p:nvPr/>
        </p:nvPicPr>
        <p:blipFill rotWithShape="1">
          <a:blip r:embed="rId4">
            <a:alphaModFix/>
          </a:blip>
          <a:srcRect/>
          <a:stretch/>
        </p:blipFill>
        <p:spPr>
          <a:xfrm rot="2653558">
            <a:off x="180975" y="125413"/>
            <a:ext cx="603250" cy="6032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383"/>
        <p:cNvGrpSpPr/>
        <p:nvPr/>
      </p:nvGrpSpPr>
      <p:grpSpPr>
        <a:xfrm>
          <a:off x="0" y="0"/>
          <a:ext cx="0" cy="0"/>
          <a:chOff x="0" y="0"/>
          <a:chExt cx="0" cy="0"/>
        </a:xfrm>
      </p:grpSpPr>
      <p:sp>
        <p:nvSpPr>
          <p:cNvPr id="10384" name="Google Shape;10384;p130"/>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10385" name="Google Shape;10385;p13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a:solidFill>
                  <a:srgbClr val="000000"/>
                </a:solidFill>
                <a:latin typeface="Tahoma"/>
                <a:ea typeface="Tahoma"/>
                <a:cs typeface="Tahoma"/>
                <a:sym typeface="Tahoma"/>
              </a:rPr>
              <a:t>1-</a:t>
            </a:r>
            <a:fld id="{00000000-1234-1234-1234-123412341234}" type="slidenum">
              <a:rPr lang="en-US" sz="1200">
                <a:solidFill>
                  <a:srgbClr val="000000"/>
                </a:solidFill>
                <a:latin typeface="Tahoma"/>
                <a:ea typeface="Tahoma"/>
                <a:cs typeface="Tahoma"/>
                <a:sym typeface="Tahoma"/>
              </a:rPr>
              <a:t>130</a:t>
            </a:fld>
            <a:endParaRPr sz="1200">
              <a:solidFill>
                <a:srgbClr val="000000"/>
              </a:solidFill>
              <a:latin typeface="Tahoma"/>
              <a:ea typeface="Tahoma"/>
              <a:cs typeface="Tahoma"/>
              <a:sym typeface="Tahoma"/>
            </a:endParaRPr>
          </a:p>
        </p:txBody>
      </p:sp>
      <p:sp>
        <p:nvSpPr>
          <p:cNvPr id="10386" name="Google Shape;10386;p130"/>
          <p:cNvSpPr/>
          <p:nvPr/>
        </p:nvSpPr>
        <p:spPr>
          <a:xfrm>
            <a:off x="2149475" y="1477963"/>
            <a:ext cx="4487863" cy="1724025"/>
          </a:xfrm>
          <a:prstGeom prst="rect">
            <a:avLst/>
          </a:prstGeom>
          <a:no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99"/>
              </a:buClr>
              <a:buSzPts val="4400"/>
              <a:buFont typeface="Noto Sans Symbols"/>
              <a:buNone/>
            </a:pPr>
            <a:r>
              <a:rPr lang="en-US" sz="4400">
                <a:solidFill>
                  <a:srgbClr val="000099"/>
                </a:solidFill>
                <a:latin typeface="Gill Sans"/>
                <a:ea typeface="Gill Sans"/>
                <a:cs typeface="Gill Sans"/>
                <a:sym typeface="Gill Sans"/>
              </a:rPr>
              <a:t>Chapter 1</a:t>
            </a:r>
            <a:br>
              <a:rPr lang="en-US" sz="4800">
                <a:solidFill>
                  <a:srgbClr val="000099"/>
                </a:solidFill>
                <a:latin typeface="Gill Sans"/>
                <a:ea typeface="Gill Sans"/>
                <a:cs typeface="Gill Sans"/>
                <a:sym typeface="Gill Sans"/>
              </a:rPr>
            </a:br>
            <a:r>
              <a:rPr lang="en-US" sz="4400">
                <a:solidFill>
                  <a:srgbClr val="000099"/>
                </a:solidFill>
                <a:latin typeface="Gill Sans"/>
                <a:ea typeface="Gill Sans"/>
                <a:cs typeface="Gill Sans"/>
                <a:sym typeface="Gill Sans"/>
              </a:rPr>
              <a:t>Additional Slides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391"/>
        <p:cNvGrpSpPr/>
        <p:nvPr/>
      </p:nvGrpSpPr>
      <p:grpSpPr>
        <a:xfrm>
          <a:off x="0" y="0"/>
          <a:ext cx="0" cy="0"/>
          <a:chOff x="0" y="0"/>
          <a:chExt cx="0" cy="0"/>
        </a:xfrm>
      </p:grpSpPr>
      <p:grpSp>
        <p:nvGrpSpPr>
          <p:cNvPr id="10392" name="Google Shape;10392;p131"/>
          <p:cNvGrpSpPr/>
          <p:nvPr/>
        </p:nvGrpSpPr>
        <p:grpSpPr>
          <a:xfrm>
            <a:off x="1270000" y="798513"/>
            <a:ext cx="5643563" cy="4216400"/>
            <a:chOff x="824874" y="353539"/>
            <a:chExt cx="5643193" cy="4216279"/>
          </a:xfrm>
        </p:grpSpPr>
        <p:sp>
          <p:nvSpPr>
            <p:cNvPr id="10393" name="Google Shape;10393;p131"/>
            <p:cNvSpPr/>
            <p:nvPr/>
          </p:nvSpPr>
          <p:spPr>
            <a:xfrm>
              <a:off x="824874" y="366239"/>
              <a:ext cx="431772" cy="4203579"/>
            </a:xfrm>
            <a:custGeom>
              <a:avLst/>
              <a:gdLst/>
              <a:ahLst/>
              <a:cxnLst/>
              <a:rect l="l" t="t" r="r" b="b"/>
              <a:pathLst>
                <a:path w="432078" h="4203185" extrusionOk="0">
                  <a:moveTo>
                    <a:pt x="0" y="4203185"/>
                  </a:moveTo>
                  <a:lnTo>
                    <a:pt x="418984" y="3430637"/>
                  </a:lnTo>
                  <a:cubicBezTo>
                    <a:pt x="423349" y="2287091"/>
                    <a:pt x="427713" y="1143546"/>
                    <a:pt x="432078" y="0"/>
                  </a:cubicBezTo>
                  <a:lnTo>
                    <a:pt x="13093" y="4203185"/>
                  </a:lnTo>
                  <a:lnTo>
                    <a:pt x="0" y="4203185"/>
                  </a:lnTo>
                  <a:close/>
                </a:path>
              </a:pathLst>
            </a:custGeom>
            <a:gradFill>
              <a:gsLst>
                <a:gs pos="0">
                  <a:srgbClr val="D8D8D8"/>
                </a:gs>
                <a:gs pos="100000">
                  <a:srgbClr val="000000"/>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394" name="Google Shape;10394;p131"/>
            <p:cNvSpPr/>
            <p:nvPr/>
          </p:nvSpPr>
          <p:spPr>
            <a:xfrm>
              <a:off x="1243947" y="353539"/>
              <a:ext cx="5224120" cy="3430489"/>
            </a:xfrm>
            <a:prstGeom prst="rect">
              <a:avLst/>
            </a:pr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10395" name="Google Shape;10395;p131" descr="segment.png"/>
          <p:cNvPicPr preferRelativeResize="0"/>
          <p:nvPr/>
        </p:nvPicPr>
        <p:blipFill rotWithShape="1">
          <a:blip r:embed="rId3">
            <a:alphaModFix/>
          </a:blip>
          <a:srcRect/>
          <a:stretch/>
        </p:blipFill>
        <p:spPr>
          <a:xfrm>
            <a:off x="2335213" y="5173663"/>
            <a:ext cx="3959225" cy="100012"/>
          </a:xfrm>
          <a:prstGeom prst="rect">
            <a:avLst/>
          </a:prstGeom>
          <a:noFill/>
          <a:ln>
            <a:noFill/>
          </a:ln>
        </p:spPr>
      </p:pic>
      <p:grpSp>
        <p:nvGrpSpPr>
          <p:cNvPr id="10396" name="Google Shape;10396;p131"/>
          <p:cNvGrpSpPr/>
          <p:nvPr/>
        </p:nvGrpSpPr>
        <p:grpSpPr>
          <a:xfrm>
            <a:off x="-104775" y="3981450"/>
            <a:ext cx="1562100" cy="1511300"/>
            <a:chOff x="-44" y="1473"/>
            <a:chExt cx="981" cy="1105"/>
          </a:xfrm>
        </p:grpSpPr>
        <p:pic>
          <p:nvPicPr>
            <p:cNvPr id="10397" name="Google Shape;10397;p131"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10398" name="Google Shape;10398;p13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10399" name="Google Shape;10399;p131" descr="access_point_stylized_small"/>
          <p:cNvPicPr preferRelativeResize="0"/>
          <p:nvPr/>
        </p:nvPicPr>
        <p:blipFill rotWithShape="1">
          <a:blip r:embed="rId5">
            <a:alphaModFix/>
          </a:blip>
          <a:srcRect/>
          <a:stretch/>
        </p:blipFill>
        <p:spPr>
          <a:xfrm>
            <a:off x="6824663" y="4221163"/>
            <a:ext cx="1389062" cy="1270000"/>
          </a:xfrm>
          <a:prstGeom prst="rect">
            <a:avLst/>
          </a:prstGeom>
          <a:noFill/>
          <a:ln>
            <a:noFill/>
          </a:ln>
        </p:spPr>
      </p:pic>
      <p:pic>
        <p:nvPicPr>
          <p:cNvPr id="10400" name="Google Shape;10400;p131" descr="ethernet.png"/>
          <p:cNvPicPr preferRelativeResize="0"/>
          <p:nvPr/>
        </p:nvPicPr>
        <p:blipFill rotWithShape="1">
          <a:blip r:embed="rId6">
            <a:alphaModFix/>
          </a:blip>
          <a:srcRect/>
          <a:stretch/>
        </p:blipFill>
        <p:spPr>
          <a:xfrm>
            <a:off x="1114425" y="4567238"/>
            <a:ext cx="1231900" cy="1231900"/>
          </a:xfrm>
          <a:prstGeom prst="rect">
            <a:avLst/>
          </a:prstGeom>
          <a:noFill/>
          <a:ln>
            <a:noFill/>
          </a:ln>
        </p:spPr>
      </p:pic>
      <p:pic>
        <p:nvPicPr>
          <p:cNvPr id="10401" name="Google Shape;10401;p131" descr="ethernet.png"/>
          <p:cNvPicPr preferRelativeResize="0"/>
          <p:nvPr/>
        </p:nvPicPr>
        <p:blipFill rotWithShape="1">
          <a:blip r:embed="rId7">
            <a:alphaModFix/>
          </a:blip>
          <a:srcRect/>
          <a:stretch/>
        </p:blipFill>
        <p:spPr>
          <a:xfrm>
            <a:off x="6061075" y="4570413"/>
            <a:ext cx="1231900" cy="1231900"/>
          </a:xfrm>
          <a:prstGeom prst="rect">
            <a:avLst/>
          </a:prstGeom>
          <a:noFill/>
          <a:ln>
            <a:noFill/>
          </a:ln>
        </p:spPr>
      </p:pic>
      <p:pic>
        <p:nvPicPr>
          <p:cNvPr id="10402" name="Google Shape;10402;p131" descr="ethernet.png"/>
          <p:cNvPicPr preferRelativeResize="0"/>
          <p:nvPr/>
        </p:nvPicPr>
        <p:blipFill rotWithShape="1">
          <a:blip r:embed="rId6">
            <a:alphaModFix/>
          </a:blip>
          <a:srcRect/>
          <a:stretch/>
        </p:blipFill>
        <p:spPr>
          <a:xfrm>
            <a:off x="7807325" y="4589463"/>
            <a:ext cx="1231900" cy="1231900"/>
          </a:xfrm>
          <a:prstGeom prst="rect">
            <a:avLst/>
          </a:prstGeom>
          <a:noFill/>
          <a:ln>
            <a:noFill/>
          </a:ln>
        </p:spPr>
      </p:pic>
      <p:grpSp>
        <p:nvGrpSpPr>
          <p:cNvPr id="10403" name="Google Shape;10403;p131"/>
          <p:cNvGrpSpPr/>
          <p:nvPr/>
        </p:nvGrpSpPr>
        <p:grpSpPr>
          <a:xfrm>
            <a:off x="4556125" y="1162050"/>
            <a:ext cx="2327275" cy="3171825"/>
            <a:chOff x="4556452" y="1162095"/>
            <a:chExt cx="2326213" cy="3172030"/>
          </a:xfrm>
        </p:grpSpPr>
        <p:cxnSp>
          <p:nvCxnSpPr>
            <p:cNvPr id="10404" name="Google Shape;10404;p131"/>
            <p:cNvCxnSpPr/>
            <p:nvPr/>
          </p:nvCxnSpPr>
          <p:spPr>
            <a:xfrm>
              <a:off x="5630098" y="2252175"/>
              <a:ext cx="0" cy="2081950"/>
            </a:xfrm>
            <a:prstGeom prst="straightConnector1">
              <a:avLst/>
            </a:prstGeom>
            <a:noFill/>
            <a:ln w="25400" cap="flat" cmpd="sng">
              <a:solidFill>
                <a:srgbClr val="000090"/>
              </a:solidFill>
              <a:prstDash val="solid"/>
              <a:round/>
              <a:headEnd type="triangle" w="med" len="med"/>
              <a:tailEnd type="triangle" w="med" len="med"/>
            </a:ln>
          </p:spPr>
        </p:cxnSp>
        <p:grpSp>
          <p:nvGrpSpPr>
            <p:cNvPr id="10405" name="Google Shape;10405;p131"/>
            <p:cNvGrpSpPr/>
            <p:nvPr/>
          </p:nvGrpSpPr>
          <p:grpSpPr>
            <a:xfrm>
              <a:off x="4635010" y="2856756"/>
              <a:ext cx="2190234" cy="1214863"/>
              <a:chOff x="3862510" y="4375664"/>
              <a:chExt cx="2190234" cy="1214863"/>
            </a:xfrm>
          </p:grpSpPr>
          <p:sp>
            <p:nvSpPr>
              <p:cNvPr id="10406" name="Google Shape;10406;p131"/>
              <p:cNvSpPr/>
              <p:nvPr/>
            </p:nvSpPr>
            <p:spPr>
              <a:xfrm>
                <a:off x="3871225" y="4425779"/>
                <a:ext cx="2164362" cy="1152600"/>
              </a:xfrm>
              <a:prstGeom prst="rect">
                <a:avLst/>
              </a:prstGeom>
              <a:solidFill>
                <a:schemeClr val="lt1"/>
              </a:solidFill>
              <a:ln w="9525" cap="flat" cmpd="sng">
                <a:solidFill>
                  <a:srgbClr val="000090"/>
                </a:solidFill>
                <a:prstDash val="solid"/>
                <a:round/>
                <a:headEnd type="none" w="sm" len="sm"/>
                <a:tailEnd type="none" w="sm" len="sm"/>
              </a:ln>
              <a:effectLst>
                <a:outerShdw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407" name="Google Shape;10407;p131"/>
              <p:cNvSpPr txBox="1"/>
              <p:nvPr/>
            </p:nvSpPr>
            <p:spPr>
              <a:xfrm>
                <a:off x="3908617" y="4375664"/>
                <a:ext cx="2012565" cy="1214863"/>
              </a:xfrm>
              <a:prstGeom prst="rect">
                <a:avLst/>
              </a:prstGeom>
              <a:noFill/>
              <a:ln>
                <a:noFill/>
              </a:ln>
            </p:spPr>
            <p:txBody>
              <a:bodyPr spcFirstLastPara="1" wrap="square" lIns="91425" tIns="45700" rIns="91425" bIns="45700" anchor="t" anchorCtr="0">
                <a:spAutoFit/>
              </a:bodyPr>
              <a:lstStyle/>
              <a:p>
                <a:pPr marL="0" marR="0" lvl="0" indent="0" algn="ctr" rtl="0">
                  <a:lnSpc>
                    <a:spcPct val="1375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Transport</a:t>
                </a:r>
                <a:r>
                  <a:rPr lang="en-US" sz="1400">
                    <a:solidFill>
                      <a:schemeClr val="dk1"/>
                    </a:solidFill>
                    <a:latin typeface="Arial"/>
                    <a:ea typeface="Arial"/>
                    <a:cs typeface="Arial"/>
                    <a:sym typeface="Arial"/>
                  </a:rPr>
                  <a:t> (TCP/UDP)</a:t>
                </a:r>
                <a:endParaRPr/>
              </a:p>
              <a:p>
                <a:pPr marL="0" marR="0" lvl="0" indent="0" algn="ctr" rtl="0">
                  <a:lnSpc>
                    <a:spcPct val="1375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Network</a:t>
                </a:r>
                <a:r>
                  <a:rPr lang="en-US" sz="1400">
                    <a:solidFill>
                      <a:schemeClr val="dk1"/>
                    </a:solidFill>
                    <a:latin typeface="Arial"/>
                    <a:ea typeface="Arial"/>
                    <a:cs typeface="Arial"/>
                    <a:sym typeface="Arial"/>
                  </a:rPr>
                  <a:t> (IP)</a:t>
                </a:r>
                <a:endParaRPr/>
              </a:p>
              <a:p>
                <a:pPr marL="0" marR="0" lvl="0" indent="0" algn="ctr" rtl="0">
                  <a:lnSpc>
                    <a:spcPct val="1375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Link</a:t>
                </a:r>
                <a:r>
                  <a:rPr lang="en-US" sz="1400">
                    <a:solidFill>
                      <a:schemeClr val="dk1"/>
                    </a:solidFill>
                    <a:latin typeface="Arial"/>
                    <a:ea typeface="Arial"/>
                    <a:cs typeface="Arial"/>
                    <a:sym typeface="Arial"/>
                  </a:rPr>
                  <a:t> (Ethernet)</a:t>
                </a:r>
                <a:endParaRPr/>
              </a:p>
              <a:p>
                <a:pPr marL="0" marR="0" lvl="0" indent="0" algn="ctr" rtl="0">
                  <a:lnSpc>
                    <a:spcPct val="1375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Physical</a:t>
                </a:r>
                <a:endParaRPr/>
              </a:p>
            </p:txBody>
          </p:sp>
          <p:cxnSp>
            <p:nvCxnSpPr>
              <p:cNvPr id="10408" name="Google Shape;10408;p131"/>
              <p:cNvCxnSpPr/>
              <p:nvPr/>
            </p:nvCxnSpPr>
            <p:spPr>
              <a:xfrm>
                <a:off x="3862510" y="4740040"/>
                <a:ext cx="2173480" cy="0"/>
              </a:xfrm>
              <a:prstGeom prst="straightConnector1">
                <a:avLst/>
              </a:prstGeom>
              <a:noFill/>
              <a:ln w="9525" cap="flat" cmpd="sng">
                <a:solidFill>
                  <a:schemeClr val="dk1"/>
                </a:solidFill>
                <a:prstDash val="solid"/>
                <a:round/>
                <a:headEnd type="none" w="med" len="med"/>
                <a:tailEnd type="none" w="med" len="med"/>
              </a:ln>
            </p:spPr>
          </p:cxnSp>
          <p:cxnSp>
            <p:nvCxnSpPr>
              <p:cNvPr id="10409" name="Google Shape;10409;p131"/>
              <p:cNvCxnSpPr/>
              <p:nvPr/>
            </p:nvCxnSpPr>
            <p:spPr>
              <a:xfrm>
                <a:off x="3870887" y="5023380"/>
                <a:ext cx="2173480" cy="0"/>
              </a:xfrm>
              <a:prstGeom prst="straightConnector1">
                <a:avLst/>
              </a:prstGeom>
              <a:noFill/>
              <a:ln w="9525" cap="flat" cmpd="sng">
                <a:solidFill>
                  <a:schemeClr val="dk1"/>
                </a:solidFill>
                <a:prstDash val="solid"/>
                <a:round/>
                <a:headEnd type="none" w="med" len="med"/>
                <a:tailEnd type="none" w="med" len="med"/>
              </a:ln>
            </p:spPr>
          </p:cxnSp>
          <p:cxnSp>
            <p:nvCxnSpPr>
              <p:cNvPr id="10410" name="Google Shape;10410;p131"/>
              <p:cNvCxnSpPr/>
              <p:nvPr/>
            </p:nvCxnSpPr>
            <p:spPr>
              <a:xfrm>
                <a:off x="3879264" y="5306720"/>
                <a:ext cx="2173480" cy="0"/>
              </a:xfrm>
              <a:prstGeom prst="straightConnector1">
                <a:avLst/>
              </a:prstGeom>
              <a:noFill/>
              <a:ln w="9525" cap="flat" cmpd="sng">
                <a:solidFill>
                  <a:schemeClr val="dk1"/>
                </a:solidFill>
                <a:prstDash val="solid"/>
                <a:round/>
                <a:headEnd type="none" w="med" len="med"/>
                <a:tailEnd type="none" w="med" len="med"/>
              </a:ln>
            </p:spPr>
          </p:cxnSp>
        </p:grpSp>
        <p:grpSp>
          <p:nvGrpSpPr>
            <p:cNvPr id="10411" name="Google Shape;10411;p131"/>
            <p:cNvGrpSpPr/>
            <p:nvPr/>
          </p:nvGrpSpPr>
          <p:grpSpPr>
            <a:xfrm>
              <a:off x="4811526" y="1162095"/>
              <a:ext cx="1529986" cy="1020829"/>
              <a:chOff x="4130677" y="5836665"/>
              <a:chExt cx="1529986" cy="1020829"/>
            </a:xfrm>
          </p:grpSpPr>
          <p:sp>
            <p:nvSpPr>
              <p:cNvPr id="10412" name="Google Shape;10412;p131"/>
              <p:cNvSpPr/>
              <p:nvPr/>
            </p:nvSpPr>
            <p:spPr>
              <a:xfrm>
                <a:off x="4191372" y="5836665"/>
                <a:ext cx="1464594" cy="1020829"/>
              </a:xfrm>
              <a:prstGeom prst="rect">
                <a:avLst/>
              </a:prstGeom>
              <a:solidFill>
                <a:schemeClr val="lt1"/>
              </a:solidFill>
              <a:ln w="9525" cap="flat" cmpd="sng">
                <a:solidFill>
                  <a:srgbClr val="000090"/>
                </a:solidFill>
                <a:prstDash val="solid"/>
                <a:round/>
                <a:headEnd type="none" w="sm" len="sm"/>
                <a:tailEnd type="none" w="sm" len="sm"/>
              </a:ln>
              <a:effectLst>
                <a:outerShdw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413" name="Google Shape;10413;p131"/>
              <p:cNvSpPr txBox="1"/>
              <p:nvPr/>
            </p:nvSpPr>
            <p:spPr>
              <a:xfrm>
                <a:off x="4130677" y="5913072"/>
                <a:ext cx="1529986" cy="8925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application</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(www browser, </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email client</a:t>
                </a:r>
                <a:r>
                  <a:rPr lang="en-US" sz="2000">
                    <a:solidFill>
                      <a:schemeClr val="dk1"/>
                    </a:solidFill>
                    <a:latin typeface="Arial"/>
                    <a:ea typeface="Arial"/>
                    <a:cs typeface="Arial"/>
                    <a:sym typeface="Arial"/>
                  </a:rPr>
                  <a:t>)</a:t>
                </a:r>
                <a:endParaRPr/>
              </a:p>
            </p:txBody>
          </p:sp>
        </p:grpSp>
        <p:cxnSp>
          <p:nvCxnSpPr>
            <p:cNvPr id="10414" name="Google Shape;10414;p131"/>
            <p:cNvCxnSpPr/>
            <p:nvPr/>
          </p:nvCxnSpPr>
          <p:spPr>
            <a:xfrm rot="10800000" flipH="1">
              <a:off x="4556452" y="2631900"/>
              <a:ext cx="2108014" cy="13095"/>
            </a:xfrm>
            <a:prstGeom prst="straightConnector1">
              <a:avLst/>
            </a:prstGeom>
            <a:noFill/>
            <a:ln w="9525" cap="flat" cmpd="sng">
              <a:solidFill>
                <a:schemeClr val="dk1"/>
              </a:solidFill>
              <a:prstDash val="dash"/>
              <a:round/>
              <a:headEnd type="none" w="med" len="med"/>
              <a:tailEnd type="none" w="med" len="med"/>
            </a:ln>
          </p:spPr>
        </p:cxnSp>
        <p:sp>
          <p:nvSpPr>
            <p:cNvPr id="10415" name="Google Shape;10415;p131"/>
            <p:cNvSpPr txBox="1"/>
            <p:nvPr/>
          </p:nvSpPr>
          <p:spPr>
            <a:xfrm>
              <a:off x="5839591" y="2252173"/>
              <a:ext cx="10430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application</a:t>
              </a:r>
              <a:endParaRPr/>
            </a:p>
          </p:txBody>
        </p:sp>
        <p:sp>
          <p:nvSpPr>
            <p:cNvPr id="10416" name="Google Shape;10416;p131"/>
            <p:cNvSpPr txBox="1"/>
            <p:nvPr/>
          </p:nvSpPr>
          <p:spPr>
            <a:xfrm>
              <a:off x="6105684" y="2627171"/>
              <a:ext cx="44406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OS</a:t>
              </a:r>
              <a:endParaRPr/>
            </a:p>
          </p:txBody>
        </p:sp>
      </p:grpSp>
      <p:grpSp>
        <p:nvGrpSpPr>
          <p:cNvPr id="10417" name="Google Shape;10417;p131"/>
          <p:cNvGrpSpPr/>
          <p:nvPr/>
        </p:nvGrpSpPr>
        <p:grpSpPr>
          <a:xfrm>
            <a:off x="1776413" y="877888"/>
            <a:ext cx="2806700" cy="3195637"/>
            <a:chOff x="1775964" y="877299"/>
            <a:chExt cx="2806675" cy="3196287"/>
          </a:xfrm>
        </p:grpSpPr>
        <p:grpSp>
          <p:nvGrpSpPr>
            <p:cNvPr id="10418" name="Google Shape;10418;p131"/>
            <p:cNvGrpSpPr/>
            <p:nvPr/>
          </p:nvGrpSpPr>
          <p:grpSpPr>
            <a:xfrm>
              <a:off x="1846152" y="877299"/>
              <a:ext cx="1597376" cy="3168757"/>
              <a:chOff x="1636659" y="183316"/>
              <a:chExt cx="1597376" cy="3168757"/>
            </a:xfrm>
          </p:grpSpPr>
          <p:grpSp>
            <p:nvGrpSpPr>
              <p:cNvPr id="10419" name="Google Shape;10419;p131"/>
              <p:cNvGrpSpPr/>
              <p:nvPr/>
            </p:nvGrpSpPr>
            <p:grpSpPr>
              <a:xfrm>
                <a:off x="1780781" y="2206785"/>
                <a:ext cx="1295389" cy="1041028"/>
                <a:chOff x="3116291" y="4275642"/>
                <a:chExt cx="1295389" cy="1041028"/>
              </a:xfrm>
            </p:grpSpPr>
            <p:sp>
              <p:nvSpPr>
                <p:cNvPr id="10420" name="Google Shape;10420;p131"/>
                <p:cNvSpPr/>
                <p:nvPr/>
              </p:nvSpPr>
              <p:spPr>
                <a:xfrm>
                  <a:off x="3116291" y="4303640"/>
                  <a:ext cx="1295389" cy="1013030"/>
                </a:xfrm>
                <a:prstGeom prst="rect">
                  <a:avLst/>
                </a:prstGeom>
                <a:solidFill>
                  <a:schemeClr val="lt1"/>
                </a:solidFill>
                <a:ln w="9525" cap="flat" cmpd="sng">
                  <a:solidFill>
                    <a:srgbClr val="000090"/>
                  </a:solidFill>
                  <a:prstDash val="solid"/>
                  <a:round/>
                  <a:headEnd type="none" w="sm" len="sm"/>
                  <a:tailEnd type="none" w="sm" len="sm"/>
                </a:ln>
                <a:effectLst>
                  <a:outerShdw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421" name="Google Shape;10421;p131"/>
                <p:cNvSpPr txBox="1"/>
                <p:nvPr/>
              </p:nvSpPr>
              <p:spPr>
                <a:xfrm>
                  <a:off x="3168721" y="4275642"/>
                  <a:ext cx="1197377"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packet</a:t>
                  </a:r>
                  <a:endParaRPr/>
                </a:p>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capture</a:t>
                  </a:r>
                  <a:endParaRPr/>
                </a:p>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(pcap)</a:t>
                  </a:r>
                  <a:endParaRPr/>
                </a:p>
              </p:txBody>
            </p:sp>
          </p:grpSp>
          <p:grpSp>
            <p:nvGrpSpPr>
              <p:cNvPr id="10422" name="Google Shape;10422;p131"/>
              <p:cNvGrpSpPr/>
              <p:nvPr/>
            </p:nvGrpSpPr>
            <p:grpSpPr>
              <a:xfrm>
                <a:off x="1764906" y="863478"/>
                <a:ext cx="1304914" cy="707886"/>
                <a:chOff x="856636" y="5161570"/>
                <a:chExt cx="1304914" cy="707886"/>
              </a:xfrm>
            </p:grpSpPr>
            <p:sp>
              <p:nvSpPr>
                <p:cNvPr id="10423" name="Google Shape;10423;p131"/>
                <p:cNvSpPr/>
                <p:nvPr/>
              </p:nvSpPr>
              <p:spPr>
                <a:xfrm>
                  <a:off x="856636" y="5200691"/>
                  <a:ext cx="1304914" cy="668474"/>
                </a:xfrm>
                <a:prstGeom prst="rect">
                  <a:avLst/>
                </a:prstGeom>
                <a:solidFill>
                  <a:schemeClr val="lt1"/>
                </a:solidFill>
                <a:ln w="9525" cap="flat" cmpd="sng">
                  <a:solidFill>
                    <a:srgbClr val="000090"/>
                  </a:solidFill>
                  <a:prstDash val="solid"/>
                  <a:round/>
                  <a:headEnd type="none" w="sm" len="sm"/>
                  <a:tailEnd type="none" w="sm" len="sm"/>
                </a:ln>
                <a:effectLst>
                  <a:outerShdw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424" name="Google Shape;10424;p131"/>
                <p:cNvSpPr txBox="1"/>
                <p:nvPr/>
              </p:nvSpPr>
              <p:spPr>
                <a:xfrm>
                  <a:off x="937846" y="5161570"/>
                  <a:ext cx="115929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packet</a:t>
                  </a:r>
                  <a:endParaRPr/>
                </a:p>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analyzer</a:t>
                  </a:r>
                  <a:endParaRPr/>
                </a:p>
              </p:txBody>
            </p:sp>
          </p:grpSp>
          <p:sp>
            <p:nvSpPr>
              <p:cNvPr id="10425" name="Google Shape;10425;p131"/>
              <p:cNvSpPr/>
              <p:nvPr/>
            </p:nvSpPr>
            <p:spPr>
              <a:xfrm>
                <a:off x="1636659" y="183316"/>
                <a:ext cx="1597376" cy="3168757"/>
              </a:xfrm>
              <a:prstGeom prst="rect">
                <a:avLst/>
              </a:prstGeom>
              <a:noFill/>
              <a:ln w="22225" cap="flat" cmpd="sng">
                <a:solidFill>
                  <a:srgbClr val="00009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pic>
            <p:nvPicPr>
              <p:cNvPr id="10426" name="Google Shape;10426;p131"/>
              <p:cNvPicPr preferRelativeResize="0"/>
              <p:nvPr/>
            </p:nvPicPr>
            <p:blipFill rotWithShape="1">
              <a:blip r:embed="rId8">
                <a:alphaModFix/>
              </a:blip>
              <a:srcRect/>
              <a:stretch/>
            </p:blipFill>
            <p:spPr>
              <a:xfrm>
                <a:off x="1859241" y="230951"/>
                <a:ext cx="1089265" cy="368548"/>
              </a:xfrm>
              <a:prstGeom prst="rect">
                <a:avLst/>
              </a:prstGeom>
              <a:noFill/>
              <a:ln>
                <a:noFill/>
              </a:ln>
            </p:spPr>
          </p:pic>
        </p:grpSp>
        <p:cxnSp>
          <p:nvCxnSpPr>
            <p:cNvPr id="10427" name="Google Shape;10427;p131"/>
            <p:cNvCxnSpPr/>
            <p:nvPr/>
          </p:nvCxnSpPr>
          <p:spPr>
            <a:xfrm>
              <a:off x="2640118" y="2330738"/>
              <a:ext cx="0" cy="558315"/>
            </a:xfrm>
            <a:prstGeom prst="straightConnector1">
              <a:avLst/>
            </a:prstGeom>
            <a:noFill/>
            <a:ln w="25400" cap="flat" cmpd="sng">
              <a:solidFill>
                <a:srgbClr val="000090"/>
              </a:solidFill>
              <a:prstDash val="solid"/>
              <a:round/>
              <a:headEnd type="triangle" w="med" len="med"/>
              <a:tailEnd type="triangle" w="med" len="med"/>
            </a:ln>
          </p:spPr>
        </p:cxnSp>
        <p:cxnSp>
          <p:nvCxnSpPr>
            <p:cNvPr id="10428" name="Google Shape;10428;p131"/>
            <p:cNvCxnSpPr/>
            <p:nvPr/>
          </p:nvCxnSpPr>
          <p:spPr>
            <a:xfrm>
              <a:off x="3116195" y="3653236"/>
              <a:ext cx="1427164" cy="0"/>
            </a:xfrm>
            <a:prstGeom prst="straightConnector1">
              <a:avLst/>
            </a:prstGeom>
            <a:noFill/>
            <a:ln w="25400" cap="flat" cmpd="sng">
              <a:solidFill>
                <a:srgbClr val="000090"/>
              </a:solidFill>
              <a:prstDash val="solid"/>
              <a:round/>
              <a:headEnd type="triangle" w="med" len="med"/>
              <a:tailEnd type="none" w="med" len="med"/>
            </a:ln>
          </p:spPr>
        </p:cxnSp>
        <p:sp>
          <p:nvSpPr>
            <p:cNvPr id="10429" name="Google Shape;10429;p131"/>
            <p:cNvSpPr txBox="1"/>
            <p:nvPr/>
          </p:nvSpPr>
          <p:spPr>
            <a:xfrm>
              <a:off x="3504274" y="3242589"/>
              <a:ext cx="1078365"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copy of all Ethernet frames sent/received</a:t>
              </a:r>
              <a:endParaRPr/>
            </a:p>
          </p:txBody>
        </p:sp>
        <p:cxnSp>
          <p:nvCxnSpPr>
            <p:cNvPr id="10430" name="Google Shape;10430;p131"/>
            <p:cNvCxnSpPr/>
            <p:nvPr/>
          </p:nvCxnSpPr>
          <p:spPr>
            <a:xfrm rot="10800000" flipH="1">
              <a:off x="1775964" y="2640266"/>
              <a:ext cx="2108014" cy="13095"/>
            </a:xfrm>
            <a:prstGeom prst="straightConnector1">
              <a:avLst/>
            </a:prstGeom>
            <a:noFill/>
            <a:ln w="9525" cap="flat" cmpd="sng">
              <a:solidFill>
                <a:schemeClr val="dk1"/>
              </a:solidFill>
              <a:prstDash val="dash"/>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92"/>
                                        </p:tgtEl>
                                        <p:attrNameLst>
                                          <p:attrName>style.visibility</p:attrName>
                                        </p:attrNameLst>
                                      </p:cBhvr>
                                      <p:to>
                                        <p:strVal val="visible"/>
                                      </p:to>
                                    </p:set>
                                    <p:animEffect transition="in" filter="fade">
                                      <p:cBhvr>
                                        <p:cTn id="7" dur="500"/>
                                        <p:tgtEl>
                                          <p:spTgt spid="1039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03"/>
                                        </p:tgtEl>
                                        <p:attrNameLst>
                                          <p:attrName>style.visibility</p:attrName>
                                        </p:attrNameLst>
                                      </p:cBhvr>
                                      <p:to>
                                        <p:strVal val="visible"/>
                                      </p:to>
                                    </p:set>
                                    <p:animEffect transition="in" filter="fade">
                                      <p:cBhvr>
                                        <p:cTn id="11" dur="500"/>
                                        <p:tgtEl>
                                          <p:spTgt spid="1040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417"/>
                                        </p:tgtEl>
                                        <p:attrNameLst>
                                          <p:attrName>style.visibility</p:attrName>
                                        </p:attrNameLst>
                                      </p:cBhvr>
                                      <p:to>
                                        <p:strVal val="visible"/>
                                      </p:to>
                                    </p:set>
                                    <p:animEffect transition="in" filter="fade">
                                      <p:cBhvr>
                                        <p:cTn id="16" dur="500"/>
                                        <p:tgtEl>
                                          <p:spTgt spid="10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1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2268" name="Google Shape;2268;p14" descr="underline_base"/>
          <p:cNvPicPr preferRelativeResize="0"/>
          <p:nvPr/>
        </p:nvPicPr>
        <p:blipFill rotWithShape="1">
          <a:blip r:embed="rId3">
            <a:alphaModFix/>
          </a:blip>
          <a:srcRect/>
          <a:stretch/>
        </p:blipFill>
        <p:spPr>
          <a:xfrm>
            <a:off x="679450" y="1028700"/>
            <a:ext cx="4570413" cy="173038"/>
          </a:xfrm>
          <a:prstGeom prst="rect">
            <a:avLst/>
          </a:prstGeom>
          <a:noFill/>
          <a:ln>
            <a:noFill/>
          </a:ln>
        </p:spPr>
      </p:pic>
      <p:sp>
        <p:nvSpPr>
          <p:cNvPr id="2269" name="Google Shape;2269;p14"/>
          <p:cNvSpPr txBox="1">
            <a:spLocks noGrp="1"/>
          </p:cNvSpPr>
          <p:nvPr>
            <p:ph type="title" idx="4294967295"/>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Chapter 1: roadmap</a:t>
            </a:r>
            <a:endParaRPr/>
          </a:p>
        </p:txBody>
      </p:sp>
      <p:sp>
        <p:nvSpPr>
          <p:cNvPr id="2270" name="Google Shape;2270;p14"/>
          <p:cNvSpPr txBox="1">
            <a:spLocks noGrp="1"/>
          </p:cNvSpPr>
          <p:nvPr>
            <p:ph type="body" idx="4294967295"/>
          </p:nvPr>
        </p:nvSpPr>
        <p:spPr>
          <a:xfrm>
            <a:off x="487363" y="1406525"/>
            <a:ext cx="8207375" cy="4648200"/>
          </a:xfrm>
          <a:prstGeom prst="rect">
            <a:avLst/>
          </a:prstGeom>
          <a:noFill/>
          <a:ln>
            <a:noFill/>
          </a:ln>
        </p:spPr>
        <p:txBody>
          <a:bodyPr spcFirstLastPara="1" wrap="square" lIns="91425" tIns="45700" rIns="91425" bIns="45700" anchor="t" anchorCtr="0">
            <a:noAutofit/>
          </a:bodyPr>
          <a:lstStyle/>
          <a:p>
            <a:pPr marL="742950" lvl="1" indent="-285750" algn="l" rtl="0">
              <a:lnSpc>
                <a:spcPct val="85000"/>
              </a:lnSpc>
              <a:spcBef>
                <a:spcPts val="0"/>
              </a:spcBef>
              <a:spcAft>
                <a:spcPts val="0"/>
              </a:spcAft>
              <a:buSzPts val="2800"/>
              <a:buFont typeface="Noto Sans Symbols"/>
              <a:buNone/>
            </a:pPr>
            <a:r>
              <a:rPr lang="en-US" sz="2800">
                <a:solidFill>
                  <a:srgbClr val="000099"/>
                </a:solidFill>
              </a:rPr>
              <a:t>1.1 what </a:t>
            </a:r>
            <a:r>
              <a:rPr lang="en-US" sz="2800" i="1">
                <a:solidFill>
                  <a:srgbClr val="000099"/>
                </a:solidFill>
              </a:rPr>
              <a:t>is</a:t>
            </a:r>
            <a:r>
              <a:rPr lang="en-US" sz="2800">
                <a:solidFill>
                  <a:srgbClr val="000099"/>
                </a:solidFill>
              </a:rPr>
              <a:t> the Internet?</a:t>
            </a:r>
            <a:endParaRPr/>
          </a:p>
          <a:p>
            <a:pPr marL="742950" lvl="1" indent="-285750" algn="l" rtl="0">
              <a:lnSpc>
                <a:spcPct val="85000"/>
              </a:lnSpc>
              <a:spcBef>
                <a:spcPts val="560"/>
              </a:spcBef>
              <a:spcAft>
                <a:spcPts val="0"/>
              </a:spcAft>
              <a:buSzPts val="2800"/>
              <a:buFont typeface="Noto Sans Symbols"/>
              <a:buNone/>
            </a:pPr>
            <a:r>
              <a:rPr lang="en-US" sz="2800">
                <a:solidFill>
                  <a:srgbClr val="CC0000"/>
                </a:solidFill>
              </a:rPr>
              <a:t>1.2 network edge</a:t>
            </a:r>
            <a:endParaRPr/>
          </a:p>
          <a:p>
            <a:pPr marL="1143000" lvl="2" indent="-228600" algn="l" rtl="0">
              <a:spcBef>
                <a:spcPts val="480"/>
              </a:spcBef>
              <a:spcAft>
                <a:spcPts val="0"/>
              </a:spcAft>
              <a:buClr>
                <a:srgbClr val="000099"/>
              </a:buClr>
              <a:buSzPts val="2400"/>
              <a:buChar char="▪"/>
            </a:pPr>
            <a:r>
              <a:rPr lang="en-US" sz="2400">
                <a:solidFill>
                  <a:srgbClr val="CC0000"/>
                </a:solidFill>
                <a:latin typeface="Gill Sans"/>
                <a:ea typeface="Gill Sans"/>
                <a:cs typeface="Gill Sans"/>
                <a:sym typeface="Gill Sans"/>
              </a:rPr>
              <a:t>end systems, access networks, links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1.3 </a:t>
            </a:r>
            <a:r>
              <a:rPr lang="en-US" sz="2800"/>
              <a:t>network core</a:t>
            </a:r>
            <a:endParaRPr/>
          </a:p>
          <a:p>
            <a:pPr marL="1143000" lvl="2" indent="-228600" algn="l" rtl="0">
              <a:spcBef>
                <a:spcPts val="480"/>
              </a:spcBef>
              <a:spcAft>
                <a:spcPts val="0"/>
              </a:spcAft>
              <a:buClr>
                <a:srgbClr val="000099"/>
              </a:buClr>
              <a:buSzPts val="2400"/>
              <a:buChar char="▪"/>
            </a:pPr>
            <a:r>
              <a:rPr lang="en-US" sz="2400">
                <a:latin typeface="Gill Sans"/>
                <a:ea typeface="Gill Sans"/>
                <a:cs typeface="Gill Sans"/>
                <a:sym typeface="Gill Sans"/>
              </a:rPr>
              <a:t>packet switching, circuit switching, network structure</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1.4 </a:t>
            </a:r>
            <a:r>
              <a:rPr lang="en-US" sz="2800"/>
              <a:t>delay, loss, throughput in networks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1.5</a:t>
            </a:r>
            <a:r>
              <a:rPr lang="en-US" sz="2800"/>
              <a:t> protocol layers, service models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1.6</a:t>
            </a:r>
            <a:r>
              <a:rPr lang="en-US" sz="2800"/>
              <a:t> networks under attack: security</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1.7</a:t>
            </a:r>
            <a:r>
              <a:rPr lang="en-US" sz="2800"/>
              <a:t> history</a:t>
            </a:r>
            <a:endParaRPr/>
          </a:p>
          <a:p>
            <a:pPr marL="342900" lvl="0" indent="-165100" algn="l" rtl="0">
              <a:lnSpc>
                <a:spcPct val="85000"/>
              </a:lnSpc>
              <a:spcBef>
                <a:spcPts val="560"/>
              </a:spcBef>
              <a:spcAft>
                <a:spcPts val="0"/>
              </a:spcAft>
              <a:buSzPts val="2800"/>
              <a:buNone/>
            </a:pPr>
            <a:endParaRPr/>
          </a:p>
        </p:txBody>
      </p:sp>
      <p:sp>
        <p:nvSpPr>
          <p:cNvPr id="2271" name="Google Shape;2271;p1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14</a:t>
            </a:fld>
            <a:endParaRPr sz="1200">
              <a:solidFill>
                <a:schemeClr val="dk1"/>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15"/>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2278" name="Google Shape;2278;p15"/>
          <p:cNvSpPr txBox="1">
            <a:spLocks noGrp="1"/>
          </p:cNvSpPr>
          <p:nvPr>
            <p:ph type="title" idx="4294967295"/>
          </p:nvPr>
        </p:nvSpPr>
        <p:spPr>
          <a:xfrm>
            <a:off x="533400" y="201613"/>
            <a:ext cx="7772400" cy="8921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A closer look at network structure:</a:t>
            </a:r>
            <a:endParaRPr/>
          </a:p>
        </p:txBody>
      </p:sp>
      <p:sp>
        <p:nvSpPr>
          <p:cNvPr id="2279" name="Google Shape;2279;p15"/>
          <p:cNvSpPr txBox="1">
            <a:spLocks noGrp="1"/>
          </p:cNvSpPr>
          <p:nvPr>
            <p:ph type="body" idx="4294967295"/>
          </p:nvPr>
        </p:nvSpPr>
        <p:spPr>
          <a:xfrm>
            <a:off x="417513" y="1381125"/>
            <a:ext cx="4203700" cy="1047750"/>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800"/>
              <a:buFont typeface="Noto Sans Symbols"/>
              <a:buChar char="▪"/>
            </a:pPr>
            <a:r>
              <a:rPr lang="en-US" i="1">
                <a:solidFill>
                  <a:srgbClr val="CC0000"/>
                </a:solidFill>
              </a:rPr>
              <a:t>network edge:</a:t>
            </a:r>
            <a:endParaRPr/>
          </a:p>
          <a:p>
            <a:pPr marL="682625" lvl="1" indent="-225425" algn="l" rtl="0">
              <a:lnSpc>
                <a:spcPct val="85000"/>
              </a:lnSpc>
              <a:spcBef>
                <a:spcPts val="480"/>
              </a:spcBef>
              <a:spcAft>
                <a:spcPts val="0"/>
              </a:spcAft>
              <a:buSzPts val="2400"/>
              <a:buFont typeface="Arial"/>
              <a:buChar char="•"/>
            </a:pPr>
            <a:r>
              <a:rPr lang="en-US"/>
              <a:t>hosts: clients and servers</a:t>
            </a:r>
            <a:endParaRPr/>
          </a:p>
          <a:p>
            <a:pPr marL="682625" lvl="1" indent="-225425" algn="l" rtl="0">
              <a:lnSpc>
                <a:spcPct val="85000"/>
              </a:lnSpc>
              <a:spcBef>
                <a:spcPts val="480"/>
              </a:spcBef>
              <a:spcAft>
                <a:spcPts val="0"/>
              </a:spcAft>
              <a:buSzPts val="2400"/>
              <a:buFont typeface="Arial"/>
              <a:buChar char="•"/>
            </a:pPr>
            <a:r>
              <a:rPr lang="en-US"/>
              <a:t>servers often in data centers</a:t>
            </a:r>
            <a:endParaRPr/>
          </a:p>
          <a:p>
            <a:pPr marL="742950" lvl="1" indent="-171450" algn="l" rtl="0">
              <a:lnSpc>
                <a:spcPct val="85000"/>
              </a:lnSpc>
              <a:spcBef>
                <a:spcPts val="480"/>
              </a:spcBef>
              <a:spcAft>
                <a:spcPts val="0"/>
              </a:spcAft>
              <a:buSzPts val="1800"/>
              <a:buFont typeface="Arial"/>
              <a:buNone/>
            </a:pPr>
            <a:endParaRPr/>
          </a:p>
        </p:txBody>
      </p:sp>
      <p:sp>
        <p:nvSpPr>
          <p:cNvPr id="2280" name="Google Shape;2280;p15"/>
          <p:cNvSpPr/>
          <p:nvPr/>
        </p:nvSpPr>
        <p:spPr>
          <a:xfrm>
            <a:off x="419100" y="3068638"/>
            <a:ext cx="4027488" cy="1414462"/>
          </a:xfrm>
          <a:prstGeom prst="rect">
            <a:avLst/>
          </a:prstGeom>
          <a:noFill/>
          <a:ln>
            <a:noFill/>
          </a:ln>
        </p:spPr>
        <p:txBody>
          <a:bodyPr spcFirstLastPara="1" wrap="square" lIns="91425" tIns="45700" rIns="91425" bIns="45700" anchor="t" anchorCtr="0">
            <a:noAutofit/>
          </a:bodyPr>
          <a:lstStyle/>
          <a:p>
            <a:pPr marL="395288" marR="0" lvl="0" indent="-395288" algn="l" rtl="0">
              <a:lnSpc>
                <a:spcPct val="85000"/>
              </a:lnSpc>
              <a:spcBef>
                <a:spcPts val="0"/>
              </a:spcBef>
              <a:spcAft>
                <a:spcPts val="0"/>
              </a:spcAft>
              <a:buClr>
                <a:srgbClr val="000099"/>
              </a:buClr>
              <a:buSzPts val="2800"/>
              <a:buFont typeface="Noto Sans Symbols"/>
              <a:buChar char="▪"/>
            </a:pPr>
            <a:r>
              <a:rPr lang="en-US" sz="2800" i="1">
                <a:solidFill>
                  <a:srgbClr val="CC0000"/>
                </a:solidFill>
                <a:latin typeface="Gill Sans"/>
                <a:ea typeface="Gill Sans"/>
                <a:cs typeface="Gill Sans"/>
                <a:sym typeface="Gill Sans"/>
              </a:rPr>
              <a:t>access networks, physical media:</a:t>
            </a:r>
            <a:r>
              <a:rPr lang="en-US" sz="2800">
                <a:solidFill>
                  <a:schemeClr val="dk1"/>
                </a:solidFill>
                <a:latin typeface="Gill Sans"/>
                <a:ea typeface="Gill Sans"/>
                <a:cs typeface="Gill Sans"/>
                <a:sym typeface="Gill Sans"/>
              </a:rPr>
              <a:t> wired, wireless communication links</a:t>
            </a:r>
            <a:r>
              <a:rPr lang="en-US" sz="2800">
                <a:solidFill>
                  <a:srgbClr val="FF0000"/>
                </a:solidFill>
                <a:latin typeface="Gill Sans"/>
                <a:ea typeface="Gill Sans"/>
                <a:cs typeface="Gill Sans"/>
                <a:sym typeface="Gill Sans"/>
              </a:rPr>
              <a:t> </a:t>
            </a:r>
            <a:endParaRPr sz="2400">
              <a:solidFill>
                <a:schemeClr val="dk1"/>
              </a:solidFill>
              <a:latin typeface="Gill Sans"/>
              <a:ea typeface="Gill Sans"/>
              <a:cs typeface="Gill Sans"/>
              <a:sym typeface="Gill Sans"/>
            </a:endParaRPr>
          </a:p>
        </p:txBody>
      </p:sp>
      <p:sp>
        <p:nvSpPr>
          <p:cNvPr id="2281" name="Google Shape;2281;p15"/>
          <p:cNvSpPr/>
          <p:nvPr/>
        </p:nvSpPr>
        <p:spPr>
          <a:xfrm>
            <a:off x="447675" y="4784725"/>
            <a:ext cx="3810000" cy="1419225"/>
          </a:xfrm>
          <a:prstGeom prst="rect">
            <a:avLst/>
          </a:prstGeom>
          <a:noFill/>
          <a:ln>
            <a:noFill/>
          </a:ln>
        </p:spPr>
        <p:txBody>
          <a:bodyPr spcFirstLastPara="1" wrap="square" lIns="91425" tIns="45700" rIns="91425" bIns="45700" anchor="t" anchorCtr="0">
            <a:noAutofit/>
          </a:bodyPr>
          <a:lstStyle/>
          <a:p>
            <a:pPr marL="395288" marR="0" lvl="0" indent="-395288" algn="l" rtl="0">
              <a:lnSpc>
                <a:spcPct val="85000"/>
              </a:lnSpc>
              <a:spcBef>
                <a:spcPts val="0"/>
              </a:spcBef>
              <a:spcAft>
                <a:spcPts val="0"/>
              </a:spcAft>
              <a:buClr>
                <a:srgbClr val="000099"/>
              </a:buClr>
              <a:buSzPts val="2800"/>
              <a:buFont typeface="Noto Sans Symbols"/>
              <a:buChar char="▪"/>
            </a:pPr>
            <a:r>
              <a:rPr lang="en-US" sz="2800" i="1">
                <a:solidFill>
                  <a:srgbClr val="CC0000"/>
                </a:solidFill>
                <a:latin typeface="Gill Sans"/>
                <a:ea typeface="Gill Sans"/>
                <a:cs typeface="Gill Sans"/>
                <a:sym typeface="Gill Sans"/>
              </a:rPr>
              <a:t>network core: </a:t>
            </a:r>
            <a:endParaRPr/>
          </a:p>
          <a:p>
            <a:pPr marL="628650" marR="0" lvl="1" indent="-177800" algn="l" rtl="0">
              <a:lnSpc>
                <a:spcPct val="85000"/>
              </a:lnSpc>
              <a:spcBef>
                <a:spcPts val="36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interconnected routers</a:t>
            </a:r>
            <a:endParaRPr/>
          </a:p>
          <a:p>
            <a:pPr marL="628650" marR="0" lvl="1" indent="-177800" algn="l" rtl="0">
              <a:lnSpc>
                <a:spcPct val="85000"/>
              </a:lnSpc>
              <a:spcBef>
                <a:spcPts val="36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network of networks</a:t>
            </a:r>
            <a:endParaRPr/>
          </a:p>
          <a:p>
            <a:pPr marL="342900" marR="0" lvl="0" indent="-213359" algn="l" rtl="0">
              <a:spcBef>
                <a:spcPts val="480"/>
              </a:spcBef>
              <a:spcAft>
                <a:spcPts val="0"/>
              </a:spcAft>
              <a:buClr>
                <a:schemeClr val="accent2"/>
              </a:buClr>
              <a:buSzPts val="2040"/>
              <a:buFont typeface="Noto Sans Symbols"/>
              <a:buNone/>
            </a:pPr>
            <a:endParaRPr sz="2400">
              <a:solidFill>
                <a:schemeClr val="dk1"/>
              </a:solidFill>
              <a:latin typeface="Gill Sans"/>
              <a:ea typeface="Gill Sans"/>
              <a:cs typeface="Gill Sans"/>
              <a:sym typeface="Gill Sans"/>
            </a:endParaRPr>
          </a:p>
        </p:txBody>
      </p:sp>
      <p:pic>
        <p:nvPicPr>
          <p:cNvPr id="2282" name="Google Shape;2282;p15" descr="underline_base"/>
          <p:cNvPicPr preferRelativeResize="0"/>
          <p:nvPr/>
        </p:nvPicPr>
        <p:blipFill rotWithShape="1">
          <a:blip r:embed="rId3">
            <a:alphaModFix/>
          </a:blip>
          <a:srcRect/>
          <a:stretch/>
        </p:blipFill>
        <p:spPr>
          <a:xfrm>
            <a:off x="601663" y="877888"/>
            <a:ext cx="7769225" cy="173037"/>
          </a:xfrm>
          <a:prstGeom prst="rect">
            <a:avLst/>
          </a:prstGeom>
          <a:noFill/>
          <a:ln>
            <a:noFill/>
          </a:ln>
        </p:spPr>
      </p:pic>
      <p:sp>
        <p:nvSpPr>
          <p:cNvPr id="2283" name="Google Shape;2283;p15"/>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15</a:t>
            </a:fld>
            <a:endParaRPr sz="1200">
              <a:solidFill>
                <a:schemeClr val="dk1"/>
              </a:solidFill>
              <a:latin typeface="Tahoma"/>
              <a:ea typeface="Tahoma"/>
              <a:cs typeface="Tahoma"/>
              <a:sym typeface="Tahoma"/>
            </a:endParaRPr>
          </a:p>
        </p:txBody>
      </p:sp>
      <p:grpSp>
        <p:nvGrpSpPr>
          <p:cNvPr id="2284" name="Google Shape;2284;p15"/>
          <p:cNvGrpSpPr/>
          <p:nvPr/>
        </p:nvGrpSpPr>
        <p:grpSpPr>
          <a:xfrm>
            <a:off x="5202238" y="1384300"/>
            <a:ext cx="3551237" cy="4743450"/>
            <a:chOff x="5202238" y="1384300"/>
            <a:chExt cx="3551237" cy="4743450"/>
          </a:xfrm>
        </p:grpSpPr>
        <p:sp>
          <p:nvSpPr>
            <p:cNvPr id="2285" name="Google Shape;2285;p15"/>
            <p:cNvSpPr/>
            <p:nvPr/>
          </p:nvSpPr>
          <p:spPr>
            <a:xfrm>
              <a:off x="7023100" y="2001838"/>
              <a:ext cx="1730375" cy="1125537"/>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00CCFF"/>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86" name="Google Shape;2286;p15"/>
            <p:cNvSpPr/>
            <p:nvPr/>
          </p:nvSpPr>
          <p:spPr>
            <a:xfrm>
              <a:off x="7004050" y="3527425"/>
              <a:ext cx="1314450" cy="674688"/>
            </a:xfrm>
            <a:custGeom>
              <a:avLst/>
              <a:gdLst/>
              <a:ahLst/>
              <a:cxnLst/>
              <a:rect l="l" t="t" r="r" b="b"/>
              <a:pathLst>
                <a:path w="828" h="425" extrusionOk="0">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87" name="Google Shape;2287;p15"/>
            <p:cNvSpPr/>
            <p:nvPr/>
          </p:nvSpPr>
          <p:spPr>
            <a:xfrm>
              <a:off x="5202238" y="1712913"/>
              <a:ext cx="1736725" cy="1071562"/>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288" name="Google Shape;2288;p15"/>
            <p:cNvGrpSpPr/>
            <p:nvPr/>
          </p:nvGrpSpPr>
          <p:grpSpPr>
            <a:xfrm>
              <a:off x="5329977" y="2980450"/>
              <a:ext cx="1458912" cy="933450"/>
              <a:chOff x="2889" y="1631"/>
              <a:chExt cx="980" cy="743"/>
            </a:xfrm>
          </p:grpSpPr>
          <p:sp>
            <p:nvSpPr>
              <p:cNvPr id="2289" name="Google Shape;2289;p15"/>
              <p:cNvSpPr/>
              <p:nvPr/>
            </p:nvSpPr>
            <p:spPr>
              <a:xfrm>
                <a:off x="3046" y="1841"/>
                <a:ext cx="663" cy="533"/>
              </a:xfrm>
              <a:prstGeom prst="rect">
                <a:avLst/>
              </a:pr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290" name="Google Shape;2290;p15"/>
              <p:cNvSpPr/>
              <p:nvPr/>
            </p:nvSpPr>
            <p:spPr>
              <a:xfrm>
                <a:off x="2889" y="1631"/>
                <a:ext cx="980" cy="253"/>
              </a:xfrm>
              <a:prstGeom prst="triangle">
                <a:avLst>
                  <a:gd name="adj" fmla="val 50000"/>
                </a:avLst>
              </a:prstGeom>
              <a:solidFill>
                <a:srgbClr val="00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CCFF"/>
                  </a:solidFill>
                  <a:latin typeface="Arial"/>
                  <a:ea typeface="Arial"/>
                  <a:cs typeface="Arial"/>
                  <a:sym typeface="Arial"/>
                </a:endParaRPr>
              </a:p>
            </p:txBody>
          </p:sp>
        </p:grpSp>
        <p:sp>
          <p:nvSpPr>
            <p:cNvPr id="2291" name="Google Shape;2291;p15"/>
            <p:cNvSpPr/>
            <p:nvPr/>
          </p:nvSpPr>
          <p:spPr>
            <a:xfrm>
              <a:off x="5364163" y="4331380"/>
              <a:ext cx="3225800" cy="1665288"/>
            </a:xfrm>
            <a:custGeom>
              <a:avLst/>
              <a:gdLst/>
              <a:ahLst/>
              <a:cxnLst/>
              <a:rect l="l" t="t" r="r" b="b"/>
              <a:pathLst>
                <a:path w="2032" h="1049" extrusionOk="0">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292" name="Google Shape;2292;p15"/>
            <p:cNvCxnSpPr/>
            <p:nvPr/>
          </p:nvCxnSpPr>
          <p:spPr>
            <a:xfrm rot="-5400000">
              <a:off x="7845425" y="5162551"/>
              <a:ext cx="523875" cy="139700"/>
            </a:xfrm>
            <a:prstGeom prst="straightConnector1">
              <a:avLst/>
            </a:prstGeom>
            <a:noFill/>
            <a:ln w="12700" cap="flat" cmpd="sng">
              <a:solidFill>
                <a:schemeClr val="dk1"/>
              </a:solidFill>
              <a:prstDash val="solid"/>
              <a:round/>
              <a:headEnd type="none" w="med" len="med"/>
              <a:tailEnd type="none" w="med" len="med"/>
            </a:ln>
          </p:spPr>
        </p:cxnSp>
        <p:cxnSp>
          <p:nvCxnSpPr>
            <p:cNvPr id="2293" name="Google Shape;2293;p15"/>
            <p:cNvCxnSpPr/>
            <p:nvPr/>
          </p:nvCxnSpPr>
          <p:spPr>
            <a:xfrm rot="-5400000" flipH="1">
              <a:off x="7991475" y="5443538"/>
              <a:ext cx="3175" cy="85725"/>
            </a:xfrm>
            <a:prstGeom prst="straightConnector1">
              <a:avLst/>
            </a:prstGeom>
            <a:noFill/>
            <a:ln w="12700" cap="flat" cmpd="sng">
              <a:solidFill>
                <a:schemeClr val="lt2"/>
              </a:solidFill>
              <a:prstDash val="solid"/>
              <a:round/>
              <a:headEnd type="none" w="med" len="med"/>
              <a:tailEnd type="none" w="med" len="med"/>
            </a:ln>
          </p:spPr>
        </p:cxnSp>
        <p:cxnSp>
          <p:nvCxnSpPr>
            <p:cNvPr id="2294" name="Google Shape;2294;p15"/>
            <p:cNvCxnSpPr/>
            <p:nvPr/>
          </p:nvCxnSpPr>
          <p:spPr>
            <a:xfrm rot="10800000">
              <a:off x="8177213" y="5116513"/>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2295" name="Google Shape;2295;p15"/>
            <p:cNvCxnSpPr/>
            <p:nvPr/>
          </p:nvCxnSpPr>
          <p:spPr>
            <a:xfrm>
              <a:off x="6100763" y="4776788"/>
              <a:ext cx="217487" cy="100012"/>
            </a:xfrm>
            <a:prstGeom prst="straightConnector1">
              <a:avLst/>
            </a:prstGeom>
            <a:noFill/>
            <a:ln w="12700" cap="flat" cmpd="sng">
              <a:solidFill>
                <a:schemeClr val="dk1"/>
              </a:solidFill>
              <a:prstDash val="solid"/>
              <a:round/>
              <a:headEnd type="none" w="med" len="med"/>
              <a:tailEnd type="none" w="med" len="med"/>
            </a:ln>
          </p:spPr>
        </p:cxnSp>
        <p:cxnSp>
          <p:nvCxnSpPr>
            <p:cNvPr id="2296" name="Google Shape;2296;p15"/>
            <p:cNvCxnSpPr/>
            <p:nvPr/>
          </p:nvCxnSpPr>
          <p:spPr>
            <a:xfrm rot="10800000" flipH="1">
              <a:off x="5842000" y="5038725"/>
              <a:ext cx="407988" cy="74613"/>
            </a:xfrm>
            <a:prstGeom prst="straightConnector1">
              <a:avLst/>
            </a:prstGeom>
            <a:noFill/>
            <a:ln w="12700" cap="flat" cmpd="sng">
              <a:solidFill>
                <a:schemeClr val="dk1"/>
              </a:solidFill>
              <a:prstDash val="solid"/>
              <a:round/>
              <a:headEnd type="none" w="med" len="med"/>
              <a:tailEnd type="none" w="med" len="med"/>
            </a:ln>
          </p:spPr>
        </p:cxnSp>
        <p:cxnSp>
          <p:nvCxnSpPr>
            <p:cNvPr id="2297" name="Google Shape;2297;p15"/>
            <p:cNvCxnSpPr/>
            <p:nvPr/>
          </p:nvCxnSpPr>
          <p:spPr>
            <a:xfrm flipH="1">
              <a:off x="6267450" y="5102225"/>
              <a:ext cx="144463" cy="169863"/>
            </a:xfrm>
            <a:prstGeom prst="straightConnector1">
              <a:avLst/>
            </a:prstGeom>
            <a:noFill/>
            <a:ln w="12700" cap="flat" cmpd="sng">
              <a:solidFill>
                <a:schemeClr val="dk1"/>
              </a:solidFill>
              <a:prstDash val="solid"/>
              <a:round/>
              <a:headEnd type="none" w="med" len="med"/>
              <a:tailEnd type="none" w="med" len="med"/>
            </a:ln>
          </p:spPr>
        </p:cxnSp>
        <p:cxnSp>
          <p:nvCxnSpPr>
            <p:cNvPr id="2298" name="Google Shape;2298;p15"/>
            <p:cNvCxnSpPr/>
            <p:nvPr/>
          </p:nvCxnSpPr>
          <p:spPr>
            <a:xfrm rot="10800000">
              <a:off x="6586538" y="5110163"/>
              <a:ext cx="76200" cy="163512"/>
            </a:xfrm>
            <a:prstGeom prst="straightConnector1">
              <a:avLst/>
            </a:prstGeom>
            <a:noFill/>
            <a:ln w="12700" cap="flat" cmpd="sng">
              <a:solidFill>
                <a:schemeClr val="dk1"/>
              </a:solidFill>
              <a:prstDash val="solid"/>
              <a:round/>
              <a:headEnd type="none" w="med" len="med"/>
              <a:tailEnd type="none" w="med" len="med"/>
            </a:ln>
          </p:spPr>
        </p:cxnSp>
        <p:cxnSp>
          <p:nvCxnSpPr>
            <p:cNvPr id="2299" name="Google Shape;2299;p15"/>
            <p:cNvCxnSpPr/>
            <p:nvPr/>
          </p:nvCxnSpPr>
          <p:spPr>
            <a:xfrm>
              <a:off x="6743700" y="5056188"/>
              <a:ext cx="503238" cy="269875"/>
            </a:xfrm>
            <a:prstGeom prst="straightConnector1">
              <a:avLst/>
            </a:prstGeom>
            <a:noFill/>
            <a:ln w="12700" cap="flat" cmpd="sng">
              <a:solidFill>
                <a:schemeClr val="dk1"/>
              </a:solidFill>
              <a:prstDash val="solid"/>
              <a:round/>
              <a:headEnd type="none" w="med" len="med"/>
              <a:tailEnd type="none" w="med" len="med"/>
            </a:ln>
          </p:spPr>
        </p:cxnSp>
        <p:cxnSp>
          <p:nvCxnSpPr>
            <p:cNvPr id="2300" name="Google Shape;2300;p15"/>
            <p:cNvCxnSpPr/>
            <p:nvPr/>
          </p:nvCxnSpPr>
          <p:spPr>
            <a:xfrm>
              <a:off x="6284913" y="3551238"/>
              <a:ext cx="0" cy="106362"/>
            </a:xfrm>
            <a:prstGeom prst="straightConnector1">
              <a:avLst/>
            </a:prstGeom>
            <a:noFill/>
            <a:ln w="19050" cap="flat" cmpd="sng">
              <a:solidFill>
                <a:schemeClr val="dk1"/>
              </a:solidFill>
              <a:prstDash val="solid"/>
              <a:round/>
              <a:headEnd type="none" w="med" len="med"/>
              <a:tailEnd type="none" w="med" len="med"/>
            </a:ln>
          </p:spPr>
        </p:cxnSp>
        <p:cxnSp>
          <p:nvCxnSpPr>
            <p:cNvPr id="2301" name="Google Shape;2301;p15"/>
            <p:cNvCxnSpPr/>
            <p:nvPr/>
          </p:nvCxnSpPr>
          <p:spPr>
            <a:xfrm rot="10800000" flipH="1">
              <a:off x="5891213" y="3736975"/>
              <a:ext cx="168275" cy="3175"/>
            </a:xfrm>
            <a:prstGeom prst="straightConnector1">
              <a:avLst/>
            </a:prstGeom>
            <a:noFill/>
            <a:ln w="19050" cap="flat" cmpd="sng">
              <a:solidFill>
                <a:schemeClr val="dk1"/>
              </a:solidFill>
              <a:prstDash val="solid"/>
              <a:round/>
              <a:headEnd type="none" w="med" len="med"/>
              <a:tailEnd type="none" w="med" len="med"/>
            </a:ln>
          </p:spPr>
        </p:cxnSp>
        <p:pic>
          <p:nvPicPr>
            <p:cNvPr id="2302" name="Google Shape;2302;p15" descr="access_point_stylized_small"/>
            <p:cNvPicPr preferRelativeResize="0"/>
            <p:nvPr/>
          </p:nvPicPr>
          <p:blipFill rotWithShape="1">
            <a:blip r:embed="rId4">
              <a:alphaModFix/>
            </a:blip>
            <a:srcRect/>
            <a:stretch/>
          </p:blipFill>
          <p:spPr>
            <a:xfrm>
              <a:off x="5640388" y="3548063"/>
              <a:ext cx="369887" cy="306387"/>
            </a:xfrm>
            <a:prstGeom prst="rect">
              <a:avLst/>
            </a:prstGeom>
            <a:noFill/>
            <a:ln>
              <a:noFill/>
            </a:ln>
          </p:spPr>
        </p:pic>
        <p:cxnSp>
          <p:nvCxnSpPr>
            <p:cNvPr id="2303" name="Google Shape;2303;p15"/>
            <p:cNvCxnSpPr/>
            <p:nvPr/>
          </p:nvCxnSpPr>
          <p:spPr>
            <a:xfrm rot="-5400000" flipH="1">
              <a:off x="7994650" y="5440363"/>
              <a:ext cx="3175" cy="85725"/>
            </a:xfrm>
            <a:prstGeom prst="straightConnector1">
              <a:avLst/>
            </a:prstGeom>
            <a:noFill/>
            <a:ln w="12700" cap="flat" cmpd="sng">
              <a:solidFill>
                <a:schemeClr val="lt2"/>
              </a:solidFill>
              <a:prstDash val="solid"/>
              <a:round/>
              <a:headEnd type="none" w="med" len="med"/>
              <a:tailEnd type="none" w="med" len="med"/>
            </a:ln>
          </p:spPr>
        </p:cxnSp>
        <p:cxnSp>
          <p:nvCxnSpPr>
            <p:cNvPr id="2304" name="Google Shape;2304;p15"/>
            <p:cNvCxnSpPr/>
            <p:nvPr/>
          </p:nvCxnSpPr>
          <p:spPr>
            <a:xfrm rot="10800000" flipH="1">
              <a:off x="5894388" y="3733800"/>
              <a:ext cx="168275" cy="3175"/>
            </a:xfrm>
            <a:prstGeom prst="straightConnector1">
              <a:avLst/>
            </a:prstGeom>
            <a:noFill/>
            <a:ln w="19050" cap="flat" cmpd="sng">
              <a:solidFill>
                <a:schemeClr val="dk1"/>
              </a:solidFill>
              <a:prstDash val="solid"/>
              <a:round/>
              <a:headEnd type="none" w="med" len="med"/>
              <a:tailEnd type="none" w="med" len="med"/>
            </a:ln>
          </p:spPr>
        </p:cxnSp>
        <p:pic>
          <p:nvPicPr>
            <p:cNvPr id="2305" name="Google Shape;2305;p15" descr="access_point_stylized_small"/>
            <p:cNvPicPr preferRelativeResize="0"/>
            <p:nvPr/>
          </p:nvPicPr>
          <p:blipFill rotWithShape="1">
            <a:blip r:embed="rId4">
              <a:alphaModFix/>
            </a:blip>
            <a:srcRect/>
            <a:stretch/>
          </p:blipFill>
          <p:spPr>
            <a:xfrm>
              <a:off x="5641975" y="3546475"/>
              <a:ext cx="369888" cy="306388"/>
            </a:xfrm>
            <a:prstGeom prst="rect">
              <a:avLst/>
            </a:prstGeom>
            <a:noFill/>
            <a:ln>
              <a:noFill/>
            </a:ln>
          </p:spPr>
        </p:pic>
        <p:cxnSp>
          <p:nvCxnSpPr>
            <p:cNvPr id="2306" name="Google Shape;2306;p15"/>
            <p:cNvCxnSpPr/>
            <p:nvPr/>
          </p:nvCxnSpPr>
          <p:spPr>
            <a:xfrm>
              <a:off x="7396163" y="3816350"/>
              <a:ext cx="163512" cy="120650"/>
            </a:xfrm>
            <a:prstGeom prst="straightConnector1">
              <a:avLst/>
            </a:prstGeom>
            <a:noFill/>
            <a:ln w="9525" cap="flat" cmpd="sng">
              <a:solidFill>
                <a:schemeClr val="lt2"/>
              </a:solidFill>
              <a:prstDash val="solid"/>
              <a:round/>
              <a:headEnd type="none" w="med" len="med"/>
              <a:tailEnd type="none" w="med" len="med"/>
            </a:ln>
          </p:spPr>
        </p:cxnSp>
        <p:cxnSp>
          <p:nvCxnSpPr>
            <p:cNvPr id="2307" name="Google Shape;2307;p15"/>
            <p:cNvCxnSpPr/>
            <p:nvPr/>
          </p:nvCxnSpPr>
          <p:spPr>
            <a:xfrm>
              <a:off x="7493000" y="3736975"/>
              <a:ext cx="279400" cy="0"/>
            </a:xfrm>
            <a:prstGeom prst="straightConnector1">
              <a:avLst/>
            </a:prstGeom>
            <a:noFill/>
            <a:ln w="9525" cap="flat" cmpd="sng">
              <a:solidFill>
                <a:schemeClr val="lt2"/>
              </a:solidFill>
              <a:prstDash val="solid"/>
              <a:round/>
              <a:headEnd type="none" w="med" len="med"/>
              <a:tailEnd type="none" w="med" len="med"/>
            </a:ln>
          </p:spPr>
        </p:cxnSp>
        <p:cxnSp>
          <p:nvCxnSpPr>
            <p:cNvPr id="2308" name="Google Shape;2308;p15"/>
            <p:cNvCxnSpPr/>
            <p:nvPr/>
          </p:nvCxnSpPr>
          <p:spPr>
            <a:xfrm rot="10800000" flipH="1">
              <a:off x="7729538" y="3822700"/>
              <a:ext cx="134937" cy="104775"/>
            </a:xfrm>
            <a:prstGeom prst="straightConnector1">
              <a:avLst/>
            </a:prstGeom>
            <a:noFill/>
            <a:ln w="9525" cap="flat" cmpd="sng">
              <a:solidFill>
                <a:schemeClr val="lt2"/>
              </a:solidFill>
              <a:prstDash val="solid"/>
              <a:round/>
              <a:headEnd type="none" w="med" len="med"/>
              <a:tailEnd type="none" w="med" len="med"/>
            </a:ln>
          </p:spPr>
        </p:cxnSp>
        <p:cxnSp>
          <p:nvCxnSpPr>
            <p:cNvPr id="2309" name="Google Shape;2309;p15"/>
            <p:cNvCxnSpPr/>
            <p:nvPr/>
          </p:nvCxnSpPr>
          <p:spPr>
            <a:xfrm>
              <a:off x="6723063" y="2590800"/>
              <a:ext cx="509587" cy="3175"/>
            </a:xfrm>
            <a:prstGeom prst="straightConnector1">
              <a:avLst/>
            </a:prstGeom>
            <a:noFill/>
            <a:ln w="9525" cap="flat" cmpd="sng">
              <a:solidFill>
                <a:schemeClr val="dk1"/>
              </a:solidFill>
              <a:prstDash val="solid"/>
              <a:round/>
              <a:headEnd type="none" w="med" len="med"/>
              <a:tailEnd type="none" w="med" len="med"/>
            </a:ln>
          </p:spPr>
        </p:cxnSp>
        <p:cxnSp>
          <p:nvCxnSpPr>
            <p:cNvPr id="2310" name="Google Shape;2310;p15"/>
            <p:cNvCxnSpPr/>
            <p:nvPr/>
          </p:nvCxnSpPr>
          <p:spPr>
            <a:xfrm>
              <a:off x="7358063" y="4700588"/>
              <a:ext cx="390525" cy="184150"/>
            </a:xfrm>
            <a:prstGeom prst="straightConnector1">
              <a:avLst/>
            </a:prstGeom>
            <a:noFill/>
            <a:ln w="12700" cap="flat" cmpd="sng">
              <a:solidFill>
                <a:schemeClr val="dk1"/>
              </a:solidFill>
              <a:prstDash val="solid"/>
              <a:round/>
              <a:headEnd type="none" w="med" len="med"/>
              <a:tailEnd type="none" w="med" len="med"/>
            </a:ln>
          </p:spPr>
        </p:cxnSp>
        <p:cxnSp>
          <p:nvCxnSpPr>
            <p:cNvPr id="2311" name="Google Shape;2311;p15"/>
            <p:cNvCxnSpPr/>
            <p:nvPr/>
          </p:nvCxnSpPr>
          <p:spPr>
            <a:xfrm rot="10800000" flipH="1">
              <a:off x="6737350" y="4687888"/>
              <a:ext cx="322263" cy="198437"/>
            </a:xfrm>
            <a:prstGeom prst="straightConnector1">
              <a:avLst/>
            </a:prstGeom>
            <a:noFill/>
            <a:ln w="12700" cap="flat" cmpd="sng">
              <a:solidFill>
                <a:schemeClr val="dk1"/>
              </a:solidFill>
              <a:prstDash val="solid"/>
              <a:round/>
              <a:headEnd type="none" w="med" len="med"/>
              <a:tailEnd type="none" w="med" len="med"/>
            </a:ln>
          </p:spPr>
        </p:cxnSp>
        <p:cxnSp>
          <p:nvCxnSpPr>
            <p:cNvPr id="2312" name="Google Shape;2312;p15"/>
            <p:cNvCxnSpPr/>
            <p:nvPr/>
          </p:nvCxnSpPr>
          <p:spPr>
            <a:xfrm>
              <a:off x="6780213" y="4979988"/>
              <a:ext cx="971550" cy="0"/>
            </a:xfrm>
            <a:prstGeom prst="straightConnector1">
              <a:avLst/>
            </a:prstGeom>
            <a:noFill/>
            <a:ln w="12700" cap="flat" cmpd="sng">
              <a:solidFill>
                <a:schemeClr val="dk1"/>
              </a:solidFill>
              <a:prstDash val="solid"/>
              <a:round/>
              <a:headEnd type="none" w="med" len="med"/>
              <a:tailEnd type="none" w="med" len="med"/>
            </a:ln>
          </p:spPr>
        </p:cxnSp>
        <p:cxnSp>
          <p:nvCxnSpPr>
            <p:cNvPr id="2313" name="Google Shape;2313;p15"/>
            <p:cNvCxnSpPr/>
            <p:nvPr/>
          </p:nvCxnSpPr>
          <p:spPr>
            <a:xfrm rot="10800000" flipH="1">
              <a:off x="7577138" y="2495550"/>
              <a:ext cx="123825" cy="87313"/>
            </a:xfrm>
            <a:prstGeom prst="straightConnector1">
              <a:avLst/>
            </a:prstGeom>
            <a:noFill/>
            <a:ln w="9525" cap="flat" cmpd="sng">
              <a:solidFill>
                <a:schemeClr val="lt2"/>
              </a:solidFill>
              <a:prstDash val="solid"/>
              <a:round/>
              <a:headEnd type="none" w="med" len="med"/>
              <a:tailEnd type="none" w="med" len="med"/>
            </a:ln>
          </p:spPr>
        </p:cxnSp>
        <p:cxnSp>
          <p:nvCxnSpPr>
            <p:cNvPr id="2314" name="Google Shape;2314;p15"/>
            <p:cNvCxnSpPr/>
            <p:nvPr/>
          </p:nvCxnSpPr>
          <p:spPr>
            <a:xfrm>
              <a:off x="7405688" y="2668588"/>
              <a:ext cx="0" cy="82550"/>
            </a:xfrm>
            <a:prstGeom prst="straightConnector1">
              <a:avLst/>
            </a:prstGeom>
            <a:noFill/>
            <a:ln w="9525" cap="flat" cmpd="sng">
              <a:solidFill>
                <a:srgbClr val="969696"/>
              </a:solidFill>
              <a:prstDash val="solid"/>
              <a:round/>
              <a:headEnd type="none" w="med" len="med"/>
              <a:tailEnd type="none" w="med" len="med"/>
            </a:ln>
          </p:spPr>
        </p:cxnSp>
        <p:cxnSp>
          <p:nvCxnSpPr>
            <p:cNvPr id="2315" name="Google Shape;2315;p15"/>
            <p:cNvCxnSpPr/>
            <p:nvPr/>
          </p:nvCxnSpPr>
          <p:spPr>
            <a:xfrm rot="10800000" flipH="1">
              <a:off x="7577138" y="2565400"/>
              <a:ext cx="263525" cy="288925"/>
            </a:xfrm>
            <a:prstGeom prst="straightConnector1">
              <a:avLst/>
            </a:prstGeom>
            <a:noFill/>
            <a:ln w="9525" cap="flat" cmpd="sng">
              <a:solidFill>
                <a:schemeClr val="lt2"/>
              </a:solidFill>
              <a:prstDash val="solid"/>
              <a:round/>
              <a:headEnd type="none" w="med" len="med"/>
              <a:tailEnd type="none" w="med" len="med"/>
            </a:ln>
          </p:spPr>
        </p:cxnSp>
        <p:cxnSp>
          <p:nvCxnSpPr>
            <p:cNvPr id="2316" name="Google Shape;2316;p15"/>
            <p:cNvCxnSpPr/>
            <p:nvPr/>
          </p:nvCxnSpPr>
          <p:spPr>
            <a:xfrm>
              <a:off x="7942263" y="2563813"/>
              <a:ext cx="0" cy="196850"/>
            </a:xfrm>
            <a:prstGeom prst="straightConnector1">
              <a:avLst/>
            </a:prstGeom>
            <a:noFill/>
            <a:ln w="9525" cap="flat" cmpd="sng">
              <a:solidFill>
                <a:schemeClr val="lt2"/>
              </a:solidFill>
              <a:prstDash val="solid"/>
              <a:round/>
              <a:headEnd type="none" w="med" len="med"/>
              <a:tailEnd type="none" w="med" len="med"/>
            </a:ln>
          </p:spPr>
        </p:cxnSp>
        <p:cxnSp>
          <p:nvCxnSpPr>
            <p:cNvPr id="2317" name="Google Shape;2317;p15"/>
            <p:cNvCxnSpPr/>
            <p:nvPr/>
          </p:nvCxnSpPr>
          <p:spPr>
            <a:xfrm>
              <a:off x="7596188" y="2870200"/>
              <a:ext cx="188912" cy="0"/>
            </a:xfrm>
            <a:prstGeom prst="straightConnector1">
              <a:avLst/>
            </a:prstGeom>
            <a:noFill/>
            <a:ln w="9525" cap="flat" cmpd="sng">
              <a:solidFill>
                <a:schemeClr val="lt2"/>
              </a:solidFill>
              <a:prstDash val="solid"/>
              <a:round/>
              <a:headEnd type="none" w="med" len="med"/>
              <a:tailEnd type="none" w="med" len="med"/>
            </a:ln>
          </p:spPr>
        </p:cxnSp>
        <p:cxnSp>
          <p:nvCxnSpPr>
            <p:cNvPr id="2318" name="Google Shape;2318;p15"/>
            <p:cNvCxnSpPr/>
            <p:nvPr/>
          </p:nvCxnSpPr>
          <p:spPr>
            <a:xfrm>
              <a:off x="8150225" y="2860675"/>
              <a:ext cx="177800" cy="0"/>
            </a:xfrm>
            <a:prstGeom prst="straightConnector1">
              <a:avLst/>
            </a:prstGeom>
            <a:noFill/>
            <a:ln w="9525" cap="flat" cmpd="sng">
              <a:solidFill>
                <a:schemeClr val="lt2"/>
              </a:solidFill>
              <a:prstDash val="solid"/>
              <a:round/>
              <a:headEnd type="none" w="med" len="med"/>
              <a:tailEnd type="none" w="med" len="med"/>
            </a:ln>
          </p:spPr>
        </p:cxnSp>
        <p:cxnSp>
          <p:nvCxnSpPr>
            <p:cNvPr id="2319" name="Google Shape;2319;p15"/>
            <p:cNvCxnSpPr/>
            <p:nvPr/>
          </p:nvCxnSpPr>
          <p:spPr>
            <a:xfrm flipH="1">
              <a:off x="7296150" y="2936875"/>
              <a:ext cx="98425" cy="704850"/>
            </a:xfrm>
            <a:prstGeom prst="straightConnector1">
              <a:avLst/>
            </a:prstGeom>
            <a:noFill/>
            <a:ln w="9525" cap="flat" cmpd="sng">
              <a:solidFill>
                <a:srgbClr val="969696"/>
              </a:solidFill>
              <a:prstDash val="solid"/>
              <a:round/>
              <a:headEnd type="none" w="med" len="med"/>
              <a:tailEnd type="none" w="med" len="med"/>
            </a:ln>
          </p:spPr>
        </p:cxnSp>
        <p:cxnSp>
          <p:nvCxnSpPr>
            <p:cNvPr id="2320" name="Google Shape;2320;p15"/>
            <p:cNvCxnSpPr/>
            <p:nvPr/>
          </p:nvCxnSpPr>
          <p:spPr>
            <a:xfrm flipH="1">
              <a:off x="7888288" y="2936875"/>
              <a:ext cx="111125" cy="727075"/>
            </a:xfrm>
            <a:prstGeom prst="straightConnector1">
              <a:avLst/>
            </a:prstGeom>
            <a:noFill/>
            <a:ln w="9525" cap="flat" cmpd="sng">
              <a:solidFill>
                <a:schemeClr val="lt2"/>
              </a:solidFill>
              <a:prstDash val="solid"/>
              <a:round/>
              <a:headEnd type="none" w="med" len="med"/>
              <a:tailEnd type="none" w="med" len="med"/>
            </a:ln>
          </p:spPr>
        </p:cxnSp>
        <p:cxnSp>
          <p:nvCxnSpPr>
            <p:cNvPr id="2321" name="Google Shape;2321;p15"/>
            <p:cNvCxnSpPr/>
            <p:nvPr/>
          </p:nvCxnSpPr>
          <p:spPr>
            <a:xfrm rot="10800000" flipH="1">
              <a:off x="7272338" y="4078288"/>
              <a:ext cx="227012" cy="436562"/>
            </a:xfrm>
            <a:prstGeom prst="straightConnector1">
              <a:avLst/>
            </a:prstGeom>
            <a:noFill/>
            <a:ln w="9525" cap="flat" cmpd="sng">
              <a:solidFill>
                <a:schemeClr val="lt2"/>
              </a:solidFill>
              <a:prstDash val="solid"/>
              <a:round/>
              <a:headEnd type="none" w="med" len="med"/>
              <a:tailEnd type="none" w="med" len="med"/>
            </a:ln>
          </p:spPr>
        </p:cxnSp>
        <p:cxnSp>
          <p:nvCxnSpPr>
            <p:cNvPr id="2322" name="Google Shape;2322;p15"/>
            <p:cNvCxnSpPr/>
            <p:nvPr/>
          </p:nvCxnSpPr>
          <p:spPr>
            <a:xfrm>
              <a:off x="8345488" y="2859088"/>
              <a:ext cx="177800" cy="0"/>
            </a:xfrm>
            <a:prstGeom prst="straightConnector1">
              <a:avLst/>
            </a:prstGeom>
            <a:noFill/>
            <a:ln w="9525" cap="flat" cmpd="sng">
              <a:solidFill>
                <a:schemeClr val="lt2"/>
              </a:solidFill>
              <a:prstDash val="dash"/>
              <a:round/>
              <a:headEnd type="none" w="med" len="med"/>
              <a:tailEnd type="none" w="med" len="med"/>
            </a:ln>
          </p:spPr>
        </p:cxnSp>
        <p:cxnSp>
          <p:nvCxnSpPr>
            <p:cNvPr id="2323" name="Google Shape;2323;p15"/>
            <p:cNvCxnSpPr/>
            <p:nvPr/>
          </p:nvCxnSpPr>
          <p:spPr>
            <a:xfrm>
              <a:off x="6289675" y="2406650"/>
              <a:ext cx="152400" cy="95250"/>
            </a:xfrm>
            <a:prstGeom prst="straightConnector1">
              <a:avLst/>
            </a:prstGeom>
            <a:noFill/>
            <a:ln w="19050" cap="flat" cmpd="sng">
              <a:solidFill>
                <a:schemeClr val="dk1"/>
              </a:solidFill>
              <a:prstDash val="solid"/>
              <a:round/>
              <a:headEnd type="none" w="med" len="med"/>
              <a:tailEnd type="none" w="med" len="med"/>
            </a:ln>
          </p:spPr>
        </p:cxnSp>
        <p:sp>
          <p:nvSpPr>
            <p:cNvPr id="2324" name="Google Shape;2324;p15"/>
            <p:cNvSpPr/>
            <p:nvPr/>
          </p:nvSpPr>
          <p:spPr>
            <a:xfrm>
              <a:off x="6354763" y="2565400"/>
              <a:ext cx="387350" cy="9525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25" name="Google Shape;2325;p15"/>
            <p:cNvSpPr/>
            <p:nvPr/>
          </p:nvSpPr>
          <p:spPr>
            <a:xfrm>
              <a:off x="6354763" y="2555875"/>
              <a:ext cx="388937" cy="58738"/>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26" name="Google Shape;2326;p15"/>
            <p:cNvSpPr/>
            <p:nvPr/>
          </p:nvSpPr>
          <p:spPr>
            <a:xfrm>
              <a:off x="6353175" y="2490788"/>
              <a:ext cx="387350" cy="111125"/>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327" name="Google Shape;2327;p15"/>
            <p:cNvGrpSpPr/>
            <p:nvPr/>
          </p:nvGrpSpPr>
          <p:grpSpPr>
            <a:xfrm>
              <a:off x="6430963" y="2519363"/>
              <a:ext cx="219075" cy="52387"/>
              <a:chOff x="2468" y="1332"/>
              <a:chExt cx="310" cy="60"/>
            </a:xfrm>
          </p:grpSpPr>
          <p:sp>
            <p:nvSpPr>
              <p:cNvPr id="2328" name="Google Shape;2328;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29" name="Google Shape;2329;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330" name="Google Shape;2330;p15"/>
            <p:cNvCxnSpPr/>
            <p:nvPr/>
          </p:nvCxnSpPr>
          <p:spPr>
            <a:xfrm>
              <a:off x="6354763" y="2543175"/>
              <a:ext cx="0" cy="74613"/>
            </a:xfrm>
            <a:prstGeom prst="straightConnector1">
              <a:avLst/>
            </a:prstGeom>
            <a:noFill/>
            <a:ln w="9525" cap="flat" cmpd="sng">
              <a:solidFill>
                <a:schemeClr val="dk1"/>
              </a:solidFill>
              <a:prstDash val="solid"/>
              <a:round/>
              <a:headEnd type="none" w="med" len="med"/>
              <a:tailEnd type="none" w="med" len="med"/>
            </a:ln>
          </p:spPr>
        </p:cxnSp>
        <p:cxnSp>
          <p:nvCxnSpPr>
            <p:cNvPr id="2331" name="Google Shape;2331;p15"/>
            <p:cNvCxnSpPr/>
            <p:nvPr/>
          </p:nvCxnSpPr>
          <p:spPr>
            <a:xfrm>
              <a:off x="6740525" y="2546350"/>
              <a:ext cx="0" cy="73025"/>
            </a:xfrm>
            <a:prstGeom prst="straightConnector1">
              <a:avLst/>
            </a:prstGeom>
            <a:noFill/>
            <a:ln w="9525" cap="flat" cmpd="sng">
              <a:solidFill>
                <a:schemeClr val="lt2"/>
              </a:solidFill>
              <a:prstDash val="solid"/>
              <a:round/>
              <a:headEnd type="none" w="med" len="med"/>
              <a:tailEnd type="none" w="med" len="med"/>
            </a:ln>
          </p:spPr>
        </p:cxnSp>
        <p:grpSp>
          <p:nvGrpSpPr>
            <p:cNvPr id="2332" name="Google Shape;2332;p15"/>
            <p:cNvGrpSpPr/>
            <p:nvPr/>
          </p:nvGrpSpPr>
          <p:grpSpPr>
            <a:xfrm>
              <a:off x="7202488" y="2493963"/>
              <a:ext cx="390525" cy="174625"/>
              <a:chOff x="4334" y="1470"/>
              <a:chExt cx="246" cy="107"/>
            </a:xfrm>
          </p:grpSpPr>
          <p:sp>
            <p:nvSpPr>
              <p:cNvPr id="2333" name="Google Shape;2333;p15"/>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34" name="Google Shape;2334;p15"/>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35" name="Google Shape;2335;p15"/>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336" name="Google Shape;2336;p15"/>
              <p:cNvGrpSpPr/>
              <p:nvPr/>
            </p:nvGrpSpPr>
            <p:grpSpPr>
              <a:xfrm>
                <a:off x="4383" y="1488"/>
                <a:ext cx="138" cy="33"/>
                <a:chOff x="2468" y="1332"/>
                <a:chExt cx="310" cy="60"/>
              </a:xfrm>
            </p:grpSpPr>
            <p:sp>
              <p:nvSpPr>
                <p:cNvPr id="2337" name="Google Shape;2337;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38" name="Google Shape;2338;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339" name="Google Shape;2339;p15"/>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2340" name="Google Shape;2340;p15"/>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2341" name="Google Shape;2341;p15"/>
            <p:cNvGrpSpPr/>
            <p:nvPr/>
          </p:nvGrpSpPr>
          <p:grpSpPr>
            <a:xfrm>
              <a:off x="7213600" y="2757488"/>
              <a:ext cx="390525" cy="174625"/>
              <a:chOff x="4334" y="1470"/>
              <a:chExt cx="246" cy="107"/>
            </a:xfrm>
          </p:grpSpPr>
          <p:sp>
            <p:nvSpPr>
              <p:cNvPr id="2342" name="Google Shape;2342;p15"/>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43" name="Google Shape;2343;p15"/>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44" name="Google Shape;2344;p15"/>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345" name="Google Shape;2345;p15"/>
              <p:cNvGrpSpPr/>
              <p:nvPr/>
            </p:nvGrpSpPr>
            <p:grpSpPr>
              <a:xfrm>
                <a:off x="4383" y="1488"/>
                <a:ext cx="138" cy="33"/>
                <a:chOff x="2468" y="1332"/>
                <a:chExt cx="310" cy="60"/>
              </a:xfrm>
            </p:grpSpPr>
            <p:sp>
              <p:nvSpPr>
                <p:cNvPr id="2346" name="Google Shape;2346;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47" name="Google Shape;2347;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348" name="Google Shape;2348;p15"/>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2349" name="Google Shape;2349;p15"/>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2350" name="Google Shape;2350;p15"/>
            <p:cNvGrpSpPr/>
            <p:nvPr/>
          </p:nvGrpSpPr>
          <p:grpSpPr>
            <a:xfrm>
              <a:off x="7689850" y="2393950"/>
              <a:ext cx="390525" cy="174625"/>
              <a:chOff x="4334" y="1470"/>
              <a:chExt cx="246" cy="107"/>
            </a:xfrm>
          </p:grpSpPr>
          <p:sp>
            <p:nvSpPr>
              <p:cNvPr id="2351" name="Google Shape;2351;p15"/>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52" name="Google Shape;2352;p15"/>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53" name="Google Shape;2353;p15"/>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354" name="Google Shape;2354;p15"/>
              <p:cNvGrpSpPr/>
              <p:nvPr/>
            </p:nvGrpSpPr>
            <p:grpSpPr>
              <a:xfrm>
                <a:off x="4383" y="1488"/>
                <a:ext cx="138" cy="33"/>
                <a:chOff x="2468" y="1332"/>
                <a:chExt cx="310" cy="60"/>
              </a:xfrm>
            </p:grpSpPr>
            <p:sp>
              <p:nvSpPr>
                <p:cNvPr id="2355" name="Google Shape;2355;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56" name="Google Shape;2356;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357" name="Google Shape;2357;p15"/>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2358" name="Google Shape;2358;p15"/>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cxnSp>
          <p:nvCxnSpPr>
            <p:cNvPr id="2359" name="Google Shape;2359;p15"/>
            <p:cNvCxnSpPr/>
            <p:nvPr/>
          </p:nvCxnSpPr>
          <p:spPr>
            <a:xfrm>
              <a:off x="6427788" y="3743325"/>
              <a:ext cx="679450" cy="0"/>
            </a:xfrm>
            <a:prstGeom prst="straightConnector1">
              <a:avLst/>
            </a:prstGeom>
            <a:noFill/>
            <a:ln w="9525" cap="flat" cmpd="sng">
              <a:solidFill>
                <a:schemeClr val="dk1"/>
              </a:solidFill>
              <a:prstDash val="solid"/>
              <a:round/>
              <a:headEnd type="none" w="med" len="med"/>
              <a:tailEnd type="none" w="med" len="med"/>
            </a:ln>
          </p:spPr>
        </p:cxnSp>
        <p:grpSp>
          <p:nvGrpSpPr>
            <p:cNvPr id="2360" name="Google Shape;2360;p15"/>
            <p:cNvGrpSpPr/>
            <p:nvPr/>
          </p:nvGrpSpPr>
          <p:grpSpPr>
            <a:xfrm>
              <a:off x="7591425" y="4806950"/>
              <a:ext cx="622300" cy="244475"/>
              <a:chOff x="4334" y="1470"/>
              <a:chExt cx="246" cy="107"/>
            </a:xfrm>
          </p:grpSpPr>
          <p:sp>
            <p:nvSpPr>
              <p:cNvPr id="2361" name="Google Shape;2361;p15"/>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62" name="Google Shape;2362;p15"/>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63" name="Google Shape;2363;p15"/>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364" name="Google Shape;2364;p15"/>
              <p:cNvGrpSpPr/>
              <p:nvPr/>
            </p:nvGrpSpPr>
            <p:grpSpPr>
              <a:xfrm>
                <a:off x="4383" y="1488"/>
                <a:ext cx="138" cy="33"/>
                <a:chOff x="2468" y="1332"/>
                <a:chExt cx="310" cy="60"/>
              </a:xfrm>
            </p:grpSpPr>
            <p:sp>
              <p:nvSpPr>
                <p:cNvPr id="2365" name="Google Shape;2365;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66" name="Google Shape;2366;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367" name="Google Shape;2367;p15"/>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2368" name="Google Shape;2368;p15"/>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2369" name="Google Shape;2369;p15"/>
            <p:cNvGrpSpPr/>
            <p:nvPr/>
          </p:nvGrpSpPr>
          <p:grpSpPr>
            <a:xfrm>
              <a:off x="6965950" y="4508500"/>
              <a:ext cx="622300" cy="244475"/>
              <a:chOff x="4334" y="1470"/>
              <a:chExt cx="246" cy="107"/>
            </a:xfrm>
          </p:grpSpPr>
          <p:sp>
            <p:nvSpPr>
              <p:cNvPr id="2370" name="Google Shape;2370;p15"/>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71" name="Google Shape;2371;p15"/>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72" name="Google Shape;2372;p15"/>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373" name="Google Shape;2373;p15"/>
              <p:cNvGrpSpPr/>
              <p:nvPr/>
            </p:nvGrpSpPr>
            <p:grpSpPr>
              <a:xfrm>
                <a:off x="4383" y="1488"/>
                <a:ext cx="138" cy="33"/>
                <a:chOff x="2468" y="1332"/>
                <a:chExt cx="310" cy="60"/>
              </a:xfrm>
            </p:grpSpPr>
            <p:sp>
              <p:nvSpPr>
                <p:cNvPr id="2374" name="Google Shape;2374;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75" name="Google Shape;2375;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376" name="Google Shape;2376;p15"/>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2377" name="Google Shape;2377;p15"/>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2378" name="Google Shape;2378;p15"/>
            <p:cNvGrpSpPr/>
            <p:nvPr/>
          </p:nvGrpSpPr>
          <p:grpSpPr>
            <a:xfrm>
              <a:off x="6242050" y="4851400"/>
              <a:ext cx="622300" cy="244475"/>
              <a:chOff x="4334" y="1470"/>
              <a:chExt cx="246" cy="107"/>
            </a:xfrm>
          </p:grpSpPr>
          <p:sp>
            <p:nvSpPr>
              <p:cNvPr id="2379" name="Google Shape;2379;p15"/>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80" name="Google Shape;2380;p15"/>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81" name="Google Shape;2381;p15"/>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382" name="Google Shape;2382;p15"/>
              <p:cNvGrpSpPr/>
              <p:nvPr/>
            </p:nvGrpSpPr>
            <p:grpSpPr>
              <a:xfrm>
                <a:off x="4383" y="1488"/>
                <a:ext cx="138" cy="33"/>
                <a:chOff x="2468" y="1332"/>
                <a:chExt cx="310" cy="60"/>
              </a:xfrm>
            </p:grpSpPr>
            <p:sp>
              <p:nvSpPr>
                <p:cNvPr id="2383" name="Google Shape;2383;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84" name="Google Shape;2384;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385" name="Google Shape;2385;p15"/>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2386" name="Google Shape;2386;p15"/>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2387" name="Google Shape;2387;p15"/>
            <p:cNvGrpSpPr/>
            <p:nvPr/>
          </p:nvGrpSpPr>
          <p:grpSpPr>
            <a:xfrm>
              <a:off x="6051550" y="3644900"/>
              <a:ext cx="390525" cy="171450"/>
              <a:chOff x="4334" y="1470"/>
              <a:chExt cx="246" cy="107"/>
            </a:xfrm>
          </p:grpSpPr>
          <p:sp>
            <p:nvSpPr>
              <p:cNvPr id="2388" name="Google Shape;2388;p15"/>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89" name="Google Shape;2389;p15"/>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390" name="Google Shape;2390;p15"/>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391" name="Google Shape;2391;p15"/>
              <p:cNvGrpSpPr/>
              <p:nvPr/>
            </p:nvGrpSpPr>
            <p:grpSpPr>
              <a:xfrm>
                <a:off x="4383" y="1488"/>
                <a:ext cx="138" cy="33"/>
                <a:chOff x="2468" y="1332"/>
                <a:chExt cx="310" cy="60"/>
              </a:xfrm>
            </p:grpSpPr>
            <p:sp>
              <p:nvSpPr>
                <p:cNvPr id="2392" name="Google Shape;2392;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93" name="Google Shape;2393;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394" name="Google Shape;2394;p15"/>
              <p:cNvCxnSpPr/>
              <p:nvPr/>
            </p:nvCxnSpPr>
            <p:spPr>
              <a:xfrm>
                <a:off x="4335" y="1503"/>
                <a:ext cx="0" cy="50"/>
              </a:xfrm>
              <a:prstGeom prst="straightConnector1">
                <a:avLst/>
              </a:prstGeom>
              <a:noFill/>
              <a:ln w="9525" cap="flat" cmpd="sng">
                <a:solidFill>
                  <a:schemeClr val="lt2"/>
                </a:solidFill>
                <a:prstDash val="solid"/>
                <a:round/>
                <a:headEnd type="none" w="med" len="med"/>
                <a:tailEnd type="none" w="med" len="med"/>
              </a:ln>
            </p:spPr>
          </p:cxnSp>
          <p:cxnSp>
            <p:nvCxnSpPr>
              <p:cNvPr id="2395" name="Google Shape;2395;p15"/>
              <p:cNvCxnSpPr/>
              <p:nvPr/>
            </p:nvCxnSpPr>
            <p:spPr>
              <a:xfrm>
                <a:off x="4578" y="1505"/>
                <a:ext cx="0" cy="49"/>
              </a:xfrm>
              <a:prstGeom prst="straightConnector1">
                <a:avLst/>
              </a:prstGeom>
              <a:noFill/>
              <a:ln w="9525" cap="flat" cmpd="sng">
                <a:solidFill>
                  <a:schemeClr val="lt2"/>
                </a:solidFill>
                <a:prstDash val="solid"/>
                <a:round/>
                <a:headEnd type="none" w="med" len="med"/>
                <a:tailEnd type="none" w="med" len="med"/>
              </a:ln>
            </p:spPr>
          </p:cxnSp>
        </p:grpSp>
        <p:grpSp>
          <p:nvGrpSpPr>
            <p:cNvPr id="2396" name="Google Shape;2396;p15"/>
            <p:cNvGrpSpPr/>
            <p:nvPr/>
          </p:nvGrpSpPr>
          <p:grpSpPr>
            <a:xfrm>
              <a:off x="6138863" y="1989138"/>
              <a:ext cx="282575" cy="477837"/>
              <a:chOff x="3748" y="1253"/>
              <a:chExt cx="178" cy="301"/>
            </a:xfrm>
          </p:grpSpPr>
          <p:cxnSp>
            <p:nvCxnSpPr>
              <p:cNvPr id="2397" name="Google Shape;2397;p15"/>
              <p:cNvCxnSpPr/>
              <p:nvPr/>
            </p:nvCxnSpPr>
            <p:spPr>
              <a:xfrm flipH="1">
                <a:off x="3748" y="1276"/>
                <a:ext cx="89" cy="252"/>
              </a:xfrm>
              <a:prstGeom prst="straightConnector1">
                <a:avLst/>
              </a:prstGeom>
              <a:noFill/>
              <a:ln w="19050" cap="flat" cmpd="sng">
                <a:solidFill>
                  <a:schemeClr val="dk1"/>
                </a:solidFill>
                <a:prstDash val="solid"/>
                <a:round/>
                <a:headEnd type="none" w="med" len="med"/>
                <a:tailEnd type="none" w="med" len="med"/>
              </a:ln>
            </p:spPr>
          </p:cxnSp>
          <p:cxnSp>
            <p:nvCxnSpPr>
              <p:cNvPr id="2398" name="Google Shape;2398;p15"/>
              <p:cNvCxnSpPr/>
              <p:nvPr/>
            </p:nvCxnSpPr>
            <p:spPr>
              <a:xfrm>
                <a:off x="3837" y="1276"/>
                <a:ext cx="89" cy="251"/>
              </a:xfrm>
              <a:prstGeom prst="straightConnector1">
                <a:avLst/>
              </a:prstGeom>
              <a:noFill/>
              <a:ln w="19050" cap="flat" cmpd="sng">
                <a:solidFill>
                  <a:schemeClr val="dk1"/>
                </a:solidFill>
                <a:prstDash val="solid"/>
                <a:round/>
                <a:headEnd type="none" w="med" len="med"/>
                <a:tailEnd type="none" w="med" len="med"/>
              </a:ln>
            </p:spPr>
          </p:cxnSp>
          <p:cxnSp>
            <p:nvCxnSpPr>
              <p:cNvPr id="2399" name="Google Shape;2399;p15"/>
              <p:cNvCxnSpPr/>
              <p:nvPr/>
            </p:nvCxnSpPr>
            <p:spPr>
              <a:xfrm>
                <a:off x="3748" y="1527"/>
                <a:ext cx="89" cy="27"/>
              </a:xfrm>
              <a:prstGeom prst="straightConnector1">
                <a:avLst/>
              </a:prstGeom>
              <a:noFill/>
              <a:ln w="19050" cap="flat" cmpd="sng">
                <a:solidFill>
                  <a:schemeClr val="dk1"/>
                </a:solidFill>
                <a:prstDash val="solid"/>
                <a:round/>
                <a:headEnd type="none" w="med" len="med"/>
                <a:tailEnd type="none" w="med" len="med"/>
              </a:ln>
            </p:spPr>
          </p:cxnSp>
          <p:cxnSp>
            <p:nvCxnSpPr>
              <p:cNvPr id="2400" name="Google Shape;2400;p15"/>
              <p:cNvCxnSpPr/>
              <p:nvPr/>
            </p:nvCxnSpPr>
            <p:spPr>
              <a:xfrm flipH="1">
                <a:off x="3837" y="1527"/>
                <a:ext cx="89" cy="27"/>
              </a:xfrm>
              <a:prstGeom prst="straightConnector1">
                <a:avLst/>
              </a:prstGeom>
              <a:noFill/>
              <a:ln w="19050" cap="flat" cmpd="sng">
                <a:solidFill>
                  <a:schemeClr val="dk1"/>
                </a:solidFill>
                <a:prstDash val="solid"/>
                <a:round/>
                <a:headEnd type="none" w="med" len="med"/>
                <a:tailEnd type="none" w="med" len="med"/>
              </a:ln>
            </p:spPr>
          </p:cxnSp>
          <p:cxnSp>
            <p:nvCxnSpPr>
              <p:cNvPr id="2401" name="Google Shape;2401;p15"/>
              <p:cNvCxnSpPr/>
              <p:nvPr/>
            </p:nvCxnSpPr>
            <p:spPr>
              <a:xfrm>
                <a:off x="3837" y="1282"/>
                <a:ext cx="0" cy="272"/>
              </a:xfrm>
              <a:prstGeom prst="straightConnector1">
                <a:avLst/>
              </a:prstGeom>
              <a:noFill/>
              <a:ln w="19050" cap="flat" cmpd="sng">
                <a:solidFill>
                  <a:schemeClr val="dk1"/>
                </a:solidFill>
                <a:prstDash val="solid"/>
                <a:round/>
                <a:headEnd type="none" w="med" len="med"/>
                <a:tailEnd type="none" w="med" len="med"/>
              </a:ln>
            </p:spPr>
          </p:cxnSp>
          <p:cxnSp>
            <p:nvCxnSpPr>
              <p:cNvPr id="2402" name="Google Shape;2402;p15"/>
              <p:cNvCxnSpPr/>
              <p:nvPr/>
            </p:nvCxnSpPr>
            <p:spPr>
              <a:xfrm rot="10800000" flipH="1">
                <a:off x="3748" y="1501"/>
                <a:ext cx="89" cy="27"/>
              </a:xfrm>
              <a:prstGeom prst="straightConnector1">
                <a:avLst/>
              </a:prstGeom>
              <a:noFill/>
              <a:ln w="19050" cap="flat" cmpd="sng">
                <a:solidFill>
                  <a:schemeClr val="dk1"/>
                </a:solidFill>
                <a:prstDash val="solid"/>
                <a:round/>
                <a:headEnd type="none" w="med" len="med"/>
                <a:tailEnd type="none" w="med" len="med"/>
              </a:ln>
            </p:spPr>
          </p:cxnSp>
          <p:cxnSp>
            <p:nvCxnSpPr>
              <p:cNvPr id="2403" name="Google Shape;2403;p15"/>
              <p:cNvCxnSpPr/>
              <p:nvPr/>
            </p:nvCxnSpPr>
            <p:spPr>
              <a:xfrm rot="10800000">
                <a:off x="3837" y="1501"/>
                <a:ext cx="89" cy="26"/>
              </a:xfrm>
              <a:prstGeom prst="straightConnector1">
                <a:avLst/>
              </a:prstGeom>
              <a:noFill/>
              <a:ln w="19050" cap="flat" cmpd="sng">
                <a:solidFill>
                  <a:schemeClr val="dk1"/>
                </a:solidFill>
                <a:prstDash val="solid"/>
                <a:round/>
                <a:headEnd type="none" w="med" len="med"/>
                <a:tailEnd type="none" w="med" len="med"/>
              </a:ln>
            </p:spPr>
          </p:cxnSp>
          <p:cxnSp>
            <p:nvCxnSpPr>
              <p:cNvPr id="2404" name="Google Shape;2404;p15"/>
              <p:cNvCxnSpPr/>
              <p:nvPr/>
            </p:nvCxnSpPr>
            <p:spPr>
              <a:xfrm>
                <a:off x="3786" y="1418"/>
                <a:ext cx="51" cy="21"/>
              </a:xfrm>
              <a:prstGeom prst="straightConnector1">
                <a:avLst/>
              </a:prstGeom>
              <a:noFill/>
              <a:ln w="19050" cap="flat" cmpd="sng">
                <a:solidFill>
                  <a:schemeClr val="dk1"/>
                </a:solidFill>
                <a:prstDash val="solid"/>
                <a:round/>
                <a:headEnd type="none" w="med" len="med"/>
                <a:tailEnd type="none" w="med" len="med"/>
              </a:ln>
            </p:spPr>
          </p:cxnSp>
          <p:cxnSp>
            <p:nvCxnSpPr>
              <p:cNvPr id="2405" name="Google Shape;2405;p15"/>
              <p:cNvCxnSpPr/>
              <p:nvPr/>
            </p:nvCxnSpPr>
            <p:spPr>
              <a:xfrm rot="10800000" flipH="1">
                <a:off x="3837" y="1418"/>
                <a:ext cx="54" cy="21"/>
              </a:xfrm>
              <a:prstGeom prst="straightConnector1">
                <a:avLst/>
              </a:prstGeom>
              <a:noFill/>
              <a:ln w="19050" cap="flat" cmpd="sng">
                <a:solidFill>
                  <a:schemeClr val="dk1"/>
                </a:solidFill>
                <a:prstDash val="solid"/>
                <a:round/>
                <a:headEnd type="none" w="med" len="med"/>
                <a:tailEnd type="none" w="med" len="med"/>
              </a:ln>
            </p:spPr>
          </p:cxnSp>
          <p:cxnSp>
            <p:nvCxnSpPr>
              <p:cNvPr id="2406" name="Google Shape;2406;p15"/>
              <p:cNvCxnSpPr/>
              <p:nvPr/>
            </p:nvCxnSpPr>
            <p:spPr>
              <a:xfrm>
                <a:off x="3768" y="1455"/>
                <a:ext cx="66" cy="28"/>
              </a:xfrm>
              <a:prstGeom prst="straightConnector1">
                <a:avLst/>
              </a:prstGeom>
              <a:noFill/>
              <a:ln w="19050" cap="flat" cmpd="sng">
                <a:solidFill>
                  <a:schemeClr val="dk1"/>
                </a:solidFill>
                <a:prstDash val="solid"/>
                <a:round/>
                <a:headEnd type="none" w="med" len="med"/>
                <a:tailEnd type="none" w="med" len="med"/>
              </a:ln>
            </p:spPr>
          </p:cxnSp>
          <p:cxnSp>
            <p:nvCxnSpPr>
              <p:cNvPr id="2407" name="Google Shape;2407;p15"/>
              <p:cNvCxnSpPr/>
              <p:nvPr/>
            </p:nvCxnSpPr>
            <p:spPr>
              <a:xfrm rot="10800000" flipH="1">
                <a:off x="3837" y="1461"/>
                <a:ext cx="66" cy="24"/>
              </a:xfrm>
              <a:prstGeom prst="straightConnector1">
                <a:avLst/>
              </a:prstGeom>
              <a:noFill/>
              <a:ln w="19050" cap="flat" cmpd="sng">
                <a:solidFill>
                  <a:schemeClr val="dk1"/>
                </a:solidFill>
                <a:prstDash val="solid"/>
                <a:round/>
                <a:headEnd type="none" w="med" len="med"/>
                <a:tailEnd type="none" w="med" len="med"/>
              </a:ln>
            </p:spPr>
          </p:cxnSp>
          <p:cxnSp>
            <p:nvCxnSpPr>
              <p:cNvPr id="2408" name="Google Shape;2408;p15"/>
              <p:cNvCxnSpPr/>
              <p:nvPr/>
            </p:nvCxnSpPr>
            <p:spPr>
              <a:xfrm rot="10800000" flipH="1">
                <a:off x="3837" y="1381"/>
                <a:ext cx="34" cy="10"/>
              </a:xfrm>
              <a:prstGeom prst="straightConnector1">
                <a:avLst/>
              </a:prstGeom>
              <a:noFill/>
              <a:ln w="19050" cap="flat" cmpd="sng">
                <a:solidFill>
                  <a:schemeClr val="dk1"/>
                </a:solidFill>
                <a:prstDash val="solid"/>
                <a:round/>
                <a:headEnd type="none" w="med" len="med"/>
                <a:tailEnd type="none" w="med" len="med"/>
              </a:ln>
            </p:spPr>
          </p:cxnSp>
          <p:cxnSp>
            <p:nvCxnSpPr>
              <p:cNvPr id="2409" name="Google Shape;2409;p15"/>
              <p:cNvCxnSpPr/>
              <p:nvPr/>
            </p:nvCxnSpPr>
            <p:spPr>
              <a:xfrm rot="10800000" flipH="1">
                <a:off x="3837" y="1329"/>
                <a:ext cx="21" cy="7"/>
              </a:xfrm>
              <a:prstGeom prst="straightConnector1">
                <a:avLst/>
              </a:prstGeom>
              <a:noFill/>
              <a:ln w="19050" cap="flat" cmpd="sng">
                <a:solidFill>
                  <a:schemeClr val="dk1"/>
                </a:solidFill>
                <a:prstDash val="solid"/>
                <a:round/>
                <a:headEnd type="none" w="med" len="med"/>
                <a:tailEnd type="none" w="med" len="med"/>
              </a:ln>
            </p:spPr>
          </p:cxnSp>
          <p:cxnSp>
            <p:nvCxnSpPr>
              <p:cNvPr id="2410" name="Google Shape;2410;p15"/>
              <p:cNvCxnSpPr/>
              <p:nvPr/>
            </p:nvCxnSpPr>
            <p:spPr>
              <a:xfrm>
                <a:off x="3798" y="1377"/>
                <a:ext cx="42" cy="14"/>
              </a:xfrm>
              <a:prstGeom prst="straightConnector1">
                <a:avLst/>
              </a:prstGeom>
              <a:noFill/>
              <a:ln w="19050" cap="flat" cmpd="sng">
                <a:solidFill>
                  <a:schemeClr val="dk1"/>
                </a:solidFill>
                <a:prstDash val="solid"/>
                <a:round/>
                <a:headEnd type="none" w="med" len="med"/>
                <a:tailEnd type="none" w="med" len="med"/>
              </a:ln>
            </p:spPr>
          </p:cxnSp>
          <p:cxnSp>
            <p:nvCxnSpPr>
              <p:cNvPr id="2411" name="Google Shape;2411;p15"/>
              <p:cNvCxnSpPr/>
              <p:nvPr/>
            </p:nvCxnSpPr>
            <p:spPr>
              <a:xfrm>
                <a:off x="3817" y="1327"/>
                <a:ext cx="24" cy="13"/>
              </a:xfrm>
              <a:prstGeom prst="straightConnector1">
                <a:avLst/>
              </a:prstGeom>
              <a:noFill/>
              <a:ln w="19050" cap="flat" cmpd="sng">
                <a:solidFill>
                  <a:schemeClr val="dk1"/>
                </a:solidFill>
                <a:prstDash val="solid"/>
                <a:round/>
                <a:headEnd type="none" w="med" len="med"/>
                <a:tailEnd type="none" w="med" len="med"/>
              </a:ln>
            </p:spPr>
          </p:cxnSp>
          <p:sp>
            <p:nvSpPr>
              <p:cNvPr id="2412" name="Google Shape;2412;p15"/>
              <p:cNvSpPr/>
              <p:nvPr/>
            </p:nvSpPr>
            <p:spPr>
              <a:xfrm>
                <a:off x="3821" y="1253"/>
                <a:ext cx="30" cy="2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pic>
          <p:nvPicPr>
            <p:cNvPr id="2413" name="Google Shape;2413;p15" descr="access_point_stylized_small"/>
            <p:cNvPicPr preferRelativeResize="0"/>
            <p:nvPr/>
          </p:nvPicPr>
          <p:blipFill rotWithShape="1">
            <a:blip r:embed="rId4">
              <a:alphaModFix/>
            </a:blip>
            <a:srcRect/>
            <a:stretch/>
          </p:blipFill>
          <p:spPr>
            <a:xfrm>
              <a:off x="7159625" y="5056188"/>
              <a:ext cx="433388" cy="363537"/>
            </a:xfrm>
            <a:prstGeom prst="rect">
              <a:avLst/>
            </a:prstGeom>
            <a:noFill/>
            <a:ln>
              <a:noFill/>
            </a:ln>
          </p:spPr>
        </p:pic>
        <p:cxnSp>
          <p:nvCxnSpPr>
            <p:cNvPr id="2414" name="Google Shape;2414;p15"/>
            <p:cNvCxnSpPr/>
            <p:nvPr/>
          </p:nvCxnSpPr>
          <p:spPr>
            <a:xfrm rot="-5400000" flipH="1">
              <a:off x="7991475" y="5440363"/>
              <a:ext cx="3175" cy="85725"/>
            </a:xfrm>
            <a:prstGeom prst="straightConnector1">
              <a:avLst/>
            </a:prstGeom>
            <a:noFill/>
            <a:ln w="12700" cap="flat" cmpd="sng">
              <a:solidFill>
                <a:schemeClr val="lt2"/>
              </a:solidFill>
              <a:prstDash val="solid"/>
              <a:round/>
              <a:headEnd type="none" w="med" len="med"/>
              <a:tailEnd type="none" w="med" len="med"/>
            </a:ln>
          </p:spPr>
        </p:cxnSp>
        <p:grpSp>
          <p:nvGrpSpPr>
            <p:cNvPr id="2415" name="Google Shape;2415;p15"/>
            <p:cNvGrpSpPr/>
            <p:nvPr/>
          </p:nvGrpSpPr>
          <p:grpSpPr>
            <a:xfrm flipH="1">
              <a:off x="5775325" y="4533900"/>
              <a:ext cx="414338" cy="373063"/>
              <a:chOff x="2839" y="3501"/>
              <a:chExt cx="755" cy="803"/>
            </a:xfrm>
          </p:grpSpPr>
          <p:pic>
            <p:nvPicPr>
              <p:cNvPr id="2416" name="Google Shape;2416;p15" descr="desktop_computer_stylized_medium"/>
              <p:cNvPicPr preferRelativeResize="0"/>
              <p:nvPr/>
            </p:nvPicPr>
            <p:blipFill rotWithShape="1">
              <a:blip r:embed="rId5">
                <a:alphaModFix/>
              </a:blip>
              <a:srcRect/>
              <a:stretch/>
            </p:blipFill>
            <p:spPr>
              <a:xfrm>
                <a:off x="2839" y="3501"/>
                <a:ext cx="755" cy="803"/>
              </a:xfrm>
              <a:prstGeom prst="rect">
                <a:avLst/>
              </a:prstGeom>
              <a:noFill/>
              <a:ln>
                <a:noFill/>
              </a:ln>
            </p:spPr>
          </p:pic>
          <p:sp>
            <p:nvSpPr>
              <p:cNvPr id="2417" name="Google Shape;2417;p1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418" name="Google Shape;2418;p15"/>
            <p:cNvGrpSpPr/>
            <p:nvPr/>
          </p:nvGrpSpPr>
          <p:grpSpPr>
            <a:xfrm flipH="1">
              <a:off x="5457825" y="4954588"/>
              <a:ext cx="482600" cy="406400"/>
              <a:chOff x="2839" y="3501"/>
              <a:chExt cx="755" cy="803"/>
            </a:xfrm>
          </p:grpSpPr>
          <p:pic>
            <p:nvPicPr>
              <p:cNvPr id="2419" name="Google Shape;2419;p15" descr="desktop_computer_stylized_medium"/>
              <p:cNvPicPr preferRelativeResize="0"/>
              <p:nvPr/>
            </p:nvPicPr>
            <p:blipFill rotWithShape="1">
              <a:blip r:embed="rId6">
                <a:alphaModFix/>
              </a:blip>
              <a:srcRect/>
              <a:stretch/>
            </p:blipFill>
            <p:spPr>
              <a:xfrm>
                <a:off x="2839" y="3501"/>
                <a:ext cx="755" cy="803"/>
              </a:xfrm>
              <a:prstGeom prst="rect">
                <a:avLst/>
              </a:prstGeom>
              <a:noFill/>
              <a:ln>
                <a:noFill/>
              </a:ln>
            </p:spPr>
          </p:pic>
          <p:sp>
            <p:nvSpPr>
              <p:cNvPr id="2420" name="Google Shape;2420;p1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421" name="Google Shape;2421;p15"/>
            <p:cNvGrpSpPr/>
            <p:nvPr/>
          </p:nvGrpSpPr>
          <p:grpSpPr>
            <a:xfrm flipH="1">
              <a:off x="5935663" y="5256213"/>
              <a:ext cx="427037" cy="349250"/>
              <a:chOff x="2839" y="3501"/>
              <a:chExt cx="755" cy="803"/>
            </a:xfrm>
          </p:grpSpPr>
          <p:pic>
            <p:nvPicPr>
              <p:cNvPr id="2422" name="Google Shape;2422;p15" descr="desktop_computer_stylized_medium"/>
              <p:cNvPicPr preferRelativeResize="0"/>
              <p:nvPr/>
            </p:nvPicPr>
            <p:blipFill rotWithShape="1">
              <a:blip r:embed="rId7">
                <a:alphaModFix/>
              </a:blip>
              <a:srcRect/>
              <a:stretch/>
            </p:blipFill>
            <p:spPr>
              <a:xfrm>
                <a:off x="2839" y="3501"/>
                <a:ext cx="755" cy="803"/>
              </a:xfrm>
              <a:prstGeom prst="rect">
                <a:avLst/>
              </a:prstGeom>
              <a:noFill/>
              <a:ln>
                <a:noFill/>
              </a:ln>
            </p:spPr>
          </p:pic>
          <p:sp>
            <p:nvSpPr>
              <p:cNvPr id="2423" name="Google Shape;2423;p1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424" name="Google Shape;2424;p15"/>
            <p:cNvGrpSpPr/>
            <p:nvPr/>
          </p:nvGrpSpPr>
          <p:grpSpPr>
            <a:xfrm>
              <a:off x="6550025" y="5238750"/>
              <a:ext cx="427038" cy="350838"/>
              <a:chOff x="2839" y="3501"/>
              <a:chExt cx="755" cy="803"/>
            </a:xfrm>
          </p:grpSpPr>
          <p:pic>
            <p:nvPicPr>
              <p:cNvPr id="2425" name="Google Shape;2425;p15" descr="desktop_computer_stylized_medium"/>
              <p:cNvPicPr preferRelativeResize="0"/>
              <p:nvPr/>
            </p:nvPicPr>
            <p:blipFill rotWithShape="1">
              <a:blip r:embed="rId7">
                <a:alphaModFix/>
              </a:blip>
              <a:srcRect/>
              <a:stretch/>
            </p:blipFill>
            <p:spPr>
              <a:xfrm>
                <a:off x="2839" y="3501"/>
                <a:ext cx="755" cy="803"/>
              </a:xfrm>
              <a:prstGeom prst="rect">
                <a:avLst/>
              </a:prstGeom>
              <a:noFill/>
              <a:ln>
                <a:noFill/>
              </a:ln>
            </p:spPr>
          </p:pic>
          <p:sp>
            <p:nvSpPr>
              <p:cNvPr id="2426" name="Google Shape;2426;p1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2427" name="Google Shape;2427;p15" descr="iphone_stylized_small"/>
            <p:cNvPicPr preferRelativeResize="0"/>
            <p:nvPr/>
          </p:nvPicPr>
          <p:blipFill rotWithShape="1">
            <a:blip r:embed="rId8">
              <a:alphaModFix/>
            </a:blip>
            <a:srcRect/>
            <a:stretch/>
          </p:blipFill>
          <p:spPr>
            <a:xfrm>
              <a:off x="5773010" y="1604047"/>
              <a:ext cx="136841" cy="327941"/>
            </a:xfrm>
            <a:prstGeom prst="rect">
              <a:avLst/>
            </a:prstGeom>
            <a:noFill/>
            <a:ln>
              <a:noFill/>
            </a:ln>
          </p:spPr>
        </p:pic>
        <p:pic>
          <p:nvPicPr>
            <p:cNvPr id="2428" name="Google Shape;2428;p15" descr="antenna_radiation_stylized"/>
            <p:cNvPicPr preferRelativeResize="0"/>
            <p:nvPr/>
          </p:nvPicPr>
          <p:blipFill rotWithShape="1">
            <a:blip r:embed="rId9">
              <a:alphaModFix/>
            </a:blip>
            <a:srcRect/>
            <a:stretch/>
          </p:blipFill>
          <p:spPr>
            <a:xfrm>
              <a:off x="5618163" y="1558925"/>
              <a:ext cx="415925" cy="88633"/>
            </a:xfrm>
            <a:prstGeom prst="rect">
              <a:avLst/>
            </a:prstGeom>
            <a:noFill/>
            <a:ln>
              <a:noFill/>
            </a:ln>
          </p:spPr>
        </p:pic>
        <p:pic>
          <p:nvPicPr>
            <p:cNvPr id="2429" name="Google Shape;2429;p15" descr="access_point_stylized_small"/>
            <p:cNvPicPr preferRelativeResize="0"/>
            <p:nvPr/>
          </p:nvPicPr>
          <p:blipFill rotWithShape="1">
            <a:blip r:embed="rId4">
              <a:alphaModFix/>
            </a:blip>
            <a:srcRect/>
            <a:stretch/>
          </p:blipFill>
          <p:spPr>
            <a:xfrm>
              <a:off x="7164388" y="5057775"/>
              <a:ext cx="412750" cy="366713"/>
            </a:xfrm>
            <a:prstGeom prst="rect">
              <a:avLst/>
            </a:prstGeom>
            <a:noFill/>
            <a:ln>
              <a:noFill/>
            </a:ln>
          </p:spPr>
        </p:pic>
        <p:grpSp>
          <p:nvGrpSpPr>
            <p:cNvPr id="2430" name="Google Shape;2430;p15"/>
            <p:cNvGrpSpPr/>
            <p:nvPr/>
          </p:nvGrpSpPr>
          <p:grpSpPr>
            <a:xfrm>
              <a:off x="8240713" y="5002213"/>
              <a:ext cx="227012" cy="481012"/>
              <a:chOff x="4140" y="429"/>
              <a:chExt cx="1425" cy="2396"/>
            </a:xfrm>
          </p:grpSpPr>
          <p:sp>
            <p:nvSpPr>
              <p:cNvPr id="2431" name="Google Shape;2431;p1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32" name="Google Shape;2432;p15"/>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33" name="Google Shape;2433;p1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34" name="Google Shape;2434;p1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35" name="Google Shape;2435;p15"/>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2436" name="Google Shape;2436;p15"/>
              <p:cNvGrpSpPr/>
              <p:nvPr/>
            </p:nvGrpSpPr>
            <p:grpSpPr>
              <a:xfrm>
                <a:off x="4748" y="666"/>
                <a:ext cx="578" cy="150"/>
                <a:chOff x="613" y="2566"/>
                <a:chExt cx="721" cy="144"/>
              </a:xfrm>
            </p:grpSpPr>
            <p:sp>
              <p:nvSpPr>
                <p:cNvPr id="2437" name="Google Shape;2437;p15"/>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38" name="Google Shape;2438;p15"/>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439" name="Google Shape;2439;p15"/>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2440" name="Google Shape;2440;p15"/>
              <p:cNvGrpSpPr/>
              <p:nvPr/>
            </p:nvGrpSpPr>
            <p:grpSpPr>
              <a:xfrm>
                <a:off x="4748" y="990"/>
                <a:ext cx="578" cy="134"/>
                <a:chOff x="615" y="2564"/>
                <a:chExt cx="721" cy="139"/>
              </a:xfrm>
            </p:grpSpPr>
            <p:sp>
              <p:nvSpPr>
                <p:cNvPr id="2441" name="Google Shape;2441;p15"/>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42" name="Google Shape;2442;p15"/>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443" name="Google Shape;2443;p15"/>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44" name="Google Shape;2444;p15"/>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2445" name="Google Shape;2445;p15"/>
              <p:cNvGrpSpPr/>
              <p:nvPr/>
            </p:nvGrpSpPr>
            <p:grpSpPr>
              <a:xfrm>
                <a:off x="4738" y="1647"/>
                <a:ext cx="578" cy="135"/>
                <a:chOff x="618" y="2586"/>
                <a:chExt cx="720" cy="124"/>
              </a:xfrm>
            </p:grpSpPr>
            <p:sp>
              <p:nvSpPr>
                <p:cNvPr id="2446" name="Google Shape;2446;p15"/>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47" name="Google Shape;2447;p15"/>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448" name="Google Shape;2448;p1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449" name="Google Shape;2449;p15"/>
              <p:cNvGrpSpPr/>
              <p:nvPr/>
            </p:nvGrpSpPr>
            <p:grpSpPr>
              <a:xfrm>
                <a:off x="4738" y="1330"/>
                <a:ext cx="588" cy="134"/>
                <a:chOff x="613" y="2571"/>
                <a:chExt cx="732" cy="134"/>
              </a:xfrm>
            </p:grpSpPr>
            <p:sp>
              <p:nvSpPr>
                <p:cNvPr id="2450" name="Google Shape;2450;p15"/>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51" name="Google Shape;2451;p15"/>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452" name="Google Shape;2452;p15"/>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53" name="Google Shape;2453;p1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54" name="Google Shape;2454;p1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55" name="Google Shape;2455;p15"/>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56" name="Google Shape;2456;p1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57" name="Google Shape;2457;p15"/>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58" name="Google Shape;2458;p15"/>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59" name="Google Shape;2459;p15"/>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60" name="Google Shape;2460;p15"/>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2461" name="Google Shape;2461;p15"/>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62" name="Google Shape;2462;p15"/>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2463" name="Google Shape;2463;p15"/>
            <p:cNvGrpSpPr/>
            <p:nvPr/>
          </p:nvGrpSpPr>
          <p:grpSpPr>
            <a:xfrm>
              <a:off x="7924800" y="5303838"/>
              <a:ext cx="227013" cy="481012"/>
              <a:chOff x="4140" y="429"/>
              <a:chExt cx="1425" cy="2396"/>
            </a:xfrm>
          </p:grpSpPr>
          <p:sp>
            <p:nvSpPr>
              <p:cNvPr id="2464" name="Google Shape;2464;p1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65" name="Google Shape;2465;p15"/>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66" name="Google Shape;2466;p1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67" name="Google Shape;2467;p1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68" name="Google Shape;2468;p15"/>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2469" name="Google Shape;2469;p15"/>
              <p:cNvGrpSpPr/>
              <p:nvPr/>
            </p:nvGrpSpPr>
            <p:grpSpPr>
              <a:xfrm>
                <a:off x="4748" y="666"/>
                <a:ext cx="578" cy="150"/>
                <a:chOff x="613" y="2566"/>
                <a:chExt cx="721" cy="144"/>
              </a:xfrm>
            </p:grpSpPr>
            <p:sp>
              <p:nvSpPr>
                <p:cNvPr id="2470" name="Google Shape;2470;p15"/>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71" name="Google Shape;2471;p15"/>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472" name="Google Shape;2472;p15"/>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2473" name="Google Shape;2473;p15"/>
              <p:cNvGrpSpPr/>
              <p:nvPr/>
            </p:nvGrpSpPr>
            <p:grpSpPr>
              <a:xfrm>
                <a:off x="4748" y="990"/>
                <a:ext cx="578" cy="134"/>
                <a:chOff x="615" y="2564"/>
                <a:chExt cx="721" cy="139"/>
              </a:xfrm>
            </p:grpSpPr>
            <p:sp>
              <p:nvSpPr>
                <p:cNvPr id="2474" name="Google Shape;2474;p15"/>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75" name="Google Shape;2475;p15"/>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476" name="Google Shape;2476;p15"/>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77" name="Google Shape;2477;p15"/>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2478" name="Google Shape;2478;p15"/>
              <p:cNvGrpSpPr/>
              <p:nvPr/>
            </p:nvGrpSpPr>
            <p:grpSpPr>
              <a:xfrm>
                <a:off x="4738" y="1647"/>
                <a:ext cx="578" cy="135"/>
                <a:chOff x="618" y="2586"/>
                <a:chExt cx="720" cy="124"/>
              </a:xfrm>
            </p:grpSpPr>
            <p:sp>
              <p:nvSpPr>
                <p:cNvPr id="2479" name="Google Shape;2479;p15"/>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80" name="Google Shape;2480;p15"/>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481" name="Google Shape;2481;p1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482" name="Google Shape;2482;p15"/>
              <p:cNvGrpSpPr/>
              <p:nvPr/>
            </p:nvGrpSpPr>
            <p:grpSpPr>
              <a:xfrm>
                <a:off x="4738" y="1330"/>
                <a:ext cx="588" cy="134"/>
                <a:chOff x="613" y="2571"/>
                <a:chExt cx="732" cy="134"/>
              </a:xfrm>
            </p:grpSpPr>
            <p:sp>
              <p:nvSpPr>
                <p:cNvPr id="2483" name="Google Shape;2483;p15"/>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84" name="Google Shape;2484;p15"/>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2485" name="Google Shape;2485;p15"/>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86" name="Google Shape;2486;p1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87" name="Google Shape;2487;p1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88" name="Google Shape;2488;p15"/>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89" name="Google Shape;2489;p1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90" name="Google Shape;2490;p15"/>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91" name="Google Shape;2491;p15"/>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92" name="Google Shape;2492;p15"/>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93" name="Google Shape;2493;p15"/>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2494" name="Google Shape;2494;p15"/>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495" name="Google Shape;2495;p15"/>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pic>
          <p:nvPicPr>
            <p:cNvPr id="2496" name="Google Shape;2496;p15" descr="antenna_stylized"/>
            <p:cNvPicPr preferRelativeResize="0"/>
            <p:nvPr/>
          </p:nvPicPr>
          <p:blipFill rotWithShape="1">
            <a:blip r:embed="rId10">
              <a:alphaModFix/>
            </a:blip>
            <a:srcRect/>
            <a:stretch/>
          </p:blipFill>
          <p:spPr>
            <a:xfrm>
              <a:off x="5302250" y="2043113"/>
              <a:ext cx="530703" cy="223755"/>
            </a:xfrm>
            <a:prstGeom prst="rect">
              <a:avLst/>
            </a:prstGeom>
            <a:noFill/>
            <a:ln>
              <a:noFill/>
            </a:ln>
          </p:spPr>
        </p:pic>
        <p:pic>
          <p:nvPicPr>
            <p:cNvPr id="2497" name="Google Shape;2497;p15" descr="laptop_keyboard"/>
            <p:cNvPicPr preferRelativeResize="0"/>
            <p:nvPr/>
          </p:nvPicPr>
          <p:blipFill rotWithShape="1">
            <a:blip r:embed="rId11">
              <a:alphaModFix/>
            </a:blip>
            <a:srcRect/>
            <a:stretch/>
          </p:blipFill>
          <p:spPr>
            <a:xfrm rot="109064" flipH="1">
              <a:off x="5327957" y="2291590"/>
              <a:ext cx="437222" cy="159510"/>
            </a:xfrm>
            <a:prstGeom prst="rect">
              <a:avLst/>
            </a:prstGeom>
            <a:noFill/>
            <a:ln>
              <a:noFill/>
            </a:ln>
          </p:spPr>
        </p:pic>
        <p:sp>
          <p:nvSpPr>
            <p:cNvPr id="2498" name="Google Shape;2498;p15"/>
            <p:cNvSpPr/>
            <p:nvPr/>
          </p:nvSpPr>
          <p:spPr>
            <a:xfrm>
              <a:off x="5472854" y="2136804"/>
              <a:ext cx="351920" cy="208166"/>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2499" name="Google Shape;2499;p15" descr="screen"/>
            <p:cNvPicPr preferRelativeResize="0"/>
            <p:nvPr/>
          </p:nvPicPr>
          <p:blipFill rotWithShape="1">
            <a:blip r:embed="rId12">
              <a:alphaModFix/>
            </a:blip>
            <a:srcRect/>
            <a:stretch/>
          </p:blipFill>
          <p:spPr>
            <a:xfrm>
              <a:off x="5490187" y="2142157"/>
              <a:ext cx="319785" cy="189428"/>
            </a:xfrm>
            <a:prstGeom prst="rect">
              <a:avLst/>
            </a:prstGeom>
            <a:noFill/>
            <a:ln>
              <a:noFill/>
            </a:ln>
          </p:spPr>
        </p:pic>
        <p:sp>
          <p:nvSpPr>
            <p:cNvPr id="2500" name="Google Shape;2500;p15"/>
            <p:cNvSpPr/>
            <p:nvPr/>
          </p:nvSpPr>
          <p:spPr>
            <a:xfrm>
              <a:off x="5536928" y="2130663"/>
              <a:ext cx="298168"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01" name="Google Shape;2501;p15"/>
            <p:cNvSpPr/>
            <p:nvPr/>
          </p:nvSpPr>
          <p:spPr>
            <a:xfrm>
              <a:off x="5469738" y="2130348"/>
              <a:ext cx="82770" cy="161242"/>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02" name="Google Shape;2502;p15"/>
            <p:cNvSpPr/>
            <p:nvPr/>
          </p:nvSpPr>
          <p:spPr>
            <a:xfrm>
              <a:off x="5743756" y="2159163"/>
              <a:ext cx="89197" cy="186121"/>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03" name="Google Shape;2503;p15"/>
            <p:cNvSpPr/>
            <p:nvPr/>
          </p:nvSpPr>
          <p:spPr>
            <a:xfrm>
              <a:off x="5468764" y="2283402"/>
              <a:ext cx="327186"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04" name="Google Shape;2504;p15"/>
            <p:cNvSpPr/>
            <p:nvPr/>
          </p:nvSpPr>
          <p:spPr>
            <a:xfrm>
              <a:off x="5753689" y="21607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05" name="Google Shape;2505;p15"/>
            <p:cNvSpPr/>
            <p:nvPr/>
          </p:nvSpPr>
          <p:spPr>
            <a:xfrm>
              <a:off x="5469154" y="2291747"/>
              <a:ext cx="290962" cy="6204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506" name="Google Shape;2506;p15"/>
            <p:cNvGrpSpPr/>
            <p:nvPr/>
          </p:nvGrpSpPr>
          <p:grpSpPr>
            <a:xfrm>
              <a:off x="5464285" y="2358039"/>
              <a:ext cx="98740" cy="36846"/>
              <a:chOff x="1740" y="2642"/>
              <a:chExt cx="752" cy="327"/>
            </a:xfrm>
          </p:grpSpPr>
          <p:sp>
            <p:nvSpPr>
              <p:cNvPr id="2507" name="Google Shape;2507;p1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08" name="Google Shape;2508;p1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09" name="Google Shape;2509;p1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10" name="Google Shape;2510;p1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11" name="Google Shape;2511;p1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12" name="Google Shape;2512;p1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513" name="Google Shape;2513;p15"/>
            <p:cNvSpPr/>
            <p:nvPr/>
          </p:nvSpPr>
          <p:spPr>
            <a:xfrm>
              <a:off x="5633331" y="2363550"/>
              <a:ext cx="119579"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14" name="Google Shape;2514;p15"/>
            <p:cNvSpPr/>
            <p:nvPr/>
          </p:nvSpPr>
          <p:spPr>
            <a:xfrm>
              <a:off x="5328152" y="2370006"/>
              <a:ext cx="305958"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15" name="Google Shape;2515;p15"/>
            <p:cNvSpPr/>
            <p:nvPr/>
          </p:nvSpPr>
          <p:spPr>
            <a:xfrm>
              <a:off x="5328347" y="23564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16" name="Google Shape;2516;p15"/>
            <p:cNvSpPr/>
            <p:nvPr/>
          </p:nvSpPr>
          <p:spPr>
            <a:xfrm>
              <a:off x="5328542" y="2295526"/>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17" name="Google Shape;2517;p15"/>
            <p:cNvSpPr/>
            <p:nvPr/>
          </p:nvSpPr>
          <p:spPr>
            <a:xfrm>
              <a:off x="5338085" y="2359614"/>
              <a:ext cx="290183"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18" name="Google Shape;2518;p15"/>
            <p:cNvSpPr/>
            <p:nvPr/>
          </p:nvSpPr>
          <p:spPr>
            <a:xfrm rot="10800000" flipH="1">
              <a:off x="5627878" y="2354575"/>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2519" name="Google Shape;2519;p15" descr="laptop_keyboard"/>
            <p:cNvPicPr preferRelativeResize="0"/>
            <p:nvPr/>
          </p:nvPicPr>
          <p:blipFill rotWithShape="1">
            <a:blip r:embed="rId13">
              <a:alphaModFix/>
            </a:blip>
            <a:srcRect/>
            <a:stretch/>
          </p:blipFill>
          <p:spPr>
            <a:xfrm rot="109064" flipH="1">
              <a:off x="6897688" y="5735638"/>
              <a:ext cx="388937" cy="158750"/>
            </a:xfrm>
            <a:prstGeom prst="rect">
              <a:avLst/>
            </a:prstGeom>
            <a:noFill/>
            <a:ln>
              <a:noFill/>
            </a:ln>
          </p:spPr>
        </p:pic>
        <p:sp>
          <p:nvSpPr>
            <p:cNvPr id="2520" name="Google Shape;2520;p15"/>
            <p:cNvSpPr/>
            <p:nvPr/>
          </p:nvSpPr>
          <p:spPr>
            <a:xfrm>
              <a:off x="7026275" y="5580063"/>
              <a:ext cx="312738"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2521" name="Google Shape;2521;p15" descr="screen"/>
            <p:cNvPicPr preferRelativeResize="0"/>
            <p:nvPr/>
          </p:nvPicPr>
          <p:blipFill rotWithShape="1">
            <a:blip r:embed="rId14">
              <a:alphaModFix/>
            </a:blip>
            <a:srcRect/>
            <a:stretch/>
          </p:blipFill>
          <p:spPr>
            <a:xfrm>
              <a:off x="7042150" y="5584825"/>
              <a:ext cx="284163" cy="190500"/>
            </a:xfrm>
            <a:prstGeom prst="rect">
              <a:avLst/>
            </a:prstGeom>
            <a:noFill/>
            <a:ln>
              <a:noFill/>
            </a:ln>
          </p:spPr>
        </p:pic>
        <p:sp>
          <p:nvSpPr>
            <p:cNvPr id="2522" name="Google Shape;2522;p15"/>
            <p:cNvSpPr/>
            <p:nvPr/>
          </p:nvSpPr>
          <p:spPr>
            <a:xfrm>
              <a:off x="7083425" y="5573713"/>
              <a:ext cx="265113"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23" name="Google Shape;2523;p15"/>
            <p:cNvSpPr/>
            <p:nvPr/>
          </p:nvSpPr>
          <p:spPr>
            <a:xfrm>
              <a:off x="7024688" y="5573713"/>
              <a:ext cx="73025"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24" name="Google Shape;2524;p15"/>
            <p:cNvSpPr/>
            <p:nvPr/>
          </p:nvSpPr>
          <p:spPr>
            <a:xfrm>
              <a:off x="7267575" y="5602288"/>
              <a:ext cx="79375"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25" name="Google Shape;2525;p15"/>
            <p:cNvSpPr/>
            <p:nvPr/>
          </p:nvSpPr>
          <p:spPr>
            <a:xfrm>
              <a:off x="7023100" y="5726113"/>
              <a:ext cx="29051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26" name="Google Shape;2526;p15"/>
            <p:cNvSpPr/>
            <p:nvPr/>
          </p:nvSpPr>
          <p:spPr>
            <a:xfrm>
              <a:off x="7275513" y="5603875"/>
              <a:ext cx="74612"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27" name="Google Shape;2527;p15"/>
            <p:cNvSpPr/>
            <p:nvPr/>
          </p:nvSpPr>
          <p:spPr>
            <a:xfrm>
              <a:off x="7023100" y="5735638"/>
              <a:ext cx="258763"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528" name="Google Shape;2528;p15"/>
            <p:cNvGrpSpPr/>
            <p:nvPr/>
          </p:nvGrpSpPr>
          <p:grpSpPr>
            <a:xfrm>
              <a:off x="7019925" y="5800725"/>
              <a:ext cx="87313" cy="38100"/>
              <a:chOff x="1740" y="2642"/>
              <a:chExt cx="752" cy="327"/>
            </a:xfrm>
          </p:grpSpPr>
          <p:sp>
            <p:nvSpPr>
              <p:cNvPr id="2529" name="Google Shape;2529;p1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30" name="Google Shape;2530;p1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31" name="Google Shape;2531;p1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32" name="Google Shape;2532;p1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33" name="Google Shape;2533;p1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34" name="Google Shape;2534;p1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535" name="Google Shape;2535;p15"/>
            <p:cNvSpPr/>
            <p:nvPr/>
          </p:nvSpPr>
          <p:spPr>
            <a:xfrm>
              <a:off x="7169150" y="5807075"/>
              <a:ext cx="10636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36" name="Google Shape;2536;p15"/>
            <p:cNvSpPr/>
            <p:nvPr/>
          </p:nvSpPr>
          <p:spPr>
            <a:xfrm>
              <a:off x="6897688" y="5813425"/>
              <a:ext cx="271462"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37" name="Google Shape;2537;p15"/>
            <p:cNvSpPr/>
            <p:nvPr/>
          </p:nvSpPr>
          <p:spPr>
            <a:xfrm>
              <a:off x="6899275" y="5799138"/>
              <a:ext cx="1588"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38" name="Google Shape;2538;p15"/>
            <p:cNvSpPr/>
            <p:nvPr/>
          </p:nvSpPr>
          <p:spPr>
            <a:xfrm>
              <a:off x="6899275" y="5738813"/>
              <a:ext cx="125413"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39" name="Google Shape;2539;p15"/>
            <p:cNvSpPr/>
            <p:nvPr/>
          </p:nvSpPr>
          <p:spPr>
            <a:xfrm>
              <a:off x="6907213" y="5802313"/>
              <a:ext cx="257175"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40" name="Google Shape;2540;p15"/>
            <p:cNvSpPr/>
            <p:nvPr/>
          </p:nvSpPr>
          <p:spPr>
            <a:xfrm rot="10800000" flipH="1">
              <a:off x="7164388" y="5797550"/>
              <a:ext cx="10477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541" name="Google Shape;2541;p15"/>
            <p:cNvGrpSpPr/>
            <p:nvPr/>
          </p:nvGrpSpPr>
          <p:grpSpPr>
            <a:xfrm>
              <a:off x="5605233" y="3182938"/>
              <a:ext cx="319317" cy="250456"/>
              <a:chOff x="5579224" y="3128963"/>
              <a:chExt cx="426289" cy="326401"/>
            </a:xfrm>
          </p:grpSpPr>
          <p:pic>
            <p:nvPicPr>
              <p:cNvPr id="2542" name="Google Shape;2542;p15" descr="laptop_keyboard"/>
              <p:cNvPicPr preferRelativeResize="0"/>
              <p:nvPr/>
            </p:nvPicPr>
            <p:blipFill rotWithShape="1">
              <a:blip r:embed="rId15">
                <a:alphaModFix/>
              </a:blip>
              <a:srcRect/>
              <a:stretch/>
            </p:blipFill>
            <p:spPr>
              <a:xfrm rot="109064" flipH="1">
                <a:off x="5581650" y="3290888"/>
                <a:ext cx="363538" cy="158750"/>
              </a:xfrm>
              <a:prstGeom prst="rect">
                <a:avLst/>
              </a:prstGeom>
              <a:noFill/>
              <a:ln>
                <a:noFill/>
              </a:ln>
            </p:spPr>
          </p:pic>
          <p:sp>
            <p:nvSpPr>
              <p:cNvPr id="2543" name="Google Shape;2543;p15"/>
              <p:cNvSpPr/>
              <p:nvPr/>
            </p:nvSpPr>
            <p:spPr>
              <a:xfrm>
                <a:off x="5702300" y="3135313"/>
                <a:ext cx="292100"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2544" name="Google Shape;2544;p15" descr="screen"/>
              <p:cNvPicPr preferRelativeResize="0"/>
              <p:nvPr/>
            </p:nvPicPr>
            <p:blipFill rotWithShape="1">
              <a:blip r:embed="rId16">
                <a:alphaModFix/>
              </a:blip>
              <a:srcRect/>
              <a:stretch/>
            </p:blipFill>
            <p:spPr>
              <a:xfrm>
                <a:off x="5716588" y="3140075"/>
                <a:ext cx="266700" cy="190500"/>
              </a:xfrm>
              <a:prstGeom prst="rect">
                <a:avLst/>
              </a:prstGeom>
              <a:noFill/>
              <a:ln>
                <a:noFill/>
              </a:ln>
            </p:spPr>
          </p:pic>
          <p:sp>
            <p:nvSpPr>
              <p:cNvPr id="2545" name="Google Shape;2545;p15"/>
              <p:cNvSpPr/>
              <p:nvPr/>
            </p:nvSpPr>
            <p:spPr>
              <a:xfrm>
                <a:off x="5756275" y="3128963"/>
                <a:ext cx="247650"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46" name="Google Shape;2546;p15"/>
              <p:cNvSpPr/>
              <p:nvPr/>
            </p:nvSpPr>
            <p:spPr>
              <a:xfrm>
                <a:off x="5700713" y="3128963"/>
                <a:ext cx="68262"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47" name="Google Shape;2547;p15"/>
              <p:cNvSpPr/>
              <p:nvPr/>
            </p:nvSpPr>
            <p:spPr>
              <a:xfrm>
                <a:off x="5927725" y="3157538"/>
                <a:ext cx="74613"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48" name="Google Shape;2548;p15"/>
              <p:cNvSpPr/>
              <p:nvPr/>
            </p:nvSpPr>
            <p:spPr>
              <a:xfrm>
                <a:off x="5699125" y="3281363"/>
                <a:ext cx="27146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49" name="Google Shape;2549;p15"/>
              <p:cNvSpPr/>
              <p:nvPr/>
            </p:nvSpPr>
            <p:spPr>
              <a:xfrm>
                <a:off x="5935663" y="3159125"/>
                <a:ext cx="69850"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50" name="Google Shape;2550;p15"/>
              <p:cNvSpPr/>
              <p:nvPr/>
            </p:nvSpPr>
            <p:spPr>
              <a:xfrm>
                <a:off x="5699125" y="3290888"/>
                <a:ext cx="242888"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551" name="Google Shape;2551;p15"/>
              <p:cNvGrpSpPr/>
              <p:nvPr/>
            </p:nvGrpSpPr>
            <p:grpSpPr>
              <a:xfrm>
                <a:off x="5695950" y="3355975"/>
                <a:ext cx="80963" cy="38100"/>
                <a:chOff x="1740" y="2642"/>
                <a:chExt cx="752" cy="327"/>
              </a:xfrm>
            </p:grpSpPr>
            <p:sp>
              <p:nvSpPr>
                <p:cNvPr id="2552" name="Google Shape;2552;p1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53" name="Google Shape;2553;p1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54" name="Google Shape;2554;p1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55" name="Google Shape;2555;p1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56" name="Google Shape;2556;p1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57" name="Google Shape;2557;p1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558" name="Google Shape;2558;p15"/>
              <p:cNvSpPr/>
              <p:nvPr/>
            </p:nvSpPr>
            <p:spPr>
              <a:xfrm>
                <a:off x="5835650" y="3362325"/>
                <a:ext cx="10001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59" name="Google Shape;2559;p15"/>
              <p:cNvSpPr/>
              <p:nvPr/>
            </p:nvSpPr>
            <p:spPr>
              <a:xfrm>
                <a:off x="5583238" y="3368675"/>
                <a:ext cx="254000"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60" name="Google Shape;2560;p15"/>
              <p:cNvSpPr/>
              <p:nvPr/>
            </p:nvSpPr>
            <p:spPr>
              <a:xfrm>
                <a:off x="5583238" y="3354388"/>
                <a:ext cx="1587"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61" name="Google Shape;2561;p15"/>
              <p:cNvSpPr/>
              <p:nvPr/>
            </p:nvSpPr>
            <p:spPr>
              <a:xfrm>
                <a:off x="5583238" y="3294063"/>
                <a:ext cx="117475"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62" name="Google Shape;2562;p15"/>
              <p:cNvSpPr/>
              <p:nvPr/>
            </p:nvSpPr>
            <p:spPr>
              <a:xfrm>
                <a:off x="5591175" y="3357563"/>
                <a:ext cx="241300"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63" name="Google Shape;2563;p15"/>
              <p:cNvSpPr/>
              <p:nvPr/>
            </p:nvSpPr>
            <p:spPr>
              <a:xfrm rot="10800000" flipH="1">
                <a:off x="5830888" y="3352800"/>
                <a:ext cx="9842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2564" name="Google Shape;2564;p15" descr="desktop_computer_stylized_medium"/>
            <p:cNvPicPr preferRelativeResize="0"/>
            <p:nvPr/>
          </p:nvPicPr>
          <p:blipFill rotWithShape="1">
            <a:blip r:embed="rId17">
              <a:alphaModFix/>
            </a:blip>
            <a:srcRect/>
            <a:stretch/>
          </p:blipFill>
          <p:spPr>
            <a:xfrm flipH="1">
              <a:off x="6156325" y="3300413"/>
              <a:ext cx="342900" cy="334962"/>
            </a:xfrm>
            <a:prstGeom prst="rect">
              <a:avLst/>
            </a:prstGeom>
            <a:noFill/>
            <a:ln>
              <a:noFill/>
            </a:ln>
          </p:spPr>
        </p:pic>
        <p:sp>
          <p:nvSpPr>
            <p:cNvPr id="2565" name="Google Shape;2565;p15"/>
            <p:cNvSpPr/>
            <p:nvPr/>
          </p:nvSpPr>
          <p:spPr>
            <a:xfrm flipH="1">
              <a:off x="6302568" y="3332533"/>
              <a:ext cx="161685" cy="153507"/>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2566" name="Google Shape;2566;p15" descr="laptop_keyboard"/>
            <p:cNvPicPr preferRelativeResize="0"/>
            <p:nvPr/>
          </p:nvPicPr>
          <p:blipFill rotWithShape="1">
            <a:blip r:embed="rId13">
              <a:alphaModFix/>
            </a:blip>
            <a:srcRect/>
            <a:stretch/>
          </p:blipFill>
          <p:spPr>
            <a:xfrm rot="109064" flipH="1">
              <a:off x="7329488" y="5672138"/>
              <a:ext cx="388937" cy="158750"/>
            </a:xfrm>
            <a:prstGeom prst="rect">
              <a:avLst/>
            </a:prstGeom>
            <a:noFill/>
            <a:ln>
              <a:noFill/>
            </a:ln>
          </p:spPr>
        </p:pic>
        <p:sp>
          <p:nvSpPr>
            <p:cNvPr id="2567" name="Google Shape;2567;p15"/>
            <p:cNvSpPr/>
            <p:nvPr/>
          </p:nvSpPr>
          <p:spPr>
            <a:xfrm>
              <a:off x="7458075" y="5516563"/>
              <a:ext cx="312738"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2568" name="Google Shape;2568;p15" descr="screen"/>
            <p:cNvPicPr preferRelativeResize="0"/>
            <p:nvPr/>
          </p:nvPicPr>
          <p:blipFill rotWithShape="1">
            <a:blip r:embed="rId14">
              <a:alphaModFix/>
            </a:blip>
            <a:srcRect/>
            <a:stretch/>
          </p:blipFill>
          <p:spPr>
            <a:xfrm>
              <a:off x="7473950" y="5521325"/>
              <a:ext cx="284163" cy="190500"/>
            </a:xfrm>
            <a:prstGeom prst="rect">
              <a:avLst/>
            </a:prstGeom>
            <a:noFill/>
            <a:ln>
              <a:noFill/>
            </a:ln>
          </p:spPr>
        </p:pic>
        <p:sp>
          <p:nvSpPr>
            <p:cNvPr id="2569" name="Google Shape;2569;p15"/>
            <p:cNvSpPr/>
            <p:nvPr/>
          </p:nvSpPr>
          <p:spPr>
            <a:xfrm>
              <a:off x="7515225" y="5510213"/>
              <a:ext cx="265113"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70" name="Google Shape;2570;p15"/>
            <p:cNvSpPr/>
            <p:nvPr/>
          </p:nvSpPr>
          <p:spPr>
            <a:xfrm>
              <a:off x="7456488" y="5510213"/>
              <a:ext cx="73025"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71" name="Google Shape;2571;p15"/>
            <p:cNvSpPr/>
            <p:nvPr/>
          </p:nvSpPr>
          <p:spPr>
            <a:xfrm>
              <a:off x="7699375" y="5538788"/>
              <a:ext cx="79375"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72" name="Google Shape;2572;p15"/>
            <p:cNvSpPr/>
            <p:nvPr/>
          </p:nvSpPr>
          <p:spPr>
            <a:xfrm>
              <a:off x="7454900" y="5662613"/>
              <a:ext cx="29051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73" name="Google Shape;2573;p15"/>
            <p:cNvSpPr/>
            <p:nvPr/>
          </p:nvSpPr>
          <p:spPr>
            <a:xfrm>
              <a:off x="7707313" y="5540375"/>
              <a:ext cx="74612"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74" name="Google Shape;2574;p15"/>
            <p:cNvSpPr/>
            <p:nvPr/>
          </p:nvSpPr>
          <p:spPr>
            <a:xfrm>
              <a:off x="7454900" y="5672138"/>
              <a:ext cx="258763"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575" name="Google Shape;2575;p15"/>
            <p:cNvGrpSpPr/>
            <p:nvPr/>
          </p:nvGrpSpPr>
          <p:grpSpPr>
            <a:xfrm>
              <a:off x="7451725" y="5737225"/>
              <a:ext cx="87313" cy="38100"/>
              <a:chOff x="1740" y="2642"/>
              <a:chExt cx="752" cy="327"/>
            </a:xfrm>
          </p:grpSpPr>
          <p:sp>
            <p:nvSpPr>
              <p:cNvPr id="2576" name="Google Shape;2576;p1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77" name="Google Shape;2577;p1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78" name="Google Shape;2578;p1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79" name="Google Shape;2579;p1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80" name="Google Shape;2580;p1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81" name="Google Shape;2581;p1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582" name="Google Shape;2582;p15"/>
            <p:cNvSpPr/>
            <p:nvPr/>
          </p:nvSpPr>
          <p:spPr>
            <a:xfrm>
              <a:off x="7600950" y="5743575"/>
              <a:ext cx="10636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83" name="Google Shape;2583;p15"/>
            <p:cNvSpPr/>
            <p:nvPr/>
          </p:nvSpPr>
          <p:spPr>
            <a:xfrm>
              <a:off x="7329488" y="5749925"/>
              <a:ext cx="271462"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84" name="Google Shape;2584;p15"/>
            <p:cNvSpPr/>
            <p:nvPr/>
          </p:nvSpPr>
          <p:spPr>
            <a:xfrm>
              <a:off x="7331075" y="5735638"/>
              <a:ext cx="1588"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85" name="Google Shape;2585;p15"/>
            <p:cNvSpPr/>
            <p:nvPr/>
          </p:nvSpPr>
          <p:spPr>
            <a:xfrm>
              <a:off x="7331075" y="5675313"/>
              <a:ext cx="125413"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86" name="Google Shape;2586;p15"/>
            <p:cNvSpPr/>
            <p:nvPr/>
          </p:nvSpPr>
          <p:spPr>
            <a:xfrm>
              <a:off x="7339013" y="5738813"/>
              <a:ext cx="257175"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87" name="Google Shape;2587;p15"/>
            <p:cNvSpPr/>
            <p:nvPr/>
          </p:nvSpPr>
          <p:spPr>
            <a:xfrm rot="10800000" flipH="1">
              <a:off x="7596188" y="5734050"/>
              <a:ext cx="10477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588" name="Google Shape;2588;p15"/>
            <p:cNvGrpSpPr/>
            <p:nvPr/>
          </p:nvGrpSpPr>
          <p:grpSpPr>
            <a:xfrm>
              <a:off x="6351588" y="2493963"/>
              <a:ext cx="390525" cy="169862"/>
              <a:chOff x="4650" y="1129"/>
              <a:chExt cx="246" cy="95"/>
            </a:xfrm>
          </p:grpSpPr>
          <p:sp>
            <p:nvSpPr>
              <p:cNvPr id="2589" name="Google Shape;2589;p15"/>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590" name="Google Shape;2590;p15"/>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591" name="Google Shape;2591;p15"/>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592" name="Google Shape;2592;p15"/>
              <p:cNvGrpSpPr/>
              <p:nvPr/>
            </p:nvGrpSpPr>
            <p:grpSpPr>
              <a:xfrm>
                <a:off x="4699" y="1145"/>
                <a:ext cx="138" cy="29"/>
                <a:chOff x="2468" y="1332"/>
                <a:chExt cx="310" cy="60"/>
              </a:xfrm>
            </p:grpSpPr>
            <p:sp>
              <p:nvSpPr>
                <p:cNvPr id="2593" name="Google Shape;2593;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94" name="Google Shape;2594;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595" name="Google Shape;2595;p15"/>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596" name="Google Shape;2596;p15"/>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2597" name="Google Shape;2597;p15"/>
            <p:cNvGrpSpPr/>
            <p:nvPr/>
          </p:nvGrpSpPr>
          <p:grpSpPr>
            <a:xfrm>
              <a:off x="6051550" y="3641725"/>
              <a:ext cx="390525" cy="169863"/>
              <a:chOff x="4650" y="1129"/>
              <a:chExt cx="246" cy="95"/>
            </a:xfrm>
          </p:grpSpPr>
          <p:sp>
            <p:nvSpPr>
              <p:cNvPr id="2598" name="Google Shape;2598;p15"/>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599" name="Google Shape;2599;p15"/>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600" name="Google Shape;2600;p15"/>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601" name="Google Shape;2601;p15"/>
              <p:cNvGrpSpPr/>
              <p:nvPr/>
            </p:nvGrpSpPr>
            <p:grpSpPr>
              <a:xfrm>
                <a:off x="4699" y="1145"/>
                <a:ext cx="138" cy="29"/>
                <a:chOff x="2468" y="1332"/>
                <a:chExt cx="310" cy="60"/>
              </a:xfrm>
            </p:grpSpPr>
            <p:sp>
              <p:nvSpPr>
                <p:cNvPr id="2602" name="Google Shape;2602;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03" name="Google Shape;2603;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604" name="Google Shape;2604;p15"/>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605" name="Google Shape;2605;p15"/>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2606" name="Google Shape;2606;p15"/>
            <p:cNvGrpSpPr/>
            <p:nvPr/>
          </p:nvGrpSpPr>
          <p:grpSpPr>
            <a:xfrm>
              <a:off x="6248400" y="4852988"/>
              <a:ext cx="617538" cy="247650"/>
              <a:chOff x="2356" y="1300"/>
              <a:chExt cx="555" cy="194"/>
            </a:xfrm>
          </p:grpSpPr>
          <p:sp>
            <p:nvSpPr>
              <p:cNvPr id="2607" name="Google Shape;2607;p15"/>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608" name="Google Shape;2608;p15"/>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609" name="Google Shape;2609;p15"/>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610" name="Google Shape;2610;p15"/>
              <p:cNvGrpSpPr/>
              <p:nvPr/>
            </p:nvGrpSpPr>
            <p:grpSpPr>
              <a:xfrm>
                <a:off x="2468" y="1332"/>
                <a:ext cx="310" cy="60"/>
                <a:chOff x="2468" y="1332"/>
                <a:chExt cx="310" cy="60"/>
              </a:xfrm>
            </p:grpSpPr>
            <p:sp>
              <p:nvSpPr>
                <p:cNvPr id="2611" name="Google Shape;2611;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12" name="Google Shape;2612;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613" name="Google Shape;2613;p15"/>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2614" name="Google Shape;2614;p15"/>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2615" name="Google Shape;2615;p15"/>
            <p:cNvGrpSpPr/>
            <p:nvPr/>
          </p:nvGrpSpPr>
          <p:grpSpPr>
            <a:xfrm>
              <a:off x="6969125" y="4510088"/>
              <a:ext cx="617538" cy="247650"/>
              <a:chOff x="2356" y="1300"/>
              <a:chExt cx="555" cy="194"/>
            </a:xfrm>
          </p:grpSpPr>
          <p:sp>
            <p:nvSpPr>
              <p:cNvPr id="2616" name="Google Shape;2616;p15"/>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617" name="Google Shape;2617;p15"/>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618" name="Google Shape;2618;p15"/>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619" name="Google Shape;2619;p15"/>
              <p:cNvGrpSpPr/>
              <p:nvPr/>
            </p:nvGrpSpPr>
            <p:grpSpPr>
              <a:xfrm>
                <a:off x="2468" y="1332"/>
                <a:ext cx="310" cy="60"/>
                <a:chOff x="2468" y="1332"/>
                <a:chExt cx="310" cy="60"/>
              </a:xfrm>
            </p:grpSpPr>
            <p:sp>
              <p:nvSpPr>
                <p:cNvPr id="2620" name="Google Shape;2620;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21" name="Google Shape;2621;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622" name="Google Shape;2622;p15"/>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2623" name="Google Shape;2623;p15"/>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2624" name="Google Shape;2624;p15"/>
            <p:cNvGrpSpPr/>
            <p:nvPr/>
          </p:nvGrpSpPr>
          <p:grpSpPr>
            <a:xfrm>
              <a:off x="7585075" y="4811713"/>
              <a:ext cx="617538" cy="247650"/>
              <a:chOff x="2356" y="1300"/>
              <a:chExt cx="555" cy="194"/>
            </a:xfrm>
          </p:grpSpPr>
          <p:sp>
            <p:nvSpPr>
              <p:cNvPr id="2625" name="Google Shape;2625;p15"/>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626" name="Google Shape;2626;p15"/>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627" name="Google Shape;2627;p15"/>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628" name="Google Shape;2628;p15"/>
              <p:cNvGrpSpPr/>
              <p:nvPr/>
            </p:nvGrpSpPr>
            <p:grpSpPr>
              <a:xfrm>
                <a:off x="2468" y="1332"/>
                <a:ext cx="310" cy="60"/>
                <a:chOff x="2468" y="1332"/>
                <a:chExt cx="310" cy="60"/>
              </a:xfrm>
            </p:grpSpPr>
            <p:sp>
              <p:nvSpPr>
                <p:cNvPr id="2629" name="Google Shape;2629;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30" name="Google Shape;2630;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631" name="Google Shape;2631;p15"/>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2632" name="Google Shape;2632;p15"/>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2633" name="Google Shape;2633;p15"/>
            <p:cNvGrpSpPr/>
            <p:nvPr/>
          </p:nvGrpSpPr>
          <p:grpSpPr>
            <a:xfrm>
              <a:off x="5964238" y="3135313"/>
              <a:ext cx="314325" cy="334962"/>
              <a:chOff x="5974579" y="3105349"/>
              <a:chExt cx="347997" cy="396620"/>
            </a:xfrm>
          </p:grpSpPr>
          <p:pic>
            <p:nvPicPr>
              <p:cNvPr id="2634" name="Google Shape;2634;p15" descr="fridge2.png"/>
              <p:cNvPicPr preferRelativeResize="0"/>
              <p:nvPr/>
            </p:nvPicPr>
            <p:blipFill rotWithShape="1">
              <a:blip r:embed="rId18">
                <a:alphaModFix/>
              </a:blip>
              <a:srcRect/>
              <a:stretch/>
            </p:blipFill>
            <p:spPr>
              <a:xfrm>
                <a:off x="6074343" y="3164942"/>
                <a:ext cx="189578" cy="337027"/>
              </a:xfrm>
              <a:prstGeom prst="rect">
                <a:avLst/>
              </a:prstGeom>
              <a:noFill/>
              <a:ln>
                <a:noFill/>
              </a:ln>
            </p:spPr>
          </p:pic>
          <p:pic>
            <p:nvPicPr>
              <p:cNvPr id="2635" name="Google Shape;2635;p15" descr="antenna_stylized"/>
              <p:cNvPicPr preferRelativeResize="0"/>
              <p:nvPr/>
            </p:nvPicPr>
            <p:blipFill rotWithShape="1">
              <a:blip r:embed="rId19">
                <a:alphaModFix/>
              </a:blip>
              <a:srcRect/>
              <a:stretch/>
            </p:blipFill>
            <p:spPr>
              <a:xfrm>
                <a:off x="5974579" y="3105349"/>
                <a:ext cx="347997" cy="167557"/>
              </a:xfrm>
              <a:prstGeom prst="rect">
                <a:avLst/>
              </a:prstGeom>
              <a:noFill/>
              <a:ln>
                <a:noFill/>
              </a:ln>
            </p:spPr>
          </p:pic>
        </p:grpSp>
        <p:pic>
          <p:nvPicPr>
            <p:cNvPr id="2636" name="Google Shape;2636;p15" descr="car_icon_small"/>
            <p:cNvPicPr preferRelativeResize="0"/>
            <p:nvPr/>
          </p:nvPicPr>
          <p:blipFill rotWithShape="1">
            <a:blip r:embed="rId20">
              <a:alphaModFix/>
            </a:blip>
            <a:srcRect/>
            <a:stretch/>
          </p:blipFill>
          <p:spPr>
            <a:xfrm>
              <a:off x="6373813" y="1744663"/>
              <a:ext cx="849312" cy="168275"/>
            </a:xfrm>
            <a:prstGeom prst="rect">
              <a:avLst/>
            </a:prstGeom>
            <a:noFill/>
            <a:ln>
              <a:noFill/>
            </a:ln>
          </p:spPr>
        </p:pic>
        <p:pic>
          <p:nvPicPr>
            <p:cNvPr id="2637" name="Google Shape;2637;p15" descr="light2.png"/>
            <p:cNvPicPr preferRelativeResize="0"/>
            <p:nvPr/>
          </p:nvPicPr>
          <p:blipFill rotWithShape="1">
            <a:blip r:embed="rId21">
              <a:alphaModFix/>
            </a:blip>
            <a:srcRect/>
            <a:stretch/>
          </p:blipFill>
          <p:spPr>
            <a:xfrm flipH="1">
              <a:off x="6707188" y="2019300"/>
              <a:ext cx="92075" cy="406400"/>
            </a:xfrm>
            <a:prstGeom prst="rect">
              <a:avLst/>
            </a:prstGeom>
            <a:noFill/>
            <a:ln>
              <a:noFill/>
            </a:ln>
          </p:spPr>
        </p:pic>
        <p:pic>
          <p:nvPicPr>
            <p:cNvPr id="2638" name="Google Shape;2638;p15" descr="antenna_stylized"/>
            <p:cNvPicPr preferRelativeResize="0"/>
            <p:nvPr/>
          </p:nvPicPr>
          <p:blipFill rotWithShape="1">
            <a:blip r:embed="rId10">
              <a:alphaModFix/>
            </a:blip>
            <a:srcRect/>
            <a:stretch/>
          </p:blipFill>
          <p:spPr>
            <a:xfrm>
              <a:off x="6511925" y="1946275"/>
              <a:ext cx="531813" cy="223838"/>
            </a:xfrm>
            <a:prstGeom prst="rect">
              <a:avLst/>
            </a:prstGeom>
            <a:noFill/>
            <a:ln>
              <a:noFill/>
            </a:ln>
          </p:spPr>
        </p:pic>
        <p:pic>
          <p:nvPicPr>
            <p:cNvPr id="2639" name="Google Shape;2639;p15" descr="antenna_stylized"/>
            <p:cNvPicPr preferRelativeResize="0"/>
            <p:nvPr/>
          </p:nvPicPr>
          <p:blipFill rotWithShape="1">
            <a:blip r:embed="rId10">
              <a:alphaModFix/>
            </a:blip>
            <a:srcRect/>
            <a:stretch/>
          </p:blipFill>
          <p:spPr>
            <a:xfrm>
              <a:off x="6586538" y="1685925"/>
              <a:ext cx="530225" cy="223838"/>
            </a:xfrm>
            <a:prstGeom prst="rect">
              <a:avLst/>
            </a:prstGeom>
            <a:noFill/>
            <a:ln>
              <a:noFill/>
            </a:ln>
          </p:spPr>
        </p:pic>
        <p:grpSp>
          <p:nvGrpSpPr>
            <p:cNvPr id="2640" name="Google Shape;2640;p15"/>
            <p:cNvGrpSpPr/>
            <p:nvPr/>
          </p:nvGrpSpPr>
          <p:grpSpPr>
            <a:xfrm>
              <a:off x="6221413" y="4838700"/>
              <a:ext cx="660400" cy="269875"/>
              <a:chOff x="1872116" y="1576553"/>
              <a:chExt cx="1128773" cy="438363"/>
            </a:xfrm>
          </p:grpSpPr>
          <p:sp>
            <p:nvSpPr>
              <p:cNvPr id="2641" name="Google Shape;2641;p15"/>
              <p:cNvSpPr/>
              <p:nvPr/>
            </p:nvSpPr>
            <p:spPr>
              <a:xfrm rot="10800000" flipH="1">
                <a:off x="1874829" y="1695169"/>
                <a:ext cx="1126060" cy="31974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42" name="Google Shape;2642;p15"/>
              <p:cNvSpPr/>
              <p:nvPr/>
            </p:nvSpPr>
            <p:spPr>
              <a:xfrm>
                <a:off x="1872116" y="1739006"/>
                <a:ext cx="1128773"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43" name="Google Shape;2643;p15"/>
              <p:cNvSpPr/>
              <p:nvPr/>
            </p:nvSpPr>
            <p:spPr>
              <a:xfrm rot="10800000" flipH="1">
                <a:off x="1872116" y="1576553"/>
                <a:ext cx="1126058" cy="31974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44" name="Google Shape;2644;p15"/>
              <p:cNvSpPr/>
              <p:nvPr/>
            </p:nvSpPr>
            <p:spPr>
              <a:xfrm>
                <a:off x="2159736" y="1674540"/>
                <a:ext cx="548106" cy="15987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45" name="Google Shape;2645;p15"/>
              <p:cNvSpPr/>
              <p:nvPr/>
            </p:nvSpPr>
            <p:spPr>
              <a:xfrm>
                <a:off x="2102754" y="1633283"/>
                <a:ext cx="664783"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46" name="Google Shape;2646;p15"/>
              <p:cNvSpPr/>
              <p:nvPr/>
            </p:nvSpPr>
            <p:spPr>
              <a:xfrm>
                <a:off x="2536897" y="1728692"/>
                <a:ext cx="244206" cy="9540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47" name="Google Shape;2647;p15"/>
              <p:cNvSpPr/>
              <p:nvPr/>
            </p:nvSpPr>
            <p:spPr>
              <a:xfrm>
                <a:off x="2091900" y="1731270"/>
                <a:ext cx="238779" cy="9540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648" name="Google Shape;2648;p15"/>
              <p:cNvCxnSpPr>
                <a:endCxn id="2643" idx="2"/>
              </p:cNvCxnSpPr>
              <p:nvPr/>
            </p:nvCxnSpPr>
            <p:spPr>
              <a:xfrm rot="10800000">
                <a:off x="1872116" y="1736427"/>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649" name="Google Shape;2649;p15"/>
              <p:cNvCxnSpPr/>
              <p:nvPr/>
            </p:nvCxnSpPr>
            <p:spPr>
              <a:xfrm rot="10800000">
                <a:off x="2998175" y="1736427"/>
                <a:ext cx="2714" cy="12119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650" name="Google Shape;2650;p15"/>
            <p:cNvGrpSpPr/>
            <p:nvPr/>
          </p:nvGrpSpPr>
          <p:grpSpPr>
            <a:xfrm>
              <a:off x="6934200" y="4503738"/>
              <a:ext cx="658813" cy="268287"/>
              <a:chOff x="1872532" y="1577104"/>
              <a:chExt cx="1126060" cy="435784"/>
            </a:xfrm>
          </p:grpSpPr>
          <p:sp>
            <p:nvSpPr>
              <p:cNvPr id="2651" name="Google Shape;2651;p15"/>
              <p:cNvSpPr/>
              <p:nvPr/>
            </p:nvSpPr>
            <p:spPr>
              <a:xfrm rot="10800000" flipH="1">
                <a:off x="1875246" y="1695720"/>
                <a:ext cx="1123346" cy="3171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52" name="Google Shape;2652;p15"/>
              <p:cNvSpPr/>
              <p:nvPr/>
            </p:nvSpPr>
            <p:spPr>
              <a:xfrm>
                <a:off x="1872532" y="1739555"/>
                <a:ext cx="1126060" cy="116038"/>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53" name="Google Shape;2653;p15"/>
              <p:cNvSpPr/>
              <p:nvPr/>
            </p:nvSpPr>
            <p:spPr>
              <a:xfrm rot="10800000" flipH="1">
                <a:off x="1872532" y="1577104"/>
                <a:ext cx="1123346" cy="3171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54" name="Google Shape;2654;p15"/>
              <p:cNvSpPr/>
              <p:nvPr/>
            </p:nvSpPr>
            <p:spPr>
              <a:xfrm>
                <a:off x="2160152" y="1672512"/>
                <a:ext cx="548106" cy="16245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55" name="Google Shape;2655;p15"/>
              <p:cNvSpPr/>
              <p:nvPr/>
            </p:nvSpPr>
            <p:spPr>
              <a:xfrm>
                <a:off x="2103171" y="1633833"/>
                <a:ext cx="662069" cy="11087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56" name="Google Shape;2656;p15"/>
              <p:cNvSpPr/>
              <p:nvPr/>
            </p:nvSpPr>
            <p:spPr>
              <a:xfrm>
                <a:off x="2537314" y="1726663"/>
                <a:ext cx="244206" cy="979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57" name="Google Shape;2657;p15"/>
              <p:cNvSpPr/>
              <p:nvPr/>
            </p:nvSpPr>
            <p:spPr>
              <a:xfrm>
                <a:off x="2089603" y="1729241"/>
                <a:ext cx="241493" cy="979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658" name="Google Shape;2658;p15"/>
              <p:cNvCxnSpPr>
                <a:endCxn id="2653" idx="2"/>
              </p:cNvCxnSpPr>
              <p:nvPr/>
            </p:nvCxnSpPr>
            <p:spPr>
              <a:xfrm rot="10800000">
                <a:off x="1872532" y="1735688"/>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659" name="Google Shape;2659;p15"/>
              <p:cNvCxnSpPr/>
              <p:nvPr/>
            </p:nvCxnSpPr>
            <p:spPr>
              <a:xfrm rot="10800000">
                <a:off x="2995877" y="1734398"/>
                <a:ext cx="2714" cy="1237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660" name="Google Shape;2660;p15"/>
            <p:cNvGrpSpPr/>
            <p:nvPr/>
          </p:nvGrpSpPr>
          <p:grpSpPr>
            <a:xfrm>
              <a:off x="7564438" y="4800600"/>
              <a:ext cx="660400" cy="269875"/>
              <a:chOff x="1872162" y="1576454"/>
              <a:chExt cx="1128773" cy="438363"/>
            </a:xfrm>
          </p:grpSpPr>
          <p:sp>
            <p:nvSpPr>
              <p:cNvPr id="2661" name="Google Shape;2661;p15"/>
              <p:cNvSpPr/>
              <p:nvPr/>
            </p:nvSpPr>
            <p:spPr>
              <a:xfrm rot="10800000" flipH="1">
                <a:off x="1874875" y="1695070"/>
                <a:ext cx="1126060" cy="31974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62" name="Google Shape;2662;p15"/>
              <p:cNvSpPr/>
              <p:nvPr/>
            </p:nvSpPr>
            <p:spPr>
              <a:xfrm>
                <a:off x="1872162" y="1738907"/>
                <a:ext cx="1128773"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63" name="Google Shape;2663;p15"/>
              <p:cNvSpPr/>
              <p:nvPr/>
            </p:nvSpPr>
            <p:spPr>
              <a:xfrm rot="10800000" flipH="1">
                <a:off x="1872162" y="1576454"/>
                <a:ext cx="1126058" cy="31974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64" name="Google Shape;2664;p15"/>
              <p:cNvSpPr/>
              <p:nvPr/>
            </p:nvSpPr>
            <p:spPr>
              <a:xfrm>
                <a:off x="2159782" y="1674441"/>
                <a:ext cx="548106" cy="15987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65" name="Google Shape;2665;p15"/>
              <p:cNvSpPr/>
              <p:nvPr/>
            </p:nvSpPr>
            <p:spPr>
              <a:xfrm>
                <a:off x="2102800" y="1633184"/>
                <a:ext cx="664783"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66" name="Google Shape;2666;p15"/>
              <p:cNvSpPr/>
              <p:nvPr/>
            </p:nvSpPr>
            <p:spPr>
              <a:xfrm>
                <a:off x="2536944" y="1728593"/>
                <a:ext cx="244206" cy="9540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67" name="Google Shape;2667;p15"/>
              <p:cNvSpPr/>
              <p:nvPr/>
            </p:nvSpPr>
            <p:spPr>
              <a:xfrm>
                <a:off x="2091947" y="1731171"/>
                <a:ext cx="238779" cy="9540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668" name="Google Shape;2668;p15"/>
              <p:cNvCxnSpPr>
                <a:endCxn id="2663" idx="2"/>
              </p:cNvCxnSpPr>
              <p:nvPr/>
            </p:nvCxnSpPr>
            <p:spPr>
              <a:xfrm rot="10800000">
                <a:off x="1872162" y="1736328"/>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669" name="Google Shape;2669;p15"/>
              <p:cNvCxnSpPr/>
              <p:nvPr/>
            </p:nvCxnSpPr>
            <p:spPr>
              <a:xfrm rot="10800000">
                <a:off x="2998221" y="1736328"/>
                <a:ext cx="2714" cy="12119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670" name="Google Shape;2670;p15"/>
            <p:cNvGrpSpPr/>
            <p:nvPr/>
          </p:nvGrpSpPr>
          <p:grpSpPr>
            <a:xfrm>
              <a:off x="6049963" y="3619500"/>
              <a:ext cx="425450" cy="228600"/>
              <a:chOff x="1870189" y="1575004"/>
              <a:chExt cx="1129316" cy="438400"/>
            </a:xfrm>
          </p:grpSpPr>
          <p:sp>
            <p:nvSpPr>
              <p:cNvPr id="2671" name="Google Shape;2671;p15"/>
              <p:cNvSpPr/>
              <p:nvPr/>
            </p:nvSpPr>
            <p:spPr>
              <a:xfrm rot="10800000" flipH="1">
                <a:off x="1874401" y="1693738"/>
                <a:ext cx="1125103" cy="319666"/>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72" name="Google Shape;2672;p15"/>
              <p:cNvSpPr/>
              <p:nvPr/>
            </p:nvSpPr>
            <p:spPr>
              <a:xfrm>
                <a:off x="1870189" y="1739404"/>
                <a:ext cx="1129316"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73" name="Google Shape;2673;p15"/>
              <p:cNvSpPr/>
              <p:nvPr/>
            </p:nvSpPr>
            <p:spPr>
              <a:xfrm rot="10800000" flipH="1">
                <a:off x="1870189" y="1575004"/>
                <a:ext cx="1125101" cy="3196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74" name="Google Shape;2674;p15"/>
              <p:cNvSpPr/>
              <p:nvPr/>
            </p:nvSpPr>
            <p:spPr>
              <a:xfrm>
                <a:off x="2160944" y="1672426"/>
                <a:ext cx="547803" cy="16135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75" name="Google Shape;2675;p15"/>
              <p:cNvSpPr/>
              <p:nvPr/>
            </p:nvSpPr>
            <p:spPr>
              <a:xfrm>
                <a:off x="2101950" y="1632849"/>
                <a:ext cx="661578"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76" name="Google Shape;2676;p15"/>
              <p:cNvSpPr/>
              <p:nvPr/>
            </p:nvSpPr>
            <p:spPr>
              <a:xfrm>
                <a:off x="2535979" y="1727226"/>
                <a:ext cx="244404"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77" name="Google Shape;2677;p15"/>
              <p:cNvSpPr/>
              <p:nvPr/>
            </p:nvSpPr>
            <p:spPr>
              <a:xfrm>
                <a:off x="2089310" y="1730271"/>
                <a:ext cx="240189"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678" name="Google Shape;2678;p15"/>
              <p:cNvCxnSpPr>
                <a:endCxn id="2673" idx="2"/>
              </p:cNvCxnSpPr>
              <p:nvPr/>
            </p:nvCxnSpPr>
            <p:spPr>
              <a:xfrm rot="10800000">
                <a:off x="1870189" y="1734838"/>
                <a:ext cx="42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679" name="Google Shape;2679;p15"/>
              <p:cNvCxnSpPr/>
              <p:nvPr/>
            </p:nvCxnSpPr>
            <p:spPr>
              <a:xfrm rot="10800000">
                <a:off x="2995289" y="1733315"/>
                <a:ext cx="4215" cy="12482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680" name="Google Shape;2680;p15"/>
            <p:cNvGrpSpPr/>
            <p:nvPr/>
          </p:nvGrpSpPr>
          <p:grpSpPr>
            <a:xfrm>
              <a:off x="6348413" y="2481263"/>
              <a:ext cx="401637" cy="203200"/>
              <a:chOff x="1873449" y="1574784"/>
              <a:chExt cx="1124357" cy="438710"/>
            </a:xfrm>
          </p:grpSpPr>
          <p:sp>
            <p:nvSpPr>
              <p:cNvPr id="2681" name="Google Shape;2681;p15"/>
              <p:cNvSpPr/>
              <p:nvPr/>
            </p:nvSpPr>
            <p:spPr>
              <a:xfrm rot="10800000" flipH="1">
                <a:off x="1877892" y="1694743"/>
                <a:ext cx="1119914" cy="31875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82" name="Google Shape;2682;p15"/>
              <p:cNvSpPr/>
              <p:nvPr/>
            </p:nvSpPr>
            <p:spPr>
              <a:xfrm>
                <a:off x="1873449" y="1739300"/>
                <a:ext cx="1124357" cy="11653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83" name="Google Shape;2683;p15"/>
              <p:cNvSpPr/>
              <p:nvPr/>
            </p:nvSpPr>
            <p:spPr>
              <a:xfrm rot="10800000" flipH="1">
                <a:off x="1873449" y="1574784"/>
                <a:ext cx="1119914" cy="31874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84" name="Google Shape;2684;p15"/>
              <p:cNvSpPr/>
              <p:nvPr/>
            </p:nvSpPr>
            <p:spPr>
              <a:xfrm>
                <a:off x="2162315" y="1670752"/>
                <a:ext cx="546626" cy="16108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85" name="Google Shape;2685;p15"/>
              <p:cNvSpPr/>
              <p:nvPr/>
            </p:nvSpPr>
            <p:spPr>
              <a:xfrm>
                <a:off x="2104543" y="1633049"/>
                <a:ext cx="657727" cy="109677"/>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86" name="Google Shape;2686;p15"/>
              <p:cNvSpPr/>
              <p:nvPr/>
            </p:nvSpPr>
            <p:spPr>
              <a:xfrm>
                <a:off x="2535619" y="1725591"/>
                <a:ext cx="244427" cy="9939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87" name="Google Shape;2687;p15"/>
              <p:cNvSpPr/>
              <p:nvPr/>
            </p:nvSpPr>
            <p:spPr>
              <a:xfrm>
                <a:off x="2091209" y="1729017"/>
                <a:ext cx="239982" cy="9596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688" name="Google Shape;2688;p15"/>
              <p:cNvCxnSpPr>
                <a:endCxn id="2683" idx="2"/>
              </p:cNvCxnSpPr>
              <p:nvPr/>
            </p:nvCxnSpPr>
            <p:spPr>
              <a:xfrm rot="10800000">
                <a:off x="1873449" y="1734159"/>
                <a:ext cx="45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689" name="Google Shape;2689;p15"/>
              <p:cNvCxnSpPr/>
              <p:nvPr/>
            </p:nvCxnSpPr>
            <p:spPr>
              <a:xfrm rot="10800000">
                <a:off x="2993363" y="1732446"/>
                <a:ext cx="4443" cy="123387"/>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690" name="Google Shape;2690;p15"/>
            <p:cNvGrpSpPr/>
            <p:nvPr/>
          </p:nvGrpSpPr>
          <p:grpSpPr>
            <a:xfrm>
              <a:off x="7678738" y="2389188"/>
              <a:ext cx="417513" cy="188913"/>
              <a:chOff x="7913888" y="1516411"/>
              <a:chExt cx="624094" cy="275347"/>
            </a:xfrm>
          </p:grpSpPr>
          <p:sp>
            <p:nvSpPr>
              <p:cNvPr id="2691" name="Google Shape;2691;p15"/>
              <p:cNvSpPr/>
              <p:nvPr/>
            </p:nvSpPr>
            <p:spPr>
              <a:xfrm rot="10800000" flipH="1">
                <a:off x="7916261" y="1595082"/>
                <a:ext cx="621721" cy="196676"/>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92" name="Google Shape;2692;p15"/>
              <p:cNvSpPr/>
              <p:nvPr/>
            </p:nvSpPr>
            <p:spPr>
              <a:xfrm>
                <a:off x="7913888" y="1622848"/>
                <a:ext cx="624093"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93" name="Google Shape;2693;p15"/>
              <p:cNvSpPr/>
              <p:nvPr/>
            </p:nvSpPr>
            <p:spPr>
              <a:xfrm rot="10800000" flipH="1">
                <a:off x="7913888" y="1516411"/>
                <a:ext cx="621721" cy="196676"/>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694" name="Google Shape;2694;p15"/>
              <p:cNvSpPr/>
              <p:nvPr/>
            </p:nvSpPr>
            <p:spPr>
              <a:xfrm>
                <a:off x="8072877" y="1581199"/>
                <a:ext cx="303742" cy="9949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695" name="Google Shape;2695;p15"/>
              <p:cNvSpPr/>
              <p:nvPr/>
            </p:nvSpPr>
            <p:spPr>
              <a:xfrm>
                <a:off x="8042029" y="1555746"/>
                <a:ext cx="365439"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96" name="Google Shape;2696;p15"/>
              <p:cNvSpPr/>
              <p:nvPr/>
            </p:nvSpPr>
            <p:spPr>
              <a:xfrm>
                <a:off x="8281700" y="1613593"/>
                <a:ext cx="135261"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97" name="Google Shape;2697;p15"/>
              <p:cNvSpPr/>
              <p:nvPr/>
            </p:nvSpPr>
            <p:spPr>
              <a:xfrm>
                <a:off x="8034910" y="1615906"/>
                <a:ext cx="132887"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698" name="Google Shape;2698;p15"/>
              <p:cNvCxnSpPr>
                <a:endCxn id="2693" idx="2"/>
              </p:cNvCxnSpPr>
              <p:nvPr/>
            </p:nvCxnSpPr>
            <p:spPr>
              <a:xfrm rot="10800000">
                <a:off x="7913888" y="1614749"/>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2699" name="Google Shape;2699;p15"/>
              <p:cNvCxnSpPr/>
              <p:nvPr/>
            </p:nvCxnSpPr>
            <p:spPr>
              <a:xfrm rot="10800000">
                <a:off x="8535609" y="1618220"/>
                <a:ext cx="2372"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700" name="Google Shape;2700;p15"/>
            <p:cNvGrpSpPr/>
            <p:nvPr/>
          </p:nvGrpSpPr>
          <p:grpSpPr>
            <a:xfrm>
              <a:off x="7186613" y="2486025"/>
              <a:ext cx="419100" cy="188913"/>
              <a:chOff x="7912896" y="1516906"/>
              <a:chExt cx="626467" cy="275347"/>
            </a:xfrm>
          </p:grpSpPr>
          <p:sp>
            <p:nvSpPr>
              <p:cNvPr id="2701" name="Google Shape;2701;p15"/>
              <p:cNvSpPr/>
              <p:nvPr/>
            </p:nvSpPr>
            <p:spPr>
              <a:xfrm rot="10800000" flipH="1">
                <a:off x="7915268" y="1595576"/>
                <a:ext cx="624095" cy="196677"/>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702" name="Google Shape;2702;p15"/>
              <p:cNvSpPr/>
              <p:nvPr/>
            </p:nvSpPr>
            <p:spPr>
              <a:xfrm>
                <a:off x="7912896" y="1623342"/>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703" name="Google Shape;2703;p15"/>
              <p:cNvSpPr/>
              <p:nvPr/>
            </p:nvSpPr>
            <p:spPr>
              <a:xfrm rot="10800000" flipH="1">
                <a:off x="7912896" y="1516906"/>
                <a:ext cx="624093" cy="196677"/>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704" name="Google Shape;2704;p15"/>
              <p:cNvSpPr/>
              <p:nvPr/>
            </p:nvSpPr>
            <p:spPr>
              <a:xfrm>
                <a:off x="8071885" y="1581693"/>
                <a:ext cx="306115" cy="9949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705" name="Google Shape;2705;p15"/>
              <p:cNvSpPr/>
              <p:nvPr/>
            </p:nvSpPr>
            <p:spPr>
              <a:xfrm>
                <a:off x="8041037" y="1556241"/>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06" name="Google Shape;2706;p15"/>
              <p:cNvSpPr/>
              <p:nvPr/>
            </p:nvSpPr>
            <p:spPr>
              <a:xfrm>
                <a:off x="8283081" y="1614087"/>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07" name="Google Shape;2707;p15"/>
              <p:cNvSpPr/>
              <p:nvPr/>
            </p:nvSpPr>
            <p:spPr>
              <a:xfrm>
                <a:off x="8033917" y="1616401"/>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708" name="Google Shape;2708;p15"/>
              <p:cNvCxnSpPr>
                <a:endCxn id="2703" idx="2"/>
              </p:cNvCxnSpPr>
              <p:nvPr/>
            </p:nvCxnSpPr>
            <p:spPr>
              <a:xfrm rot="10800000">
                <a:off x="7912896" y="1615245"/>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2709" name="Google Shape;2709;p15"/>
              <p:cNvCxnSpPr/>
              <p:nvPr/>
            </p:nvCxnSpPr>
            <p:spPr>
              <a:xfrm rot="10800000">
                <a:off x="8536989" y="1618714"/>
                <a:ext cx="2374"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710" name="Google Shape;2710;p15"/>
            <p:cNvGrpSpPr/>
            <p:nvPr/>
          </p:nvGrpSpPr>
          <p:grpSpPr>
            <a:xfrm>
              <a:off x="7194550" y="2751138"/>
              <a:ext cx="419100" cy="190500"/>
              <a:chOff x="7912903" y="1514694"/>
              <a:chExt cx="626467" cy="277661"/>
            </a:xfrm>
          </p:grpSpPr>
          <p:sp>
            <p:nvSpPr>
              <p:cNvPr id="2711" name="Google Shape;2711;p15"/>
              <p:cNvSpPr/>
              <p:nvPr/>
            </p:nvSpPr>
            <p:spPr>
              <a:xfrm rot="10800000" flipH="1">
                <a:off x="7915277" y="1593365"/>
                <a:ext cx="624093" cy="198990"/>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712" name="Google Shape;2712;p15"/>
              <p:cNvSpPr/>
              <p:nvPr/>
            </p:nvSpPr>
            <p:spPr>
              <a:xfrm>
                <a:off x="7912903" y="1621131"/>
                <a:ext cx="626467"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713" name="Google Shape;2713;p15"/>
              <p:cNvSpPr/>
              <p:nvPr/>
            </p:nvSpPr>
            <p:spPr>
              <a:xfrm rot="10800000" flipH="1">
                <a:off x="7912903" y="1514694"/>
                <a:ext cx="624095" cy="198990"/>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714" name="Google Shape;2714;p15"/>
              <p:cNvSpPr/>
              <p:nvPr/>
            </p:nvSpPr>
            <p:spPr>
              <a:xfrm>
                <a:off x="8071894" y="1579482"/>
                <a:ext cx="306114" cy="101809"/>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715" name="Google Shape;2715;p15"/>
              <p:cNvSpPr/>
              <p:nvPr/>
            </p:nvSpPr>
            <p:spPr>
              <a:xfrm>
                <a:off x="8041044" y="1554029"/>
                <a:ext cx="367813"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16" name="Google Shape;2716;p15"/>
              <p:cNvSpPr/>
              <p:nvPr/>
            </p:nvSpPr>
            <p:spPr>
              <a:xfrm>
                <a:off x="8283088" y="1614189"/>
                <a:ext cx="135261"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17" name="Google Shape;2717;p15"/>
              <p:cNvSpPr/>
              <p:nvPr/>
            </p:nvSpPr>
            <p:spPr>
              <a:xfrm>
                <a:off x="8033926" y="1614189"/>
                <a:ext cx="135259" cy="62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718" name="Google Shape;2718;p15"/>
              <p:cNvCxnSpPr>
                <a:endCxn id="2713" idx="2"/>
              </p:cNvCxnSpPr>
              <p:nvPr/>
            </p:nvCxnSpPr>
            <p:spPr>
              <a:xfrm rot="10800000">
                <a:off x="7912903" y="1614189"/>
                <a:ext cx="2400" cy="786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2719" name="Google Shape;2719;p15"/>
              <p:cNvCxnSpPr/>
              <p:nvPr/>
            </p:nvCxnSpPr>
            <p:spPr>
              <a:xfrm rot="10800000">
                <a:off x="8536998" y="1618816"/>
                <a:ext cx="2372"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720" name="Google Shape;2720;p15"/>
            <p:cNvGrpSpPr/>
            <p:nvPr/>
          </p:nvGrpSpPr>
          <p:grpSpPr>
            <a:xfrm>
              <a:off x="7088188" y="3633788"/>
              <a:ext cx="419100" cy="188912"/>
              <a:chOff x="7912811" y="1516435"/>
              <a:chExt cx="626467" cy="275346"/>
            </a:xfrm>
          </p:grpSpPr>
          <p:sp>
            <p:nvSpPr>
              <p:cNvPr id="2721" name="Google Shape;2721;p15"/>
              <p:cNvSpPr/>
              <p:nvPr/>
            </p:nvSpPr>
            <p:spPr>
              <a:xfrm rot="10800000" flipH="1">
                <a:off x="7915183" y="1595105"/>
                <a:ext cx="624095" cy="196676"/>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722" name="Google Shape;2722;p15"/>
              <p:cNvSpPr/>
              <p:nvPr/>
            </p:nvSpPr>
            <p:spPr>
              <a:xfrm>
                <a:off x="7912811" y="1622871"/>
                <a:ext cx="626467"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723" name="Google Shape;2723;p15"/>
              <p:cNvSpPr/>
              <p:nvPr/>
            </p:nvSpPr>
            <p:spPr>
              <a:xfrm rot="10800000" flipH="1">
                <a:off x="7912811" y="1516435"/>
                <a:ext cx="624093" cy="196676"/>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724" name="Google Shape;2724;p15"/>
              <p:cNvSpPr/>
              <p:nvPr/>
            </p:nvSpPr>
            <p:spPr>
              <a:xfrm>
                <a:off x="8071800" y="1581222"/>
                <a:ext cx="306115" cy="9949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725" name="Google Shape;2725;p15"/>
              <p:cNvSpPr/>
              <p:nvPr/>
            </p:nvSpPr>
            <p:spPr>
              <a:xfrm>
                <a:off x="8040952" y="1555769"/>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26" name="Google Shape;2726;p15"/>
              <p:cNvSpPr/>
              <p:nvPr/>
            </p:nvSpPr>
            <p:spPr>
              <a:xfrm>
                <a:off x="8282996" y="1613616"/>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27" name="Google Shape;2727;p15"/>
              <p:cNvSpPr/>
              <p:nvPr/>
            </p:nvSpPr>
            <p:spPr>
              <a:xfrm>
                <a:off x="8033832" y="1615929"/>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728" name="Google Shape;2728;p15"/>
              <p:cNvCxnSpPr>
                <a:endCxn id="2723" idx="2"/>
              </p:cNvCxnSpPr>
              <p:nvPr/>
            </p:nvCxnSpPr>
            <p:spPr>
              <a:xfrm rot="10800000">
                <a:off x="7912811" y="1614773"/>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2729" name="Google Shape;2729;p15"/>
              <p:cNvCxnSpPr/>
              <p:nvPr/>
            </p:nvCxnSpPr>
            <p:spPr>
              <a:xfrm rot="10800000">
                <a:off x="8536904" y="1618244"/>
                <a:ext cx="2374"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730" name="Google Shape;2730;p15"/>
            <p:cNvGrpSpPr/>
            <p:nvPr/>
          </p:nvGrpSpPr>
          <p:grpSpPr>
            <a:xfrm>
              <a:off x="7748588" y="3641725"/>
              <a:ext cx="419100" cy="188913"/>
              <a:chOff x="7913821" y="1516442"/>
              <a:chExt cx="626467" cy="275348"/>
            </a:xfrm>
          </p:grpSpPr>
          <p:sp>
            <p:nvSpPr>
              <p:cNvPr id="2731" name="Google Shape;2731;p15"/>
              <p:cNvSpPr/>
              <p:nvPr/>
            </p:nvSpPr>
            <p:spPr>
              <a:xfrm rot="10800000" flipH="1">
                <a:off x="7916193" y="1595113"/>
                <a:ext cx="624095" cy="196677"/>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732" name="Google Shape;2732;p15"/>
              <p:cNvSpPr/>
              <p:nvPr/>
            </p:nvSpPr>
            <p:spPr>
              <a:xfrm>
                <a:off x="7913821" y="1622879"/>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733" name="Google Shape;2733;p15"/>
              <p:cNvSpPr/>
              <p:nvPr/>
            </p:nvSpPr>
            <p:spPr>
              <a:xfrm rot="10800000" flipH="1">
                <a:off x="7913821" y="1516442"/>
                <a:ext cx="624093" cy="196677"/>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734" name="Google Shape;2734;p15"/>
              <p:cNvSpPr/>
              <p:nvPr/>
            </p:nvSpPr>
            <p:spPr>
              <a:xfrm>
                <a:off x="8072810" y="1581230"/>
                <a:ext cx="306115" cy="9949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735" name="Google Shape;2735;p15"/>
              <p:cNvSpPr/>
              <p:nvPr/>
            </p:nvSpPr>
            <p:spPr>
              <a:xfrm>
                <a:off x="8041962" y="1555778"/>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36" name="Google Shape;2736;p15"/>
              <p:cNvSpPr/>
              <p:nvPr/>
            </p:nvSpPr>
            <p:spPr>
              <a:xfrm>
                <a:off x="8284006" y="1613623"/>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37" name="Google Shape;2737;p15"/>
              <p:cNvSpPr/>
              <p:nvPr/>
            </p:nvSpPr>
            <p:spPr>
              <a:xfrm>
                <a:off x="8034842" y="1615938"/>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738" name="Google Shape;2738;p15"/>
              <p:cNvCxnSpPr>
                <a:endCxn id="2733" idx="2"/>
              </p:cNvCxnSpPr>
              <p:nvPr/>
            </p:nvCxnSpPr>
            <p:spPr>
              <a:xfrm rot="10800000">
                <a:off x="7913821" y="1614781"/>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2739" name="Google Shape;2739;p15"/>
              <p:cNvCxnSpPr/>
              <p:nvPr/>
            </p:nvCxnSpPr>
            <p:spPr>
              <a:xfrm rot="10800000">
                <a:off x="8537914" y="1618251"/>
                <a:ext cx="2374"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740" name="Google Shape;2740;p15"/>
            <p:cNvGrpSpPr/>
            <p:nvPr/>
          </p:nvGrpSpPr>
          <p:grpSpPr>
            <a:xfrm>
              <a:off x="7440613" y="3924300"/>
              <a:ext cx="419100" cy="190500"/>
              <a:chOff x="7913688" y="1515200"/>
              <a:chExt cx="626467" cy="277661"/>
            </a:xfrm>
          </p:grpSpPr>
          <p:sp>
            <p:nvSpPr>
              <p:cNvPr id="2741" name="Google Shape;2741;p15"/>
              <p:cNvSpPr/>
              <p:nvPr/>
            </p:nvSpPr>
            <p:spPr>
              <a:xfrm rot="10800000" flipH="1">
                <a:off x="7916060" y="1593871"/>
                <a:ext cx="624095" cy="198990"/>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742" name="Google Shape;2742;p15"/>
              <p:cNvSpPr/>
              <p:nvPr/>
            </p:nvSpPr>
            <p:spPr>
              <a:xfrm>
                <a:off x="7913688" y="1621637"/>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743" name="Google Shape;2743;p15"/>
              <p:cNvSpPr/>
              <p:nvPr/>
            </p:nvSpPr>
            <p:spPr>
              <a:xfrm rot="10800000" flipH="1">
                <a:off x="7913688" y="1515200"/>
                <a:ext cx="624093" cy="198990"/>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744" name="Google Shape;2744;p15"/>
              <p:cNvSpPr/>
              <p:nvPr/>
            </p:nvSpPr>
            <p:spPr>
              <a:xfrm>
                <a:off x="8072677" y="1579988"/>
                <a:ext cx="306115" cy="101809"/>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745" name="Google Shape;2745;p15"/>
              <p:cNvSpPr/>
              <p:nvPr/>
            </p:nvSpPr>
            <p:spPr>
              <a:xfrm>
                <a:off x="8041829" y="1554536"/>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46" name="Google Shape;2746;p15"/>
              <p:cNvSpPr/>
              <p:nvPr/>
            </p:nvSpPr>
            <p:spPr>
              <a:xfrm>
                <a:off x="8283873" y="1614696"/>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47" name="Google Shape;2747;p15"/>
              <p:cNvSpPr/>
              <p:nvPr/>
            </p:nvSpPr>
            <p:spPr>
              <a:xfrm>
                <a:off x="8034709" y="1614696"/>
                <a:ext cx="135261" cy="6247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748" name="Google Shape;2748;p15"/>
              <p:cNvCxnSpPr>
                <a:endCxn id="2743" idx="2"/>
              </p:cNvCxnSpPr>
              <p:nvPr/>
            </p:nvCxnSpPr>
            <p:spPr>
              <a:xfrm rot="10800000">
                <a:off x="7913688" y="1614695"/>
                <a:ext cx="2400" cy="786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2749" name="Google Shape;2749;p15"/>
              <p:cNvCxnSpPr/>
              <p:nvPr/>
            </p:nvCxnSpPr>
            <p:spPr>
              <a:xfrm rot="10800000">
                <a:off x="8537781" y="1619324"/>
                <a:ext cx="2374"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cxnSp>
          <p:nvCxnSpPr>
            <p:cNvPr id="2750" name="Google Shape;2750;p15"/>
            <p:cNvCxnSpPr/>
            <p:nvPr/>
          </p:nvCxnSpPr>
          <p:spPr>
            <a:xfrm>
              <a:off x="7396163" y="3813175"/>
              <a:ext cx="163512" cy="120650"/>
            </a:xfrm>
            <a:prstGeom prst="straightConnector1">
              <a:avLst/>
            </a:prstGeom>
            <a:noFill/>
            <a:ln w="9525" cap="flat" cmpd="sng">
              <a:solidFill>
                <a:schemeClr val="dk1"/>
              </a:solidFill>
              <a:prstDash val="solid"/>
              <a:round/>
              <a:headEnd type="none" w="med" len="med"/>
              <a:tailEnd type="none" w="med" len="med"/>
            </a:ln>
          </p:spPr>
        </p:cxnSp>
        <p:cxnSp>
          <p:nvCxnSpPr>
            <p:cNvPr id="2751" name="Google Shape;2751;p15"/>
            <p:cNvCxnSpPr/>
            <p:nvPr/>
          </p:nvCxnSpPr>
          <p:spPr>
            <a:xfrm>
              <a:off x="7493000" y="3733800"/>
              <a:ext cx="279400" cy="0"/>
            </a:xfrm>
            <a:prstGeom prst="straightConnector1">
              <a:avLst/>
            </a:prstGeom>
            <a:noFill/>
            <a:ln w="9525" cap="flat" cmpd="sng">
              <a:solidFill>
                <a:schemeClr val="dk1"/>
              </a:solidFill>
              <a:prstDash val="solid"/>
              <a:round/>
              <a:headEnd type="none" w="med" len="med"/>
              <a:tailEnd type="none" w="med" len="med"/>
            </a:ln>
          </p:spPr>
        </p:cxnSp>
        <p:cxnSp>
          <p:nvCxnSpPr>
            <p:cNvPr id="2752" name="Google Shape;2752;p15"/>
            <p:cNvCxnSpPr/>
            <p:nvPr/>
          </p:nvCxnSpPr>
          <p:spPr>
            <a:xfrm rot="10800000" flipH="1">
              <a:off x="7729538" y="3819525"/>
              <a:ext cx="134937" cy="104775"/>
            </a:xfrm>
            <a:prstGeom prst="straightConnector1">
              <a:avLst/>
            </a:prstGeom>
            <a:noFill/>
            <a:ln w="9525" cap="flat" cmpd="sng">
              <a:solidFill>
                <a:schemeClr val="dk1"/>
              </a:solidFill>
              <a:prstDash val="solid"/>
              <a:round/>
              <a:headEnd type="none" w="med" len="med"/>
              <a:tailEnd type="none" w="med" len="med"/>
            </a:ln>
          </p:spPr>
        </p:cxnSp>
        <p:cxnSp>
          <p:nvCxnSpPr>
            <p:cNvPr id="2753" name="Google Shape;2753;p15"/>
            <p:cNvCxnSpPr/>
            <p:nvPr/>
          </p:nvCxnSpPr>
          <p:spPr>
            <a:xfrm rot="10800000" flipH="1">
              <a:off x="7577138" y="2492375"/>
              <a:ext cx="123825" cy="87313"/>
            </a:xfrm>
            <a:prstGeom prst="straightConnector1">
              <a:avLst/>
            </a:prstGeom>
            <a:noFill/>
            <a:ln w="9525" cap="flat" cmpd="sng">
              <a:solidFill>
                <a:schemeClr val="dk1"/>
              </a:solidFill>
              <a:prstDash val="solid"/>
              <a:round/>
              <a:headEnd type="none" w="med" len="med"/>
              <a:tailEnd type="none" w="med" len="med"/>
            </a:ln>
          </p:spPr>
        </p:cxnSp>
        <p:cxnSp>
          <p:nvCxnSpPr>
            <p:cNvPr id="2754" name="Google Shape;2754;p15"/>
            <p:cNvCxnSpPr/>
            <p:nvPr/>
          </p:nvCxnSpPr>
          <p:spPr>
            <a:xfrm>
              <a:off x="7405688" y="2665413"/>
              <a:ext cx="0" cy="82550"/>
            </a:xfrm>
            <a:prstGeom prst="straightConnector1">
              <a:avLst/>
            </a:prstGeom>
            <a:noFill/>
            <a:ln w="9525" cap="flat" cmpd="sng">
              <a:solidFill>
                <a:schemeClr val="dk1"/>
              </a:solidFill>
              <a:prstDash val="solid"/>
              <a:round/>
              <a:headEnd type="none" w="med" len="med"/>
              <a:tailEnd type="none" w="med" len="med"/>
            </a:ln>
          </p:spPr>
        </p:cxnSp>
        <p:cxnSp>
          <p:nvCxnSpPr>
            <p:cNvPr id="2755" name="Google Shape;2755;p15"/>
            <p:cNvCxnSpPr/>
            <p:nvPr/>
          </p:nvCxnSpPr>
          <p:spPr>
            <a:xfrm rot="10800000" flipH="1">
              <a:off x="7577138" y="2562225"/>
              <a:ext cx="263525" cy="288925"/>
            </a:xfrm>
            <a:prstGeom prst="straightConnector1">
              <a:avLst/>
            </a:prstGeom>
            <a:noFill/>
            <a:ln w="9525" cap="flat" cmpd="sng">
              <a:solidFill>
                <a:schemeClr val="dk1"/>
              </a:solidFill>
              <a:prstDash val="solid"/>
              <a:round/>
              <a:headEnd type="none" w="med" len="med"/>
              <a:tailEnd type="none" w="med" len="med"/>
            </a:ln>
          </p:spPr>
        </p:cxnSp>
        <p:cxnSp>
          <p:nvCxnSpPr>
            <p:cNvPr id="2756" name="Google Shape;2756;p15"/>
            <p:cNvCxnSpPr/>
            <p:nvPr/>
          </p:nvCxnSpPr>
          <p:spPr>
            <a:xfrm>
              <a:off x="7942263" y="2560638"/>
              <a:ext cx="0" cy="196850"/>
            </a:xfrm>
            <a:prstGeom prst="straightConnector1">
              <a:avLst/>
            </a:prstGeom>
            <a:noFill/>
            <a:ln w="9525" cap="flat" cmpd="sng">
              <a:solidFill>
                <a:schemeClr val="dk1"/>
              </a:solidFill>
              <a:prstDash val="solid"/>
              <a:round/>
              <a:headEnd type="none" w="med" len="med"/>
              <a:tailEnd type="none" w="med" len="med"/>
            </a:ln>
          </p:spPr>
        </p:cxnSp>
        <p:cxnSp>
          <p:nvCxnSpPr>
            <p:cNvPr id="2757" name="Google Shape;2757;p15"/>
            <p:cNvCxnSpPr/>
            <p:nvPr/>
          </p:nvCxnSpPr>
          <p:spPr>
            <a:xfrm>
              <a:off x="7596188" y="2867025"/>
              <a:ext cx="188912" cy="0"/>
            </a:xfrm>
            <a:prstGeom prst="straightConnector1">
              <a:avLst/>
            </a:prstGeom>
            <a:noFill/>
            <a:ln w="9525" cap="flat" cmpd="sng">
              <a:solidFill>
                <a:schemeClr val="dk1"/>
              </a:solidFill>
              <a:prstDash val="solid"/>
              <a:round/>
              <a:headEnd type="none" w="med" len="med"/>
              <a:tailEnd type="none" w="med" len="med"/>
            </a:ln>
          </p:spPr>
        </p:cxnSp>
        <p:cxnSp>
          <p:nvCxnSpPr>
            <p:cNvPr id="2758" name="Google Shape;2758;p15"/>
            <p:cNvCxnSpPr/>
            <p:nvPr/>
          </p:nvCxnSpPr>
          <p:spPr>
            <a:xfrm>
              <a:off x="8150225" y="2857500"/>
              <a:ext cx="177800" cy="0"/>
            </a:xfrm>
            <a:prstGeom prst="straightConnector1">
              <a:avLst/>
            </a:prstGeom>
            <a:noFill/>
            <a:ln w="9525" cap="flat" cmpd="sng">
              <a:solidFill>
                <a:schemeClr val="dk1"/>
              </a:solidFill>
              <a:prstDash val="solid"/>
              <a:round/>
              <a:headEnd type="none" w="med" len="med"/>
              <a:tailEnd type="none" w="med" len="med"/>
            </a:ln>
          </p:spPr>
        </p:cxnSp>
        <p:cxnSp>
          <p:nvCxnSpPr>
            <p:cNvPr id="2759" name="Google Shape;2759;p15"/>
            <p:cNvCxnSpPr/>
            <p:nvPr/>
          </p:nvCxnSpPr>
          <p:spPr>
            <a:xfrm flipH="1">
              <a:off x="7296150" y="2933700"/>
              <a:ext cx="98425" cy="704850"/>
            </a:xfrm>
            <a:prstGeom prst="straightConnector1">
              <a:avLst/>
            </a:prstGeom>
            <a:noFill/>
            <a:ln w="9525" cap="flat" cmpd="sng">
              <a:solidFill>
                <a:schemeClr val="dk1"/>
              </a:solidFill>
              <a:prstDash val="solid"/>
              <a:round/>
              <a:headEnd type="none" w="med" len="med"/>
              <a:tailEnd type="none" w="med" len="med"/>
            </a:ln>
          </p:spPr>
        </p:cxnSp>
        <p:cxnSp>
          <p:nvCxnSpPr>
            <p:cNvPr id="2760" name="Google Shape;2760;p15"/>
            <p:cNvCxnSpPr/>
            <p:nvPr/>
          </p:nvCxnSpPr>
          <p:spPr>
            <a:xfrm flipH="1">
              <a:off x="7888288" y="2933700"/>
              <a:ext cx="111125" cy="727075"/>
            </a:xfrm>
            <a:prstGeom prst="straightConnector1">
              <a:avLst/>
            </a:prstGeom>
            <a:noFill/>
            <a:ln w="9525" cap="flat" cmpd="sng">
              <a:solidFill>
                <a:schemeClr val="dk1"/>
              </a:solidFill>
              <a:prstDash val="solid"/>
              <a:round/>
              <a:headEnd type="none" w="med" len="med"/>
              <a:tailEnd type="none" w="med" len="med"/>
            </a:ln>
          </p:spPr>
        </p:cxnSp>
        <p:cxnSp>
          <p:nvCxnSpPr>
            <p:cNvPr id="2761" name="Google Shape;2761;p15"/>
            <p:cNvCxnSpPr/>
            <p:nvPr/>
          </p:nvCxnSpPr>
          <p:spPr>
            <a:xfrm rot="10800000" flipH="1">
              <a:off x="7272338" y="4075113"/>
              <a:ext cx="227012" cy="436562"/>
            </a:xfrm>
            <a:prstGeom prst="straightConnector1">
              <a:avLst/>
            </a:prstGeom>
            <a:noFill/>
            <a:ln w="9525" cap="flat" cmpd="sng">
              <a:solidFill>
                <a:schemeClr val="dk1"/>
              </a:solidFill>
              <a:prstDash val="solid"/>
              <a:round/>
              <a:headEnd type="none" w="med" len="med"/>
              <a:tailEnd type="none" w="med" len="med"/>
            </a:ln>
          </p:spPr>
        </p:cxnSp>
        <p:grpSp>
          <p:nvGrpSpPr>
            <p:cNvPr id="2762" name="Google Shape;2762;p15"/>
            <p:cNvGrpSpPr/>
            <p:nvPr/>
          </p:nvGrpSpPr>
          <p:grpSpPr>
            <a:xfrm>
              <a:off x="7689850" y="2395538"/>
              <a:ext cx="390525" cy="169862"/>
              <a:chOff x="4650" y="1129"/>
              <a:chExt cx="246" cy="95"/>
            </a:xfrm>
          </p:grpSpPr>
          <p:sp>
            <p:nvSpPr>
              <p:cNvPr id="2763" name="Google Shape;2763;p15"/>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764" name="Google Shape;2764;p15"/>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765" name="Google Shape;2765;p15"/>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766" name="Google Shape;2766;p15"/>
              <p:cNvGrpSpPr/>
              <p:nvPr/>
            </p:nvGrpSpPr>
            <p:grpSpPr>
              <a:xfrm>
                <a:off x="4699" y="1145"/>
                <a:ext cx="138" cy="29"/>
                <a:chOff x="2468" y="1332"/>
                <a:chExt cx="310" cy="60"/>
              </a:xfrm>
            </p:grpSpPr>
            <p:sp>
              <p:nvSpPr>
                <p:cNvPr id="2767" name="Google Shape;2767;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68" name="Google Shape;2768;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769" name="Google Shape;2769;p15"/>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770" name="Google Shape;2770;p15"/>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2771" name="Google Shape;2771;p15"/>
            <p:cNvGrpSpPr/>
            <p:nvPr/>
          </p:nvGrpSpPr>
          <p:grpSpPr>
            <a:xfrm>
              <a:off x="7204075" y="2493963"/>
              <a:ext cx="390525" cy="169862"/>
              <a:chOff x="4650" y="1129"/>
              <a:chExt cx="246" cy="95"/>
            </a:xfrm>
          </p:grpSpPr>
          <p:sp>
            <p:nvSpPr>
              <p:cNvPr id="2772" name="Google Shape;2772;p15"/>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773" name="Google Shape;2773;p15"/>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774" name="Google Shape;2774;p15"/>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775" name="Google Shape;2775;p15"/>
              <p:cNvGrpSpPr/>
              <p:nvPr/>
            </p:nvGrpSpPr>
            <p:grpSpPr>
              <a:xfrm>
                <a:off x="4699" y="1145"/>
                <a:ext cx="138" cy="29"/>
                <a:chOff x="2468" y="1332"/>
                <a:chExt cx="310" cy="60"/>
              </a:xfrm>
            </p:grpSpPr>
            <p:sp>
              <p:nvSpPr>
                <p:cNvPr id="2776" name="Google Shape;2776;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77" name="Google Shape;2777;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778" name="Google Shape;2778;p15"/>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779" name="Google Shape;2779;p15"/>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2780" name="Google Shape;2780;p15"/>
            <p:cNvGrpSpPr/>
            <p:nvPr/>
          </p:nvGrpSpPr>
          <p:grpSpPr>
            <a:xfrm>
              <a:off x="7215188" y="2757488"/>
              <a:ext cx="390525" cy="169862"/>
              <a:chOff x="4650" y="1129"/>
              <a:chExt cx="246" cy="95"/>
            </a:xfrm>
          </p:grpSpPr>
          <p:sp>
            <p:nvSpPr>
              <p:cNvPr id="2781" name="Google Shape;2781;p15"/>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782" name="Google Shape;2782;p15"/>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783" name="Google Shape;2783;p15"/>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784" name="Google Shape;2784;p15"/>
              <p:cNvGrpSpPr/>
              <p:nvPr/>
            </p:nvGrpSpPr>
            <p:grpSpPr>
              <a:xfrm>
                <a:off x="4699" y="1145"/>
                <a:ext cx="138" cy="29"/>
                <a:chOff x="2468" y="1332"/>
                <a:chExt cx="310" cy="60"/>
              </a:xfrm>
            </p:grpSpPr>
            <p:sp>
              <p:nvSpPr>
                <p:cNvPr id="2785" name="Google Shape;2785;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86" name="Google Shape;2786;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787" name="Google Shape;2787;p15"/>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788" name="Google Shape;2788;p15"/>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cxnSp>
          <p:nvCxnSpPr>
            <p:cNvPr id="2789" name="Google Shape;2789;p15"/>
            <p:cNvCxnSpPr/>
            <p:nvPr/>
          </p:nvCxnSpPr>
          <p:spPr>
            <a:xfrm>
              <a:off x="8345488" y="2855913"/>
              <a:ext cx="177800" cy="0"/>
            </a:xfrm>
            <a:prstGeom prst="straightConnector1">
              <a:avLst/>
            </a:prstGeom>
            <a:noFill/>
            <a:ln w="9525" cap="flat" cmpd="sng">
              <a:solidFill>
                <a:schemeClr val="lt2"/>
              </a:solidFill>
              <a:prstDash val="dash"/>
              <a:round/>
              <a:headEnd type="none" w="med" len="med"/>
              <a:tailEnd type="none" w="med" len="med"/>
            </a:ln>
          </p:spPr>
        </p:cxnSp>
        <p:grpSp>
          <p:nvGrpSpPr>
            <p:cNvPr id="2790" name="Google Shape;2790;p15"/>
            <p:cNvGrpSpPr/>
            <p:nvPr/>
          </p:nvGrpSpPr>
          <p:grpSpPr>
            <a:xfrm>
              <a:off x="7400925" y="3911600"/>
              <a:ext cx="485775" cy="203200"/>
              <a:chOff x="4650" y="1129"/>
              <a:chExt cx="246" cy="95"/>
            </a:xfrm>
          </p:grpSpPr>
          <p:sp>
            <p:nvSpPr>
              <p:cNvPr id="2791" name="Google Shape;2791;p15"/>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792" name="Google Shape;2792;p15"/>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793" name="Google Shape;2793;p15"/>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794" name="Google Shape;2794;p15"/>
              <p:cNvGrpSpPr/>
              <p:nvPr/>
            </p:nvGrpSpPr>
            <p:grpSpPr>
              <a:xfrm>
                <a:off x="4699" y="1145"/>
                <a:ext cx="138" cy="29"/>
                <a:chOff x="2468" y="1332"/>
                <a:chExt cx="310" cy="60"/>
              </a:xfrm>
            </p:grpSpPr>
            <p:sp>
              <p:nvSpPr>
                <p:cNvPr id="2795" name="Google Shape;2795;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96" name="Google Shape;2796;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797" name="Google Shape;2797;p15"/>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798" name="Google Shape;2798;p15"/>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2799" name="Google Shape;2799;p15"/>
            <p:cNvGrpSpPr/>
            <p:nvPr/>
          </p:nvGrpSpPr>
          <p:grpSpPr>
            <a:xfrm>
              <a:off x="7081838" y="3630613"/>
              <a:ext cx="485775" cy="203200"/>
              <a:chOff x="4650" y="1129"/>
              <a:chExt cx="246" cy="95"/>
            </a:xfrm>
          </p:grpSpPr>
          <p:sp>
            <p:nvSpPr>
              <p:cNvPr id="2800" name="Google Shape;2800;p15"/>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801" name="Google Shape;2801;p15"/>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802" name="Google Shape;2802;p15"/>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803" name="Google Shape;2803;p15"/>
              <p:cNvGrpSpPr/>
              <p:nvPr/>
            </p:nvGrpSpPr>
            <p:grpSpPr>
              <a:xfrm>
                <a:off x="4699" y="1145"/>
                <a:ext cx="138" cy="29"/>
                <a:chOff x="2468" y="1332"/>
                <a:chExt cx="310" cy="60"/>
              </a:xfrm>
            </p:grpSpPr>
            <p:sp>
              <p:nvSpPr>
                <p:cNvPr id="2804" name="Google Shape;2804;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05" name="Google Shape;2805;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806" name="Google Shape;2806;p15"/>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807" name="Google Shape;2807;p15"/>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2808" name="Google Shape;2808;p15"/>
            <p:cNvGrpSpPr/>
            <p:nvPr/>
          </p:nvGrpSpPr>
          <p:grpSpPr>
            <a:xfrm>
              <a:off x="7743825" y="3643313"/>
              <a:ext cx="485775" cy="203200"/>
              <a:chOff x="4650" y="1129"/>
              <a:chExt cx="246" cy="95"/>
            </a:xfrm>
          </p:grpSpPr>
          <p:sp>
            <p:nvSpPr>
              <p:cNvPr id="2809" name="Google Shape;2809;p15"/>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810" name="Google Shape;2810;p15"/>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811" name="Google Shape;2811;p15"/>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812" name="Google Shape;2812;p15"/>
              <p:cNvGrpSpPr/>
              <p:nvPr/>
            </p:nvGrpSpPr>
            <p:grpSpPr>
              <a:xfrm>
                <a:off x="4699" y="1145"/>
                <a:ext cx="138" cy="29"/>
                <a:chOff x="2468" y="1332"/>
                <a:chExt cx="310" cy="60"/>
              </a:xfrm>
            </p:grpSpPr>
            <p:sp>
              <p:nvSpPr>
                <p:cNvPr id="2813" name="Google Shape;2813;p15"/>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14" name="Google Shape;2814;p15"/>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815" name="Google Shape;2815;p15"/>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816" name="Google Shape;2816;p15"/>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sp>
          <p:nvSpPr>
            <p:cNvPr id="2817" name="Google Shape;2817;p15"/>
            <p:cNvSpPr txBox="1"/>
            <p:nvPr/>
          </p:nvSpPr>
          <p:spPr>
            <a:xfrm>
              <a:off x="5957888" y="1384300"/>
              <a:ext cx="154940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mobile network</a:t>
              </a:r>
              <a:endParaRPr/>
            </a:p>
          </p:txBody>
        </p:sp>
        <p:sp>
          <p:nvSpPr>
            <p:cNvPr id="2818" name="Google Shape;2818;p15"/>
            <p:cNvSpPr txBox="1"/>
            <p:nvPr/>
          </p:nvSpPr>
          <p:spPr>
            <a:xfrm>
              <a:off x="7561263" y="2071688"/>
              <a:ext cx="1108075"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global ISP</a:t>
              </a:r>
              <a:endParaRPr/>
            </a:p>
          </p:txBody>
        </p:sp>
        <p:sp>
          <p:nvSpPr>
            <p:cNvPr id="2819" name="Google Shape;2819;p15"/>
            <p:cNvSpPr txBox="1"/>
            <p:nvPr/>
          </p:nvSpPr>
          <p:spPr>
            <a:xfrm>
              <a:off x="7337425" y="3298825"/>
              <a:ext cx="12890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regional ISP</a:t>
              </a:r>
              <a:endParaRPr/>
            </a:p>
          </p:txBody>
        </p:sp>
        <p:sp>
          <p:nvSpPr>
            <p:cNvPr id="2820" name="Google Shape;2820;p15"/>
            <p:cNvSpPr txBox="1"/>
            <p:nvPr/>
          </p:nvSpPr>
          <p:spPr>
            <a:xfrm>
              <a:off x="6324600" y="2963863"/>
              <a:ext cx="895350" cy="4826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home </a:t>
              </a:r>
              <a:endParaRPr/>
            </a:p>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network</a:t>
              </a:r>
              <a:endParaRPr/>
            </a:p>
          </p:txBody>
        </p:sp>
        <p:sp>
          <p:nvSpPr>
            <p:cNvPr id="2821" name="Google Shape;2821;p15"/>
            <p:cNvSpPr txBox="1"/>
            <p:nvPr/>
          </p:nvSpPr>
          <p:spPr>
            <a:xfrm>
              <a:off x="5584825" y="5645150"/>
              <a:ext cx="1295400" cy="4826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institutional</a:t>
              </a:r>
              <a:endParaRPr/>
            </a:p>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network</a:t>
              </a:r>
              <a:endParaRPr/>
            </a:p>
          </p:txBody>
        </p:sp>
        <p:pic>
          <p:nvPicPr>
            <p:cNvPr id="2822" name="Google Shape;2822;p15" descr="cell_tower_radiation copy"/>
            <p:cNvPicPr preferRelativeResize="0"/>
            <p:nvPr/>
          </p:nvPicPr>
          <p:blipFill rotWithShape="1">
            <a:blip r:embed="rId22">
              <a:alphaModFix/>
            </a:blip>
            <a:srcRect/>
            <a:stretch/>
          </p:blipFill>
          <p:spPr>
            <a:xfrm>
              <a:off x="6026149" y="1803400"/>
              <a:ext cx="518463" cy="412256"/>
            </a:xfrm>
            <a:prstGeom prst="rect">
              <a:avLst/>
            </a:prstGeom>
            <a:noFill/>
            <a:ln>
              <a:noFill/>
            </a:ln>
          </p:spPr>
        </p:pic>
        <p:grpSp>
          <p:nvGrpSpPr>
            <p:cNvPr id="2823" name="Google Shape;2823;p15"/>
            <p:cNvGrpSpPr/>
            <p:nvPr/>
          </p:nvGrpSpPr>
          <p:grpSpPr>
            <a:xfrm>
              <a:off x="7077075" y="3621088"/>
              <a:ext cx="493713" cy="228600"/>
              <a:chOff x="1870827" y="1575075"/>
              <a:chExt cx="1128163" cy="438400"/>
            </a:xfrm>
          </p:grpSpPr>
          <p:sp>
            <p:nvSpPr>
              <p:cNvPr id="2824" name="Google Shape;2824;p15"/>
              <p:cNvSpPr/>
              <p:nvPr/>
            </p:nvSpPr>
            <p:spPr>
              <a:xfrm rot="10800000" flipH="1">
                <a:off x="1874456" y="1693807"/>
                <a:ext cx="1124534" cy="3196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25" name="Google Shape;2825;p15"/>
              <p:cNvSpPr/>
              <p:nvPr/>
            </p:nvSpPr>
            <p:spPr>
              <a:xfrm>
                <a:off x="1870827" y="1739475"/>
                <a:ext cx="1128163"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26" name="Google Shape;2826;p15"/>
              <p:cNvSpPr/>
              <p:nvPr/>
            </p:nvSpPr>
            <p:spPr>
              <a:xfrm rot="10800000" flipH="1">
                <a:off x="1870827" y="1575075"/>
                <a:ext cx="1124534" cy="31966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27" name="Google Shape;2827;p15"/>
              <p:cNvSpPr/>
              <p:nvPr/>
            </p:nvSpPr>
            <p:spPr>
              <a:xfrm>
                <a:off x="2157403" y="1672497"/>
                <a:ext cx="551385" cy="1613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28" name="Google Shape;2828;p15"/>
              <p:cNvSpPr/>
              <p:nvPr/>
            </p:nvSpPr>
            <p:spPr>
              <a:xfrm>
                <a:off x="2102989" y="1632918"/>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29" name="Google Shape;2829;p15"/>
              <p:cNvSpPr/>
              <p:nvPr/>
            </p:nvSpPr>
            <p:spPr>
              <a:xfrm>
                <a:off x="2534666" y="1727297"/>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30" name="Google Shape;2830;p15"/>
              <p:cNvSpPr/>
              <p:nvPr/>
            </p:nvSpPr>
            <p:spPr>
              <a:xfrm>
                <a:off x="2088479" y="1730340"/>
                <a:ext cx="243046"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831" name="Google Shape;2831;p15"/>
              <p:cNvCxnSpPr>
                <a:endCxn id="2826" idx="2"/>
              </p:cNvCxnSpPr>
              <p:nvPr/>
            </p:nvCxnSpPr>
            <p:spPr>
              <a:xfrm rot="10800000">
                <a:off x="1870827" y="1734908"/>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832" name="Google Shape;2832;p15"/>
              <p:cNvCxnSpPr/>
              <p:nvPr/>
            </p:nvCxnSpPr>
            <p:spPr>
              <a:xfrm rot="10800000">
                <a:off x="2995361" y="1733386"/>
                <a:ext cx="3629" cy="12482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833" name="Google Shape;2833;p15"/>
            <p:cNvGrpSpPr/>
            <p:nvPr/>
          </p:nvGrpSpPr>
          <p:grpSpPr>
            <a:xfrm>
              <a:off x="7732713" y="3638550"/>
              <a:ext cx="493712" cy="228600"/>
              <a:chOff x="1870262" y="1575698"/>
              <a:chExt cx="1128161" cy="438400"/>
            </a:xfrm>
          </p:grpSpPr>
          <p:sp>
            <p:nvSpPr>
              <p:cNvPr id="2834" name="Google Shape;2834;p15"/>
              <p:cNvSpPr/>
              <p:nvPr/>
            </p:nvSpPr>
            <p:spPr>
              <a:xfrm rot="10800000" flipH="1">
                <a:off x="1873889" y="1694432"/>
                <a:ext cx="1124534" cy="319666"/>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35" name="Google Shape;2835;p15"/>
              <p:cNvSpPr/>
              <p:nvPr/>
            </p:nvSpPr>
            <p:spPr>
              <a:xfrm>
                <a:off x="1870262" y="1740098"/>
                <a:ext cx="1128161"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36" name="Google Shape;2836;p15"/>
              <p:cNvSpPr/>
              <p:nvPr/>
            </p:nvSpPr>
            <p:spPr>
              <a:xfrm rot="10800000" flipH="1">
                <a:off x="1870262" y="1575698"/>
                <a:ext cx="1124534" cy="3196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37" name="Google Shape;2837;p15"/>
              <p:cNvSpPr/>
              <p:nvPr/>
            </p:nvSpPr>
            <p:spPr>
              <a:xfrm>
                <a:off x="2156836" y="1673120"/>
                <a:ext cx="551385" cy="16135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38" name="Google Shape;2838;p15"/>
              <p:cNvSpPr/>
              <p:nvPr/>
            </p:nvSpPr>
            <p:spPr>
              <a:xfrm>
                <a:off x="2102424" y="1633543"/>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39" name="Google Shape;2839;p15"/>
              <p:cNvSpPr/>
              <p:nvPr/>
            </p:nvSpPr>
            <p:spPr>
              <a:xfrm>
                <a:off x="2534099" y="1727920"/>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40" name="Google Shape;2840;p15"/>
              <p:cNvSpPr/>
              <p:nvPr/>
            </p:nvSpPr>
            <p:spPr>
              <a:xfrm>
                <a:off x="2087914" y="1730965"/>
                <a:ext cx="243043"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841" name="Google Shape;2841;p15"/>
              <p:cNvCxnSpPr>
                <a:endCxn id="2836" idx="2"/>
              </p:cNvCxnSpPr>
              <p:nvPr/>
            </p:nvCxnSpPr>
            <p:spPr>
              <a:xfrm rot="10800000">
                <a:off x="1870262" y="1735532"/>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842" name="Google Shape;2842;p15"/>
              <p:cNvCxnSpPr/>
              <p:nvPr/>
            </p:nvCxnSpPr>
            <p:spPr>
              <a:xfrm rot="10800000">
                <a:off x="2994797" y="1734009"/>
                <a:ext cx="3626" cy="12482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843" name="Google Shape;2843;p15"/>
            <p:cNvGrpSpPr/>
            <p:nvPr/>
          </p:nvGrpSpPr>
          <p:grpSpPr>
            <a:xfrm>
              <a:off x="7397750" y="3903663"/>
              <a:ext cx="493713" cy="228601"/>
              <a:chOff x="1872762" y="1575686"/>
              <a:chExt cx="1128164" cy="438401"/>
            </a:xfrm>
          </p:grpSpPr>
          <p:sp>
            <p:nvSpPr>
              <p:cNvPr id="2844" name="Google Shape;2844;p15"/>
              <p:cNvSpPr/>
              <p:nvPr/>
            </p:nvSpPr>
            <p:spPr>
              <a:xfrm rot="10800000" flipH="1">
                <a:off x="1876391" y="1694419"/>
                <a:ext cx="1124534" cy="3196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45" name="Google Shape;2845;p15"/>
              <p:cNvSpPr/>
              <p:nvPr/>
            </p:nvSpPr>
            <p:spPr>
              <a:xfrm>
                <a:off x="1872762" y="1740086"/>
                <a:ext cx="1128163"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46" name="Google Shape;2846;p15"/>
              <p:cNvSpPr/>
              <p:nvPr/>
            </p:nvSpPr>
            <p:spPr>
              <a:xfrm rot="10800000" flipH="1">
                <a:off x="1872762" y="1575686"/>
                <a:ext cx="1124534" cy="31966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47" name="Google Shape;2847;p15"/>
              <p:cNvSpPr/>
              <p:nvPr/>
            </p:nvSpPr>
            <p:spPr>
              <a:xfrm>
                <a:off x="2159338" y="1673109"/>
                <a:ext cx="551385" cy="1613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48" name="Google Shape;2848;p15"/>
              <p:cNvSpPr/>
              <p:nvPr/>
            </p:nvSpPr>
            <p:spPr>
              <a:xfrm>
                <a:off x="2104924" y="1633530"/>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49" name="Google Shape;2849;p15"/>
              <p:cNvSpPr/>
              <p:nvPr/>
            </p:nvSpPr>
            <p:spPr>
              <a:xfrm>
                <a:off x="2536601" y="1727909"/>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50" name="Google Shape;2850;p15"/>
              <p:cNvSpPr/>
              <p:nvPr/>
            </p:nvSpPr>
            <p:spPr>
              <a:xfrm>
                <a:off x="2090414" y="1730952"/>
                <a:ext cx="243046"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851" name="Google Shape;2851;p15"/>
              <p:cNvCxnSpPr>
                <a:endCxn id="2846" idx="2"/>
              </p:cNvCxnSpPr>
              <p:nvPr/>
            </p:nvCxnSpPr>
            <p:spPr>
              <a:xfrm rot="10800000">
                <a:off x="1872762" y="1735519"/>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852" name="Google Shape;2852;p15"/>
              <p:cNvCxnSpPr/>
              <p:nvPr/>
            </p:nvCxnSpPr>
            <p:spPr>
              <a:xfrm rot="10800000">
                <a:off x="2997297" y="1733997"/>
                <a:ext cx="3629" cy="12482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853" name="Google Shape;2853;p15"/>
            <p:cNvGrpSpPr/>
            <p:nvPr/>
          </p:nvGrpSpPr>
          <p:grpSpPr>
            <a:xfrm>
              <a:off x="7194550" y="2755900"/>
              <a:ext cx="414338" cy="196850"/>
              <a:chOff x="1869120" y="1575277"/>
              <a:chExt cx="1131178" cy="437808"/>
            </a:xfrm>
          </p:grpSpPr>
          <p:sp>
            <p:nvSpPr>
              <p:cNvPr id="2854" name="Google Shape;2854;p15"/>
              <p:cNvSpPr/>
              <p:nvPr/>
            </p:nvSpPr>
            <p:spPr>
              <a:xfrm rot="10800000" flipH="1">
                <a:off x="1873456" y="1695321"/>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55" name="Google Shape;2855;p15"/>
              <p:cNvSpPr/>
              <p:nvPr/>
            </p:nvSpPr>
            <p:spPr>
              <a:xfrm>
                <a:off x="1869120" y="1737689"/>
                <a:ext cx="1131178" cy="11651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56" name="Google Shape;2856;p15"/>
              <p:cNvSpPr/>
              <p:nvPr/>
            </p:nvSpPr>
            <p:spPr>
              <a:xfrm rot="10800000" flipH="1">
                <a:off x="1869120" y="1575277"/>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57" name="Google Shape;2857;p15"/>
              <p:cNvSpPr/>
              <p:nvPr/>
            </p:nvSpPr>
            <p:spPr>
              <a:xfrm>
                <a:off x="2159500" y="1670607"/>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58" name="Google Shape;2858;p15"/>
              <p:cNvSpPr/>
              <p:nvPr/>
            </p:nvSpPr>
            <p:spPr>
              <a:xfrm>
                <a:off x="2103157" y="1631768"/>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59" name="Google Shape;2859;p15"/>
              <p:cNvSpPr/>
              <p:nvPr/>
            </p:nvSpPr>
            <p:spPr>
              <a:xfrm>
                <a:off x="2536558" y="1727098"/>
                <a:ext cx="242704" cy="9532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60" name="Google Shape;2860;p15"/>
              <p:cNvSpPr/>
              <p:nvPr/>
            </p:nvSpPr>
            <p:spPr>
              <a:xfrm>
                <a:off x="2090156" y="1730628"/>
                <a:ext cx="238369" cy="9533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861" name="Google Shape;2861;p15"/>
              <p:cNvCxnSpPr>
                <a:endCxn id="2856" idx="2"/>
              </p:cNvCxnSpPr>
              <p:nvPr/>
            </p:nvCxnSpPr>
            <p:spPr>
              <a:xfrm rot="10800000">
                <a:off x="1869120" y="1734159"/>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862" name="Google Shape;2862;p15"/>
              <p:cNvCxnSpPr/>
              <p:nvPr/>
            </p:nvCxnSpPr>
            <p:spPr>
              <a:xfrm rot="10800000">
                <a:off x="2995962" y="1734160"/>
                <a:ext cx="4335" cy="12357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863" name="Google Shape;2863;p15"/>
            <p:cNvGrpSpPr/>
            <p:nvPr/>
          </p:nvGrpSpPr>
          <p:grpSpPr>
            <a:xfrm>
              <a:off x="7677150" y="2379663"/>
              <a:ext cx="414338" cy="196850"/>
              <a:chOff x="1870543" y="1577815"/>
              <a:chExt cx="1131178" cy="437808"/>
            </a:xfrm>
          </p:grpSpPr>
          <p:sp>
            <p:nvSpPr>
              <p:cNvPr id="2864" name="Google Shape;2864;p15"/>
              <p:cNvSpPr/>
              <p:nvPr/>
            </p:nvSpPr>
            <p:spPr>
              <a:xfrm rot="10800000" flipH="1">
                <a:off x="1874878" y="1697859"/>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65" name="Google Shape;2865;p15"/>
              <p:cNvSpPr/>
              <p:nvPr/>
            </p:nvSpPr>
            <p:spPr>
              <a:xfrm>
                <a:off x="1870543" y="1740227"/>
                <a:ext cx="1131178" cy="11651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66" name="Google Shape;2866;p15"/>
              <p:cNvSpPr/>
              <p:nvPr/>
            </p:nvSpPr>
            <p:spPr>
              <a:xfrm rot="10800000" flipH="1">
                <a:off x="1870543" y="1577815"/>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67" name="Google Shape;2867;p15"/>
              <p:cNvSpPr/>
              <p:nvPr/>
            </p:nvSpPr>
            <p:spPr>
              <a:xfrm>
                <a:off x="2160923" y="1673143"/>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68" name="Google Shape;2868;p15"/>
              <p:cNvSpPr/>
              <p:nvPr/>
            </p:nvSpPr>
            <p:spPr>
              <a:xfrm>
                <a:off x="2104579" y="1634306"/>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69" name="Google Shape;2869;p15"/>
              <p:cNvSpPr/>
              <p:nvPr/>
            </p:nvSpPr>
            <p:spPr>
              <a:xfrm>
                <a:off x="2537980" y="1729634"/>
                <a:ext cx="242704" cy="9533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70" name="Google Shape;2870;p15"/>
              <p:cNvSpPr/>
              <p:nvPr/>
            </p:nvSpPr>
            <p:spPr>
              <a:xfrm>
                <a:off x="2091578" y="1733166"/>
                <a:ext cx="238369" cy="9532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871" name="Google Shape;2871;p15"/>
              <p:cNvCxnSpPr>
                <a:endCxn id="2866" idx="2"/>
              </p:cNvCxnSpPr>
              <p:nvPr/>
            </p:nvCxnSpPr>
            <p:spPr>
              <a:xfrm rot="10800000">
                <a:off x="1870543" y="1736697"/>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872" name="Google Shape;2872;p15"/>
              <p:cNvCxnSpPr/>
              <p:nvPr/>
            </p:nvCxnSpPr>
            <p:spPr>
              <a:xfrm rot="10800000">
                <a:off x="2997385" y="1736695"/>
                <a:ext cx="4335" cy="123576"/>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873" name="Google Shape;2873;p15"/>
            <p:cNvGrpSpPr/>
            <p:nvPr/>
          </p:nvGrpSpPr>
          <p:grpSpPr>
            <a:xfrm>
              <a:off x="7186613" y="2486025"/>
              <a:ext cx="412750" cy="196850"/>
              <a:chOff x="1872017" y="1575700"/>
              <a:chExt cx="1126842" cy="437808"/>
            </a:xfrm>
          </p:grpSpPr>
          <p:sp>
            <p:nvSpPr>
              <p:cNvPr id="2874" name="Google Shape;2874;p15"/>
              <p:cNvSpPr/>
              <p:nvPr/>
            </p:nvSpPr>
            <p:spPr>
              <a:xfrm rot="10800000" flipH="1">
                <a:off x="1876349" y="1695744"/>
                <a:ext cx="1122510"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75" name="Google Shape;2875;p15"/>
              <p:cNvSpPr/>
              <p:nvPr/>
            </p:nvSpPr>
            <p:spPr>
              <a:xfrm>
                <a:off x="1872017" y="1738112"/>
                <a:ext cx="1126842" cy="11651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76" name="Google Shape;2876;p15"/>
              <p:cNvSpPr/>
              <p:nvPr/>
            </p:nvSpPr>
            <p:spPr>
              <a:xfrm rot="10800000" flipH="1">
                <a:off x="1872017" y="1575700"/>
                <a:ext cx="1122507"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77" name="Google Shape;2877;p15"/>
              <p:cNvSpPr/>
              <p:nvPr/>
            </p:nvSpPr>
            <p:spPr>
              <a:xfrm>
                <a:off x="2158061" y="1671030"/>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78" name="Google Shape;2878;p15"/>
              <p:cNvSpPr/>
              <p:nvPr/>
            </p:nvSpPr>
            <p:spPr>
              <a:xfrm>
                <a:off x="2101718" y="1632191"/>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79" name="Google Shape;2879;p15"/>
              <p:cNvSpPr/>
              <p:nvPr/>
            </p:nvSpPr>
            <p:spPr>
              <a:xfrm>
                <a:off x="2535119" y="1727521"/>
                <a:ext cx="247040" cy="9532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80" name="Google Shape;2880;p15"/>
              <p:cNvSpPr/>
              <p:nvPr/>
            </p:nvSpPr>
            <p:spPr>
              <a:xfrm>
                <a:off x="2088717" y="1731051"/>
                <a:ext cx="242704" cy="9533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881" name="Google Shape;2881;p15"/>
              <p:cNvCxnSpPr>
                <a:endCxn id="2876" idx="2"/>
              </p:cNvCxnSpPr>
              <p:nvPr/>
            </p:nvCxnSpPr>
            <p:spPr>
              <a:xfrm rot="10800000">
                <a:off x="1872017" y="1734582"/>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882" name="Google Shape;2882;p15"/>
              <p:cNvCxnSpPr/>
              <p:nvPr/>
            </p:nvCxnSpPr>
            <p:spPr>
              <a:xfrm rot="10800000">
                <a:off x="2994524" y="1734582"/>
                <a:ext cx="4335" cy="12357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883" name="Google Shape;2883;p15"/>
            <p:cNvGrpSpPr/>
            <p:nvPr/>
          </p:nvGrpSpPr>
          <p:grpSpPr>
            <a:xfrm>
              <a:off x="7750175" y="2757488"/>
              <a:ext cx="414338" cy="196850"/>
              <a:chOff x="1869259" y="1577788"/>
              <a:chExt cx="1131178" cy="437808"/>
            </a:xfrm>
          </p:grpSpPr>
          <p:sp>
            <p:nvSpPr>
              <p:cNvPr id="2884" name="Google Shape;2884;p15"/>
              <p:cNvSpPr/>
              <p:nvPr/>
            </p:nvSpPr>
            <p:spPr>
              <a:xfrm rot="10800000" flipH="1">
                <a:off x="1873595" y="1697832"/>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85" name="Google Shape;2885;p15"/>
              <p:cNvSpPr/>
              <p:nvPr/>
            </p:nvSpPr>
            <p:spPr>
              <a:xfrm>
                <a:off x="1869259" y="1740200"/>
                <a:ext cx="1131178" cy="11651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86" name="Google Shape;2886;p15"/>
              <p:cNvSpPr/>
              <p:nvPr/>
            </p:nvSpPr>
            <p:spPr>
              <a:xfrm rot="10800000" flipH="1">
                <a:off x="1869259" y="1577788"/>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887" name="Google Shape;2887;p15"/>
              <p:cNvSpPr/>
              <p:nvPr/>
            </p:nvSpPr>
            <p:spPr>
              <a:xfrm>
                <a:off x="2159639" y="1673116"/>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888" name="Google Shape;2888;p15"/>
              <p:cNvSpPr/>
              <p:nvPr/>
            </p:nvSpPr>
            <p:spPr>
              <a:xfrm>
                <a:off x="2103296" y="1634279"/>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89" name="Google Shape;2889;p15"/>
              <p:cNvSpPr/>
              <p:nvPr/>
            </p:nvSpPr>
            <p:spPr>
              <a:xfrm>
                <a:off x="2536697" y="1729607"/>
                <a:ext cx="242704" cy="9533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90" name="Google Shape;2890;p15"/>
              <p:cNvSpPr/>
              <p:nvPr/>
            </p:nvSpPr>
            <p:spPr>
              <a:xfrm>
                <a:off x="2090295" y="1733139"/>
                <a:ext cx="238369" cy="9532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891" name="Google Shape;2891;p15"/>
              <p:cNvCxnSpPr>
                <a:endCxn id="2886" idx="2"/>
              </p:cNvCxnSpPr>
              <p:nvPr/>
            </p:nvCxnSpPr>
            <p:spPr>
              <a:xfrm rot="10800000">
                <a:off x="1869259" y="1736670"/>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892" name="Google Shape;2892;p15"/>
              <p:cNvCxnSpPr/>
              <p:nvPr/>
            </p:nvCxnSpPr>
            <p:spPr>
              <a:xfrm rot="10800000">
                <a:off x="2996102" y="1736669"/>
                <a:ext cx="4335" cy="123576"/>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pic>
          <p:nvPicPr>
            <p:cNvPr id="2893" name="Google Shape;2893;p15" descr="antenna_stylized"/>
            <p:cNvPicPr preferRelativeResize="0"/>
            <p:nvPr/>
          </p:nvPicPr>
          <p:blipFill rotWithShape="1">
            <a:blip r:embed="rId10">
              <a:alphaModFix/>
            </a:blip>
            <a:srcRect/>
            <a:stretch/>
          </p:blipFill>
          <p:spPr>
            <a:xfrm>
              <a:off x="5516100" y="3095151"/>
              <a:ext cx="530703" cy="223755"/>
            </a:xfrm>
            <a:prstGeom prst="rect">
              <a:avLst/>
            </a:prstGeom>
            <a:noFill/>
            <a:ln>
              <a:noFill/>
            </a:ln>
          </p:spPr>
        </p:pic>
        <p:pic>
          <p:nvPicPr>
            <p:cNvPr id="2894" name="Google Shape;2894;p15" descr="antenna_stylized"/>
            <p:cNvPicPr preferRelativeResize="0"/>
            <p:nvPr/>
          </p:nvPicPr>
          <p:blipFill rotWithShape="1">
            <a:blip r:embed="rId10">
              <a:alphaModFix/>
            </a:blip>
            <a:srcRect/>
            <a:stretch/>
          </p:blipFill>
          <p:spPr>
            <a:xfrm>
              <a:off x="6893951" y="5490536"/>
              <a:ext cx="530703" cy="223755"/>
            </a:xfrm>
            <a:prstGeom prst="rect">
              <a:avLst/>
            </a:prstGeom>
            <a:noFill/>
            <a:ln>
              <a:noFill/>
            </a:ln>
          </p:spPr>
        </p:pic>
        <p:pic>
          <p:nvPicPr>
            <p:cNvPr id="2895" name="Google Shape;2895;p15" descr="antenna_stylized"/>
            <p:cNvPicPr preferRelativeResize="0"/>
            <p:nvPr/>
          </p:nvPicPr>
          <p:blipFill rotWithShape="1">
            <a:blip r:embed="rId10">
              <a:alphaModFix/>
            </a:blip>
            <a:srcRect/>
            <a:stretch/>
          </p:blipFill>
          <p:spPr>
            <a:xfrm>
              <a:off x="7365711" y="5438691"/>
              <a:ext cx="530703" cy="223755"/>
            </a:xfrm>
            <a:prstGeom prst="rect">
              <a:avLst/>
            </a:prstGeom>
            <a:noFill/>
            <a:ln>
              <a:noFill/>
            </a:ln>
          </p:spPr>
        </p:pic>
        <p:pic>
          <p:nvPicPr>
            <p:cNvPr id="2896" name="Google Shape;2896;p15" descr="antenna_radiation_stylized"/>
            <p:cNvPicPr preferRelativeResize="0"/>
            <p:nvPr/>
          </p:nvPicPr>
          <p:blipFill rotWithShape="1">
            <a:blip r:embed="rId9">
              <a:alphaModFix/>
            </a:blip>
            <a:srcRect/>
            <a:stretch/>
          </p:blipFill>
          <p:spPr>
            <a:xfrm>
              <a:off x="7096052" y="5017186"/>
              <a:ext cx="415925" cy="8863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79">
                                            <p:txEl>
                                              <p:pRg st="0" end="0"/>
                                            </p:txEl>
                                          </p:spTgt>
                                        </p:tgtEl>
                                        <p:attrNameLst>
                                          <p:attrName>style.visibility</p:attrName>
                                        </p:attrNameLst>
                                      </p:cBhvr>
                                      <p:to>
                                        <p:strVal val="visible"/>
                                      </p:to>
                                    </p:set>
                                    <p:animEffect transition="in" filter="fade">
                                      <p:cBhvr>
                                        <p:cTn id="7" dur="500"/>
                                        <p:tgtEl>
                                          <p:spTgt spid="227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79">
                                            <p:txEl>
                                              <p:pRg st="1" end="1"/>
                                            </p:txEl>
                                          </p:spTgt>
                                        </p:tgtEl>
                                        <p:attrNameLst>
                                          <p:attrName>style.visibility</p:attrName>
                                        </p:attrNameLst>
                                      </p:cBhvr>
                                      <p:to>
                                        <p:strVal val="visible"/>
                                      </p:to>
                                    </p:set>
                                    <p:animEffect transition="in" filter="fade">
                                      <p:cBhvr>
                                        <p:cTn id="10" dur="500"/>
                                        <p:tgtEl>
                                          <p:spTgt spid="227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79">
                                            <p:txEl>
                                              <p:pRg st="2" end="2"/>
                                            </p:txEl>
                                          </p:spTgt>
                                        </p:tgtEl>
                                        <p:attrNameLst>
                                          <p:attrName>style.visibility</p:attrName>
                                        </p:attrNameLst>
                                      </p:cBhvr>
                                      <p:to>
                                        <p:strVal val="visible"/>
                                      </p:to>
                                    </p:set>
                                    <p:animEffect transition="in" filter="fade">
                                      <p:cBhvr>
                                        <p:cTn id="13" dur="500"/>
                                        <p:tgtEl>
                                          <p:spTgt spid="227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79">
                                            <p:txEl>
                                              <p:pRg st="3" end="3"/>
                                            </p:txEl>
                                          </p:spTgt>
                                        </p:tgtEl>
                                        <p:attrNameLst>
                                          <p:attrName>style.visibility</p:attrName>
                                        </p:attrNameLst>
                                      </p:cBhvr>
                                      <p:to>
                                        <p:strVal val="visible"/>
                                      </p:to>
                                    </p:set>
                                    <p:animEffect transition="in" filter="fade">
                                      <p:cBhvr>
                                        <p:cTn id="16" dur="500"/>
                                        <p:tgtEl>
                                          <p:spTgt spid="227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80">
                                            <p:txEl>
                                              <p:pRg st="0" end="0"/>
                                            </p:txEl>
                                          </p:spTgt>
                                        </p:tgtEl>
                                        <p:attrNameLst>
                                          <p:attrName>style.visibility</p:attrName>
                                        </p:attrNameLst>
                                      </p:cBhvr>
                                      <p:to>
                                        <p:strVal val="visible"/>
                                      </p:to>
                                    </p:set>
                                    <p:animEffect transition="in" filter="fade">
                                      <p:cBhvr>
                                        <p:cTn id="19" dur="500"/>
                                        <p:tgtEl>
                                          <p:spTgt spid="2280">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81">
                                            <p:txEl>
                                              <p:pRg st="0" end="0"/>
                                            </p:txEl>
                                          </p:spTgt>
                                        </p:tgtEl>
                                        <p:attrNameLst>
                                          <p:attrName>style.visibility</p:attrName>
                                        </p:attrNameLst>
                                      </p:cBhvr>
                                      <p:to>
                                        <p:strVal val="visible"/>
                                      </p:to>
                                    </p:set>
                                    <p:animEffect transition="in" filter="fade">
                                      <p:cBhvr>
                                        <p:cTn id="22" dur="500"/>
                                        <p:tgtEl>
                                          <p:spTgt spid="2281">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81">
                                            <p:txEl>
                                              <p:pRg st="1" end="1"/>
                                            </p:txEl>
                                          </p:spTgt>
                                        </p:tgtEl>
                                        <p:attrNameLst>
                                          <p:attrName>style.visibility</p:attrName>
                                        </p:attrNameLst>
                                      </p:cBhvr>
                                      <p:to>
                                        <p:strVal val="visible"/>
                                      </p:to>
                                    </p:set>
                                    <p:animEffect transition="in" filter="fade">
                                      <p:cBhvr>
                                        <p:cTn id="25" dur="500"/>
                                        <p:tgtEl>
                                          <p:spTgt spid="2281">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81">
                                            <p:txEl>
                                              <p:pRg st="2" end="2"/>
                                            </p:txEl>
                                          </p:spTgt>
                                        </p:tgtEl>
                                        <p:attrNameLst>
                                          <p:attrName>style.visibility</p:attrName>
                                        </p:attrNameLst>
                                      </p:cBhvr>
                                      <p:to>
                                        <p:strVal val="visible"/>
                                      </p:to>
                                    </p:set>
                                    <p:animEffect transition="in" filter="fade">
                                      <p:cBhvr>
                                        <p:cTn id="28" dur="500"/>
                                        <p:tgtEl>
                                          <p:spTgt spid="2281">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81">
                                            <p:txEl>
                                              <p:pRg st="3" end="3"/>
                                            </p:txEl>
                                          </p:spTgt>
                                        </p:tgtEl>
                                        <p:attrNameLst>
                                          <p:attrName>style.visibility</p:attrName>
                                        </p:attrNameLst>
                                      </p:cBhvr>
                                      <p:to>
                                        <p:strVal val="visible"/>
                                      </p:to>
                                    </p:set>
                                    <p:animEffect transition="in" filter="fade">
                                      <p:cBhvr>
                                        <p:cTn id="31" dur="500"/>
                                        <p:tgtEl>
                                          <p:spTgt spid="228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0"/>
        <p:cNvGrpSpPr/>
        <p:nvPr/>
      </p:nvGrpSpPr>
      <p:grpSpPr>
        <a:xfrm>
          <a:off x="0" y="0"/>
          <a:ext cx="0" cy="0"/>
          <a:chOff x="0" y="0"/>
          <a:chExt cx="0" cy="0"/>
        </a:xfrm>
      </p:grpSpPr>
      <p:sp>
        <p:nvSpPr>
          <p:cNvPr id="2901" name="Google Shape;2901;p16"/>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2902" name="Google Shape;2902;p16"/>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16</a:t>
            </a:fld>
            <a:endParaRPr sz="1200">
              <a:solidFill>
                <a:schemeClr val="dk1"/>
              </a:solidFill>
              <a:latin typeface="Tahoma"/>
              <a:ea typeface="Tahoma"/>
              <a:cs typeface="Tahoma"/>
              <a:sym typeface="Tahoma"/>
            </a:endParaRPr>
          </a:p>
        </p:txBody>
      </p:sp>
      <p:pic>
        <p:nvPicPr>
          <p:cNvPr id="2903" name="Google Shape;2903;p16"/>
          <p:cNvPicPr preferRelativeResize="0"/>
          <p:nvPr/>
        </p:nvPicPr>
        <p:blipFill rotWithShape="1">
          <a:blip r:embed="rId3">
            <a:alphaModFix/>
          </a:blip>
          <a:srcRect/>
          <a:stretch/>
        </p:blipFill>
        <p:spPr>
          <a:xfrm>
            <a:off x="2268538" y="404813"/>
            <a:ext cx="4879975" cy="5822950"/>
          </a:xfrm>
          <a:prstGeom prst="rect">
            <a:avLst/>
          </a:prstGeom>
          <a:noFill/>
          <a:ln>
            <a:noFill/>
          </a:ln>
        </p:spPr>
      </p:pic>
      <p:sp>
        <p:nvSpPr>
          <p:cNvPr id="2904" name="Google Shape;2904;p16"/>
          <p:cNvSpPr/>
          <p:nvPr/>
        </p:nvSpPr>
        <p:spPr>
          <a:xfrm>
            <a:off x="323850" y="188913"/>
            <a:ext cx="1725613"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i="1">
                <a:solidFill>
                  <a:srgbClr val="C00000"/>
                </a:solidFill>
                <a:latin typeface="Arial"/>
                <a:ea typeface="Arial"/>
                <a:cs typeface="Arial"/>
                <a:sym typeface="Arial"/>
              </a:rPr>
              <a:t>A closer look</a:t>
            </a:r>
            <a:endParaRPr sz="2400" b="1">
              <a:solidFill>
                <a:srgbClr val="C00000"/>
              </a:solidFill>
              <a:latin typeface="Arial"/>
              <a:ea typeface="Arial"/>
              <a:cs typeface="Arial"/>
              <a:sym typeface="Arial"/>
            </a:endParaRPr>
          </a:p>
        </p:txBody>
      </p:sp>
      <p:sp>
        <p:nvSpPr>
          <p:cNvPr id="2905" name="Google Shape;2905;p16"/>
          <p:cNvSpPr/>
          <p:nvPr/>
        </p:nvSpPr>
        <p:spPr>
          <a:xfrm>
            <a:off x="755650" y="684213"/>
            <a:ext cx="1512888" cy="719137"/>
          </a:xfrm>
          <a:prstGeom prst="wedgeRoundRectCallout">
            <a:avLst>
              <a:gd name="adj1" fmla="val 82321"/>
              <a:gd name="adj2" fmla="val 15192"/>
              <a:gd name="adj3"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Network edge</a:t>
            </a:r>
            <a:endParaRPr sz="2000" b="1">
              <a:solidFill>
                <a:schemeClr val="lt1"/>
              </a:solidFill>
              <a:latin typeface="Arial"/>
              <a:ea typeface="Arial"/>
              <a:cs typeface="Arial"/>
              <a:sym typeface="Arial"/>
            </a:endParaRPr>
          </a:p>
        </p:txBody>
      </p:sp>
      <p:sp>
        <p:nvSpPr>
          <p:cNvPr id="2906" name="Google Shape;2906;p16"/>
          <p:cNvSpPr/>
          <p:nvPr/>
        </p:nvSpPr>
        <p:spPr>
          <a:xfrm>
            <a:off x="5795963" y="333375"/>
            <a:ext cx="2089150" cy="719138"/>
          </a:xfrm>
          <a:prstGeom prst="wedgeRoundRectCallout">
            <a:avLst>
              <a:gd name="adj1" fmla="val -22427"/>
              <a:gd name="adj2" fmla="val 119769"/>
              <a:gd name="adj3" fmla="val 16667"/>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Media: Wired/wireless</a:t>
            </a:r>
            <a:endParaRPr sz="2000" b="1">
              <a:solidFill>
                <a:schemeClr val="lt1"/>
              </a:solidFill>
              <a:latin typeface="Arial"/>
              <a:ea typeface="Arial"/>
              <a:cs typeface="Arial"/>
              <a:sym typeface="Arial"/>
            </a:endParaRPr>
          </a:p>
        </p:txBody>
      </p:sp>
      <p:sp>
        <p:nvSpPr>
          <p:cNvPr id="2907" name="Google Shape;2907;p16"/>
          <p:cNvSpPr/>
          <p:nvPr/>
        </p:nvSpPr>
        <p:spPr>
          <a:xfrm>
            <a:off x="6443663" y="4221163"/>
            <a:ext cx="2089150" cy="720725"/>
          </a:xfrm>
          <a:prstGeom prst="wedgeRoundRectCallout">
            <a:avLst>
              <a:gd name="adj1" fmla="val -64498"/>
              <a:gd name="adj2" fmla="val -96855"/>
              <a:gd name="adj3" fmla="val 16667"/>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Network Core</a:t>
            </a:r>
            <a:endParaRPr sz="2000" b="1">
              <a:solidFill>
                <a:schemeClr val="lt1"/>
              </a:solidFill>
              <a:latin typeface="Arial"/>
              <a:ea typeface="Arial"/>
              <a:cs typeface="Arial"/>
              <a:sym typeface="Arial"/>
            </a:endParaRPr>
          </a:p>
        </p:txBody>
      </p:sp>
      <p:sp>
        <p:nvSpPr>
          <p:cNvPr id="2908" name="Google Shape;2908;p16"/>
          <p:cNvSpPr/>
          <p:nvPr/>
        </p:nvSpPr>
        <p:spPr>
          <a:xfrm>
            <a:off x="1619250" y="1844675"/>
            <a:ext cx="2089150" cy="720725"/>
          </a:xfrm>
          <a:prstGeom prst="wedgeRoundRectCallout">
            <a:avLst>
              <a:gd name="adj1" fmla="val 59905"/>
              <a:gd name="adj2" fmla="val -91766"/>
              <a:gd name="adj3"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Access Networks</a:t>
            </a:r>
            <a:endParaRPr sz="2000" b="1">
              <a:solidFill>
                <a:schemeClr val="lt1"/>
              </a:solidFill>
              <a:latin typeface="Arial"/>
              <a:ea typeface="Arial"/>
              <a:cs typeface="Arial"/>
              <a:sym typeface="Arial"/>
            </a:endParaRPr>
          </a:p>
        </p:txBody>
      </p:sp>
      <p:pic>
        <p:nvPicPr>
          <p:cNvPr id="2909" name="Google Shape;2909;p16" descr="Puzzle"/>
          <p:cNvPicPr preferRelativeResize="0"/>
          <p:nvPr/>
        </p:nvPicPr>
        <p:blipFill rotWithShape="1">
          <a:blip r:embed="rId4">
            <a:alphaModFix/>
          </a:blip>
          <a:srcRect/>
          <a:stretch/>
        </p:blipFill>
        <p:spPr>
          <a:xfrm rot="2653558">
            <a:off x="8358188" y="103188"/>
            <a:ext cx="603250" cy="603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3"/>
        <p:cNvGrpSpPr/>
        <p:nvPr/>
      </p:nvGrpSpPr>
      <p:grpSpPr>
        <a:xfrm>
          <a:off x="0" y="0"/>
          <a:ext cx="0" cy="0"/>
          <a:chOff x="0" y="0"/>
          <a:chExt cx="0" cy="0"/>
        </a:xfrm>
      </p:grpSpPr>
      <p:sp>
        <p:nvSpPr>
          <p:cNvPr id="2914" name="Google Shape;2914;p1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2915" name="Google Shape;2915;p1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17</a:t>
            </a:fld>
            <a:endParaRPr sz="1200">
              <a:solidFill>
                <a:schemeClr val="dk1"/>
              </a:solidFill>
              <a:latin typeface="Tahoma"/>
              <a:ea typeface="Tahoma"/>
              <a:cs typeface="Tahoma"/>
              <a:sym typeface="Tahoma"/>
            </a:endParaRPr>
          </a:p>
        </p:txBody>
      </p:sp>
      <p:pic>
        <p:nvPicPr>
          <p:cNvPr id="2916" name="Google Shape;2916;p17" descr="Puzzle"/>
          <p:cNvPicPr preferRelativeResize="0"/>
          <p:nvPr/>
        </p:nvPicPr>
        <p:blipFill rotWithShape="1">
          <a:blip r:embed="rId3">
            <a:alphaModFix/>
          </a:blip>
          <a:srcRect/>
          <a:stretch/>
        </p:blipFill>
        <p:spPr>
          <a:xfrm rot="2653558">
            <a:off x="8415338" y="125413"/>
            <a:ext cx="603250" cy="603250"/>
          </a:xfrm>
          <a:prstGeom prst="rect">
            <a:avLst/>
          </a:prstGeom>
          <a:noFill/>
          <a:ln>
            <a:noFill/>
          </a:ln>
        </p:spPr>
      </p:pic>
      <p:pic>
        <p:nvPicPr>
          <p:cNvPr id="2917" name="Google Shape;2917;p17"/>
          <p:cNvPicPr preferRelativeResize="0"/>
          <p:nvPr/>
        </p:nvPicPr>
        <p:blipFill rotWithShape="1">
          <a:blip r:embed="rId4">
            <a:alphaModFix/>
          </a:blip>
          <a:srcRect/>
          <a:stretch/>
        </p:blipFill>
        <p:spPr>
          <a:xfrm>
            <a:off x="755650" y="549275"/>
            <a:ext cx="4321175" cy="5429250"/>
          </a:xfrm>
          <a:prstGeom prst="rect">
            <a:avLst/>
          </a:prstGeom>
          <a:noFill/>
          <a:ln>
            <a:noFill/>
          </a:ln>
        </p:spPr>
      </p:pic>
      <p:sp>
        <p:nvSpPr>
          <p:cNvPr id="2918" name="Google Shape;2918;p17"/>
          <p:cNvSpPr txBox="1"/>
          <p:nvPr/>
        </p:nvSpPr>
        <p:spPr>
          <a:xfrm>
            <a:off x="5364163" y="1052513"/>
            <a:ext cx="2232025" cy="831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a:solidFill>
                  <a:srgbClr val="C00000"/>
                </a:solidFill>
                <a:latin typeface="Arial"/>
                <a:ea typeface="Arial"/>
                <a:cs typeface="Arial"/>
                <a:sym typeface="Arial"/>
              </a:rPr>
              <a:t>End system interaction</a:t>
            </a:r>
            <a:endParaRPr sz="2400" b="1">
              <a:solidFill>
                <a:srgbClr val="C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2"/>
        <p:cNvGrpSpPr/>
        <p:nvPr/>
      </p:nvGrpSpPr>
      <p:grpSpPr>
        <a:xfrm>
          <a:off x="0" y="0"/>
          <a:ext cx="0" cy="0"/>
          <a:chOff x="0" y="0"/>
          <a:chExt cx="0" cy="0"/>
        </a:xfrm>
      </p:grpSpPr>
      <p:sp>
        <p:nvSpPr>
          <p:cNvPr id="2923" name="Google Shape;2923;p18"/>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2924" name="Google Shape;2924;p1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18</a:t>
            </a:fld>
            <a:endParaRPr sz="1200">
              <a:solidFill>
                <a:schemeClr val="dk1"/>
              </a:solidFill>
              <a:latin typeface="Tahoma"/>
              <a:ea typeface="Tahoma"/>
              <a:cs typeface="Tahoma"/>
              <a:sym typeface="Tahoma"/>
            </a:endParaRPr>
          </a:p>
        </p:txBody>
      </p:sp>
      <p:pic>
        <p:nvPicPr>
          <p:cNvPr id="2925" name="Google Shape;2925;p18" descr="Puzzle"/>
          <p:cNvPicPr preferRelativeResize="0"/>
          <p:nvPr/>
        </p:nvPicPr>
        <p:blipFill rotWithShape="1">
          <a:blip r:embed="rId3">
            <a:alphaModFix/>
          </a:blip>
          <a:srcRect/>
          <a:stretch/>
        </p:blipFill>
        <p:spPr>
          <a:xfrm rot="2653558">
            <a:off x="8415338" y="125413"/>
            <a:ext cx="603250" cy="603250"/>
          </a:xfrm>
          <a:prstGeom prst="rect">
            <a:avLst/>
          </a:prstGeom>
          <a:noFill/>
          <a:ln>
            <a:noFill/>
          </a:ln>
        </p:spPr>
      </p:pic>
      <p:pic>
        <p:nvPicPr>
          <p:cNvPr id="2926" name="Google Shape;2926;p18"/>
          <p:cNvPicPr preferRelativeResize="0"/>
          <p:nvPr/>
        </p:nvPicPr>
        <p:blipFill rotWithShape="1">
          <a:blip r:embed="rId4">
            <a:alphaModFix/>
          </a:blip>
          <a:srcRect/>
          <a:stretch/>
        </p:blipFill>
        <p:spPr>
          <a:xfrm>
            <a:off x="684213" y="549275"/>
            <a:ext cx="4443412" cy="5418138"/>
          </a:xfrm>
          <a:prstGeom prst="rect">
            <a:avLst/>
          </a:prstGeom>
          <a:noFill/>
          <a:ln>
            <a:noFill/>
          </a:ln>
        </p:spPr>
      </p:pic>
      <p:sp>
        <p:nvSpPr>
          <p:cNvPr id="2927" name="Google Shape;2927;p18"/>
          <p:cNvSpPr/>
          <p:nvPr/>
        </p:nvSpPr>
        <p:spPr>
          <a:xfrm>
            <a:off x="5292725" y="908050"/>
            <a:ext cx="2797175" cy="461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a:solidFill>
                  <a:srgbClr val="C00000"/>
                </a:solidFill>
                <a:latin typeface="Arial"/>
                <a:ea typeface="Arial"/>
                <a:cs typeface="Arial"/>
                <a:sym typeface="Arial"/>
              </a:rPr>
              <a:t>Access networks</a:t>
            </a:r>
            <a:endParaRPr/>
          </a:p>
        </p:txBody>
      </p:sp>
      <p:sp>
        <p:nvSpPr>
          <p:cNvPr id="2928" name="Google Shape;2928;p18"/>
          <p:cNvSpPr/>
          <p:nvPr/>
        </p:nvSpPr>
        <p:spPr>
          <a:xfrm>
            <a:off x="4787900" y="2133600"/>
            <a:ext cx="3924300" cy="2676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The network </a:t>
            </a:r>
            <a:r>
              <a:rPr lang="en-US" sz="2400">
                <a:solidFill>
                  <a:srgbClr val="C00000"/>
                </a:solidFill>
                <a:latin typeface="Arial"/>
                <a:ea typeface="Arial"/>
                <a:cs typeface="Arial"/>
                <a:sym typeface="Arial"/>
              </a:rPr>
              <a:t>that physically connects</a:t>
            </a:r>
            <a:r>
              <a:rPr lang="en-US" sz="2400">
                <a:solidFill>
                  <a:schemeClr val="dk1"/>
                </a:solidFill>
                <a:latin typeface="Arial"/>
                <a:ea typeface="Arial"/>
                <a:cs typeface="Arial"/>
                <a:sym typeface="Arial"/>
              </a:rPr>
              <a:t> an </a:t>
            </a:r>
            <a:r>
              <a:rPr lang="en-US" sz="2400">
                <a:solidFill>
                  <a:srgbClr val="C00000"/>
                </a:solidFill>
                <a:latin typeface="Arial"/>
                <a:ea typeface="Arial"/>
                <a:cs typeface="Arial"/>
                <a:sym typeface="Arial"/>
              </a:rPr>
              <a:t>end system to the first router </a:t>
            </a:r>
            <a:r>
              <a:rPr lang="en-US" sz="2400">
                <a:solidFill>
                  <a:schemeClr val="dk1"/>
                </a:solidFill>
                <a:latin typeface="Arial"/>
                <a:ea typeface="Arial"/>
                <a:cs typeface="Arial"/>
                <a:sym typeface="Arial"/>
              </a:rPr>
              <a:t>(also known as the “</a:t>
            </a:r>
            <a:r>
              <a:rPr lang="en-US" sz="2400" i="1" u="sng">
                <a:solidFill>
                  <a:schemeClr val="dk1"/>
                </a:solidFill>
                <a:latin typeface="Arial"/>
                <a:ea typeface="Arial"/>
                <a:cs typeface="Arial"/>
                <a:sym typeface="Arial"/>
              </a:rPr>
              <a:t>edge router</a:t>
            </a:r>
            <a:r>
              <a:rPr lang="en-US" sz="2400">
                <a:solidFill>
                  <a:schemeClr val="dk1"/>
                </a:solidFill>
                <a:latin typeface="Arial"/>
                <a:ea typeface="Arial"/>
                <a:cs typeface="Arial"/>
                <a:sym typeface="Arial"/>
              </a:rPr>
              <a:t>”) on a path from the end system to any other distant end system.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3"/>
        <p:cNvGrpSpPr/>
        <p:nvPr/>
      </p:nvGrpSpPr>
      <p:grpSpPr>
        <a:xfrm>
          <a:off x="0" y="0"/>
          <a:ext cx="0" cy="0"/>
          <a:chOff x="0" y="0"/>
          <a:chExt cx="0" cy="0"/>
        </a:xfrm>
      </p:grpSpPr>
      <p:sp>
        <p:nvSpPr>
          <p:cNvPr id="2934" name="Google Shape;2934;p19"/>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2935" name="Google Shape;2935;p19"/>
          <p:cNvSpPr txBox="1">
            <a:spLocks noGrp="1"/>
          </p:cNvSpPr>
          <p:nvPr>
            <p:ph type="title" idx="4294967295"/>
          </p:nvPr>
        </p:nvSpPr>
        <p:spPr>
          <a:xfrm>
            <a:off x="338138" y="196850"/>
            <a:ext cx="8382000" cy="8350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Access networks and physical media</a:t>
            </a:r>
            <a:endParaRPr/>
          </a:p>
        </p:txBody>
      </p:sp>
      <p:sp>
        <p:nvSpPr>
          <p:cNvPr id="2936" name="Google Shape;2936;p19"/>
          <p:cNvSpPr txBox="1">
            <a:spLocks noGrp="1"/>
          </p:cNvSpPr>
          <p:nvPr>
            <p:ph type="body" idx="4294967295"/>
          </p:nvPr>
        </p:nvSpPr>
        <p:spPr>
          <a:xfrm>
            <a:off x="600075" y="1371600"/>
            <a:ext cx="4010025" cy="501015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i="1">
                <a:solidFill>
                  <a:srgbClr val="CC0000"/>
                </a:solidFill>
              </a:rPr>
              <a:t>Q: How to connect end systems to edge router?</a:t>
            </a:r>
            <a:endParaRPr/>
          </a:p>
          <a:p>
            <a:pPr marL="287338" lvl="0" indent="-287338" algn="l" rtl="0">
              <a:lnSpc>
                <a:spcPct val="85000"/>
              </a:lnSpc>
              <a:spcBef>
                <a:spcPts val="480"/>
              </a:spcBef>
              <a:spcAft>
                <a:spcPts val="0"/>
              </a:spcAft>
              <a:buSzPts val="2400"/>
              <a:buFont typeface="Noto Sans Symbols"/>
              <a:buChar char="▪"/>
            </a:pPr>
            <a:r>
              <a:rPr lang="en-US" sz="2400"/>
              <a:t>residential access nets</a:t>
            </a:r>
            <a:endParaRPr/>
          </a:p>
          <a:p>
            <a:pPr marL="287338" lvl="0" indent="-287338" algn="l" rtl="0">
              <a:lnSpc>
                <a:spcPct val="85000"/>
              </a:lnSpc>
              <a:spcBef>
                <a:spcPts val="480"/>
              </a:spcBef>
              <a:spcAft>
                <a:spcPts val="0"/>
              </a:spcAft>
              <a:buSzPts val="2400"/>
              <a:buFont typeface="Noto Sans Symbols"/>
              <a:buChar char="▪"/>
            </a:pPr>
            <a:r>
              <a:rPr lang="en-US" sz="2400"/>
              <a:t>institutional access networks (school, company)</a:t>
            </a:r>
            <a:endParaRPr/>
          </a:p>
          <a:p>
            <a:pPr marL="287338" lvl="0" indent="-287338" algn="l" rtl="0">
              <a:lnSpc>
                <a:spcPct val="85000"/>
              </a:lnSpc>
              <a:spcBef>
                <a:spcPts val="480"/>
              </a:spcBef>
              <a:spcAft>
                <a:spcPts val="0"/>
              </a:spcAft>
              <a:buSzPts val="2400"/>
              <a:buFont typeface="Noto Sans Symbols"/>
              <a:buChar char="▪"/>
            </a:pPr>
            <a:r>
              <a:rPr lang="en-US" sz="2400"/>
              <a:t>mobile access networks</a:t>
            </a:r>
            <a:endParaRPr sz="2400">
              <a:solidFill>
                <a:srgbClr val="FF0000"/>
              </a:solidFill>
            </a:endParaRPr>
          </a:p>
          <a:p>
            <a:pPr marL="342900" lvl="0" indent="-342900" algn="l" rtl="0">
              <a:lnSpc>
                <a:spcPct val="85000"/>
              </a:lnSpc>
              <a:spcBef>
                <a:spcPts val="1280"/>
              </a:spcBef>
              <a:spcAft>
                <a:spcPts val="0"/>
              </a:spcAft>
              <a:buSzPts val="2800"/>
              <a:buFont typeface="Noto Sans Symbols"/>
              <a:buNone/>
            </a:pPr>
            <a:r>
              <a:rPr lang="en-US" i="1">
                <a:solidFill>
                  <a:srgbClr val="CC0000"/>
                </a:solidFill>
              </a:rPr>
              <a:t>keep in mind: </a:t>
            </a:r>
            <a:endParaRPr/>
          </a:p>
          <a:p>
            <a:pPr marL="287338" lvl="0" indent="-287338" algn="l" rtl="0">
              <a:lnSpc>
                <a:spcPct val="85000"/>
              </a:lnSpc>
              <a:spcBef>
                <a:spcPts val="480"/>
              </a:spcBef>
              <a:spcAft>
                <a:spcPts val="0"/>
              </a:spcAft>
              <a:buSzPts val="2400"/>
              <a:buFont typeface="Noto Sans Symbols"/>
              <a:buChar char="▪"/>
            </a:pPr>
            <a:r>
              <a:rPr lang="en-US" sz="2400"/>
              <a:t>bandwidth (bits per second) of access network?</a:t>
            </a:r>
            <a:endParaRPr/>
          </a:p>
          <a:p>
            <a:pPr marL="287338" lvl="0" indent="-287338" algn="l" rtl="0">
              <a:lnSpc>
                <a:spcPct val="85000"/>
              </a:lnSpc>
              <a:spcBef>
                <a:spcPts val="480"/>
              </a:spcBef>
              <a:spcAft>
                <a:spcPts val="0"/>
              </a:spcAft>
              <a:buSzPts val="2400"/>
              <a:buFont typeface="Noto Sans Symbols"/>
              <a:buChar char="▪"/>
            </a:pPr>
            <a:r>
              <a:rPr lang="en-US" sz="2400"/>
              <a:t>shared or dedicated?</a:t>
            </a:r>
            <a:endParaRPr/>
          </a:p>
        </p:txBody>
      </p:sp>
      <p:pic>
        <p:nvPicPr>
          <p:cNvPr id="2937" name="Google Shape;2937;p19" descr="underline_base"/>
          <p:cNvPicPr preferRelativeResize="0"/>
          <p:nvPr/>
        </p:nvPicPr>
        <p:blipFill rotWithShape="1">
          <a:blip r:embed="rId3">
            <a:alphaModFix/>
          </a:blip>
          <a:srcRect/>
          <a:stretch/>
        </p:blipFill>
        <p:spPr>
          <a:xfrm>
            <a:off x="388938" y="830263"/>
            <a:ext cx="6856412" cy="173037"/>
          </a:xfrm>
          <a:prstGeom prst="rect">
            <a:avLst/>
          </a:prstGeom>
          <a:noFill/>
          <a:ln>
            <a:noFill/>
          </a:ln>
        </p:spPr>
      </p:pic>
      <p:sp>
        <p:nvSpPr>
          <p:cNvPr id="2938" name="Google Shape;2938;p1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19</a:t>
            </a:fld>
            <a:endParaRPr sz="1200">
              <a:solidFill>
                <a:schemeClr val="dk1"/>
              </a:solidFill>
              <a:latin typeface="Tahoma"/>
              <a:ea typeface="Tahoma"/>
              <a:cs typeface="Tahoma"/>
              <a:sym typeface="Tahoma"/>
            </a:endParaRPr>
          </a:p>
        </p:txBody>
      </p:sp>
      <p:grpSp>
        <p:nvGrpSpPr>
          <p:cNvPr id="2939" name="Google Shape;2939;p19"/>
          <p:cNvGrpSpPr/>
          <p:nvPr/>
        </p:nvGrpSpPr>
        <p:grpSpPr>
          <a:xfrm>
            <a:off x="5202238" y="1546225"/>
            <a:ext cx="3551237" cy="4449763"/>
            <a:chOff x="5202238" y="1546225"/>
            <a:chExt cx="3551237" cy="4450443"/>
          </a:xfrm>
        </p:grpSpPr>
        <p:sp>
          <p:nvSpPr>
            <p:cNvPr id="2940" name="Google Shape;2940;p19"/>
            <p:cNvSpPr/>
            <p:nvPr/>
          </p:nvSpPr>
          <p:spPr>
            <a:xfrm>
              <a:off x="5202238" y="1712913"/>
              <a:ext cx="1736725" cy="1071562"/>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941" name="Google Shape;2941;p19"/>
            <p:cNvGrpSpPr/>
            <p:nvPr/>
          </p:nvGrpSpPr>
          <p:grpSpPr>
            <a:xfrm>
              <a:off x="5329977" y="2980450"/>
              <a:ext cx="1458912" cy="933450"/>
              <a:chOff x="2889" y="1631"/>
              <a:chExt cx="980" cy="743"/>
            </a:xfrm>
          </p:grpSpPr>
          <p:sp>
            <p:nvSpPr>
              <p:cNvPr id="2942" name="Google Shape;2942;p19"/>
              <p:cNvSpPr/>
              <p:nvPr/>
            </p:nvSpPr>
            <p:spPr>
              <a:xfrm>
                <a:off x="3046" y="1841"/>
                <a:ext cx="663" cy="533"/>
              </a:xfrm>
              <a:prstGeom prst="rect">
                <a:avLst/>
              </a:pr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2943" name="Google Shape;2943;p19"/>
              <p:cNvSpPr/>
              <p:nvPr/>
            </p:nvSpPr>
            <p:spPr>
              <a:xfrm>
                <a:off x="2889" y="1631"/>
                <a:ext cx="980" cy="253"/>
              </a:xfrm>
              <a:prstGeom prst="triangle">
                <a:avLst>
                  <a:gd name="adj" fmla="val 50000"/>
                </a:avLst>
              </a:prstGeom>
              <a:solidFill>
                <a:srgbClr val="00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CCFF"/>
                  </a:solidFill>
                  <a:latin typeface="Arial"/>
                  <a:ea typeface="Arial"/>
                  <a:cs typeface="Arial"/>
                  <a:sym typeface="Arial"/>
                </a:endParaRPr>
              </a:p>
            </p:txBody>
          </p:sp>
        </p:grpSp>
        <p:sp>
          <p:nvSpPr>
            <p:cNvPr id="2944" name="Google Shape;2944;p19"/>
            <p:cNvSpPr/>
            <p:nvPr/>
          </p:nvSpPr>
          <p:spPr>
            <a:xfrm>
              <a:off x="5364163" y="4331380"/>
              <a:ext cx="3225800" cy="1665288"/>
            </a:xfrm>
            <a:custGeom>
              <a:avLst/>
              <a:gdLst/>
              <a:ahLst/>
              <a:cxnLst/>
              <a:rect l="l" t="t" r="r" b="b"/>
              <a:pathLst>
                <a:path w="2032" h="1049" extrusionOk="0">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945" name="Google Shape;2945;p19"/>
            <p:cNvCxnSpPr/>
            <p:nvPr/>
          </p:nvCxnSpPr>
          <p:spPr>
            <a:xfrm rot="-5400000">
              <a:off x="7845425" y="5162551"/>
              <a:ext cx="523875" cy="139700"/>
            </a:xfrm>
            <a:prstGeom prst="straightConnector1">
              <a:avLst/>
            </a:prstGeom>
            <a:noFill/>
            <a:ln w="19050" cap="flat" cmpd="sng">
              <a:solidFill>
                <a:srgbClr val="FF0000"/>
              </a:solidFill>
              <a:prstDash val="solid"/>
              <a:round/>
              <a:headEnd type="none" w="med" len="med"/>
              <a:tailEnd type="none" w="med" len="med"/>
            </a:ln>
          </p:spPr>
        </p:cxnSp>
        <p:cxnSp>
          <p:nvCxnSpPr>
            <p:cNvPr id="2946" name="Google Shape;2946;p19"/>
            <p:cNvCxnSpPr/>
            <p:nvPr/>
          </p:nvCxnSpPr>
          <p:spPr>
            <a:xfrm rot="-5400000" flipH="1">
              <a:off x="7991475" y="5443538"/>
              <a:ext cx="3175" cy="85725"/>
            </a:xfrm>
            <a:prstGeom prst="straightConnector1">
              <a:avLst/>
            </a:prstGeom>
            <a:noFill/>
            <a:ln w="12700" cap="flat" cmpd="sng">
              <a:solidFill>
                <a:schemeClr val="lt2"/>
              </a:solidFill>
              <a:prstDash val="solid"/>
              <a:round/>
              <a:headEnd type="none" w="med" len="med"/>
              <a:tailEnd type="none" w="med" len="med"/>
            </a:ln>
          </p:spPr>
        </p:cxnSp>
        <p:cxnSp>
          <p:nvCxnSpPr>
            <p:cNvPr id="2947" name="Google Shape;2947;p19"/>
            <p:cNvCxnSpPr/>
            <p:nvPr/>
          </p:nvCxnSpPr>
          <p:spPr>
            <a:xfrm rot="10800000">
              <a:off x="8177213" y="5116513"/>
              <a:ext cx="0" cy="114300"/>
            </a:xfrm>
            <a:prstGeom prst="straightConnector1">
              <a:avLst/>
            </a:prstGeom>
            <a:noFill/>
            <a:ln w="19050" cap="flat" cmpd="sng">
              <a:solidFill>
                <a:srgbClr val="FF0000"/>
              </a:solidFill>
              <a:prstDash val="solid"/>
              <a:round/>
              <a:headEnd type="none" w="med" len="med"/>
              <a:tailEnd type="none" w="med" len="med"/>
            </a:ln>
          </p:spPr>
        </p:cxnSp>
        <p:cxnSp>
          <p:nvCxnSpPr>
            <p:cNvPr id="2948" name="Google Shape;2948;p19"/>
            <p:cNvCxnSpPr/>
            <p:nvPr/>
          </p:nvCxnSpPr>
          <p:spPr>
            <a:xfrm>
              <a:off x="6100763" y="4776788"/>
              <a:ext cx="217487" cy="100012"/>
            </a:xfrm>
            <a:prstGeom prst="straightConnector1">
              <a:avLst/>
            </a:prstGeom>
            <a:noFill/>
            <a:ln w="19050" cap="flat" cmpd="sng">
              <a:solidFill>
                <a:srgbClr val="FF0000"/>
              </a:solidFill>
              <a:prstDash val="solid"/>
              <a:round/>
              <a:headEnd type="none" w="med" len="med"/>
              <a:tailEnd type="none" w="med" len="med"/>
            </a:ln>
          </p:spPr>
        </p:cxnSp>
        <p:cxnSp>
          <p:nvCxnSpPr>
            <p:cNvPr id="2949" name="Google Shape;2949;p19"/>
            <p:cNvCxnSpPr/>
            <p:nvPr/>
          </p:nvCxnSpPr>
          <p:spPr>
            <a:xfrm rot="10800000" flipH="1">
              <a:off x="5842000" y="5038725"/>
              <a:ext cx="407988" cy="74613"/>
            </a:xfrm>
            <a:prstGeom prst="straightConnector1">
              <a:avLst/>
            </a:prstGeom>
            <a:noFill/>
            <a:ln w="19050" cap="flat" cmpd="sng">
              <a:solidFill>
                <a:srgbClr val="FF0000"/>
              </a:solidFill>
              <a:prstDash val="solid"/>
              <a:round/>
              <a:headEnd type="none" w="med" len="med"/>
              <a:tailEnd type="none" w="med" len="med"/>
            </a:ln>
          </p:spPr>
        </p:cxnSp>
        <p:cxnSp>
          <p:nvCxnSpPr>
            <p:cNvPr id="2950" name="Google Shape;2950;p19"/>
            <p:cNvCxnSpPr/>
            <p:nvPr/>
          </p:nvCxnSpPr>
          <p:spPr>
            <a:xfrm flipH="1">
              <a:off x="6267450" y="5102225"/>
              <a:ext cx="144463" cy="169863"/>
            </a:xfrm>
            <a:prstGeom prst="straightConnector1">
              <a:avLst/>
            </a:prstGeom>
            <a:noFill/>
            <a:ln w="19050" cap="flat" cmpd="sng">
              <a:solidFill>
                <a:srgbClr val="FF0000"/>
              </a:solidFill>
              <a:prstDash val="solid"/>
              <a:round/>
              <a:headEnd type="none" w="med" len="med"/>
              <a:tailEnd type="none" w="med" len="med"/>
            </a:ln>
          </p:spPr>
        </p:cxnSp>
        <p:cxnSp>
          <p:nvCxnSpPr>
            <p:cNvPr id="2951" name="Google Shape;2951;p19"/>
            <p:cNvCxnSpPr/>
            <p:nvPr/>
          </p:nvCxnSpPr>
          <p:spPr>
            <a:xfrm rot="10800000">
              <a:off x="6586538" y="5110163"/>
              <a:ext cx="76200" cy="163512"/>
            </a:xfrm>
            <a:prstGeom prst="straightConnector1">
              <a:avLst/>
            </a:prstGeom>
            <a:noFill/>
            <a:ln w="19050" cap="flat" cmpd="sng">
              <a:solidFill>
                <a:srgbClr val="FF0000"/>
              </a:solidFill>
              <a:prstDash val="solid"/>
              <a:round/>
              <a:headEnd type="none" w="med" len="med"/>
              <a:tailEnd type="none" w="med" len="med"/>
            </a:ln>
          </p:spPr>
        </p:cxnSp>
        <p:cxnSp>
          <p:nvCxnSpPr>
            <p:cNvPr id="2952" name="Google Shape;2952;p19"/>
            <p:cNvCxnSpPr/>
            <p:nvPr/>
          </p:nvCxnSpPr>
          <p:spPr>
            <a:xfrm>
              <a:off x="6743700" y="5056188"/>
              <a:ext cx="503238" cy="269875"/>
            </a:xfrm>
            <a:prstGeom prst="straightConnector1">
              <a:avLst/>
            </a:prstGeom>
            <a:noFill/>
            <a:ln w="19050" cap="flat" cmpd="sng">
              <a:solidFill>
                <a:srgbClr val="FF0000"/>
              </a:solidFill>
              <a:prstDash val="solid"/>
              <a:round/>
              <a:headEnd type="none" w="med" len="med"/>
              <a:tailEnd type="none" w="med" len="med"/>
            </a:ln>
          </p:spPr>
        </p:cxnSp>
        <p:cxnSp>
          <p:nvCxnSpPr>
            <p:cNvPr id="2953" name="Google Shape;2953;p19"/>
            <p:cNvCxnSpPr/>
            <p:nvPr/>
          </p:nvCxnSpPr>
          <p:spPr>
            <a:xfrm>
              <a:off x="6284913" y="3551238"/>
              <a:ext cx="0" cy="106362"/>
            </a:xfrm>
            <a:prstGeom prst="straightConnector1">
              <a:avLst/>
            </a:prstGeom>
            <a:noFill/>
            <a:ln w="19050" cap="flat" cmpd="sng">
              <a:solidFill>
                <a:srgbClr val="FF0000"/>
              </a:solidFill>
              <a:prstDash val="solid"/>
              <a:round/>
              <a:headEnd type="none" w="med" len="med"/>
              <a:tailEnd type="none" w="med" len="med"/>
            </a:ln>
          </p:spPr>
        </p:cxnSp>
        <p:cxnSp>
          <p:nvCxnSpPr>
            <p:cNvPr id="2954" name="Google Shape;2954;p19"/>
            <p:cNvCxnSpPr/>
            <p:nvPr/>
          </p:nvCxnSpPr>
          <p:spPr>
            <a:xfrm rot="10800000" flipH="1">
              <a:off x="5891213" y="3736975"/>
              <a:ext cx="168275" cy="3175"/>
            </a:xfrm>
            <a:prstGeom prst="straightConnector1">
              <a:avLst/>
            </a:prstGeom>
            <a:noFill/>
            <a:ln w="19050" cap="flat" cmpd="sng">
              <a:solidFill>
                <a:srgbClr val="FF0000"/>
              </a:solidFill>
              <a:prstDash val="solid"/>
              <a:round/>
              <a:headEnd type="none" w="med" len="med"/>
              <a:tailEnd type="none" w="med" len="med"/>
            </a:ln>
          </p:spPr>
        </p:cxnSp>
        <p:pic>
          <p:nvPicPr>
            <p:cNvPr id="2955" name="Google Shape;2955;p19" descr="access_point_stylized_small"/>
            <p:cNvPicPr preferRelativeResize="0"/>
            <p:nvPr/>
          </p:nvPicPr>
          <p:blipFill rotWithShape="1">
            <a:blip r:embed="rId4">
              <a:alphaModFix/>
            </a:blip>
            <a:srcRect/>
            <a:stretch/>
          </p:blipFill>
          <p:spPr>
            <a:xfrm>
              <a:off x="5640388" y="3548063"/>
              <a:ext cx="369887" cy="306387"/>
            </a:xfrm>
            <a:prstGeom prst="rect">
              <a:avLst/>
            </a:prstGeom>
            <a:noFill/>
            <a:ln>
              <a:noFill/>
            </a:ln>
          </p:spPr>
        </p:pic>
        <p:cxnSp>
          <p:nvCxnSpPr>
            <p:cNvPr id="2956" name="Google Shape;2956;p19"/>
            <p:cNvCxnSpPr/>
            <p:nvPr/>
          </p:nvCxnSpPr>
          <p:spPr>
            <a:xfrm rot="-5400000" flipH="1">
              <a:off x="7994650" y="5440363"/>
              <a:ext cx="3175" cy="85725"/>
            </a:xfrm>
            <a:prstGeom prst="straightConnector1">
              <a:avLst/>
            </a:prstGeom>
            <a:noFill/>
            <a:ln w="12700" cap="flat" cmpd="sng">
              <a:solidFill>
                <a:schemeClr val="lt2"/>
              </a:solidFill>
              <a:prstDash val="solid"/>
              <a:round/>
              <a:headEnd type="none" w="med" len="med"/>
              <a:tailEnd type="none" w="med" len="med"/>
            </a:ln>
          </p:spPr>
        </p:cxnSp>
        <p:cxnSp>
          <p:nvCxnSpPr>
            <p:cNvPr id="2957" name="Google Shape;2957;p19"/>
            <p:cNvCxnSpPr/>
            <p:nvPr/>
          </p:nvCxnSpPr>
          <p:spPr>
            <a:xfrm rot="10800000" flipH="1">
              <a:off x="5894388" y="3733800"/>
              <a:ext cx="168275" cy="3175"/>
            </a:xfrm>
            <a:prstGeom prst="straightConnector1">
              <a:avLst/>
            </a:prstGeom>
            <a:noFill/>
            <a:ln w="19050" cap="flat" cmpd="sng">
              <a:solidFill>
                <a:srgbClr val="FF0000"/>
              </a:solidFill>
              <a:prstDash val="solid"/>
              <a:round/>
              <a:headEnd type="none" w="med" len="med"/>
              <a:tailEnd type="none" w="med" len="med"/>
            </a:ln>
          </p:spPr>
        </p:cxnSp>
        <p:pic>
          <p:nvPicPr>
            <p:cNvPr id="2958" name="Google Shape;2958;p19" descr="access_point_stylized_small"/>
            <p:cNvPicPr preferRelativeResize="0"/>
            <p:nvPr/>
          </p:nvPicPr>
          <p:blipFill rotWithShape="1">
            <a:blip r:embed="rId4">
              <a:alphaModFix/>
            </a:blip>
            <a:srcRect/>
            <a:stretch/>
          </p:blipFill>
          <p:spPr>
            <a:xfrm>
              <a:off x="5641975" y="3546475"/>
              <a:ext cx="369888" cy="306388"/>
            </a:xfrm>
            <a:prstGeom prst="rect">
              <a:avLst/>
            </a:prstGeom>
            <a:noFill/>
            <a:ln>
              <a:noFill/>
            </a:ln>
          </p:spPr>
        </p:pic>
        <p:sp>
          <p:nvSpPr>
            <p:cNvPr id="2959" name="Google Shape;2959;p19"/>
            <p:cNvSpPr/>
            <p:nvPr/>
          </p:nvSpPr>
          <p:spPr>
            <a:xfrm>
              <a:off x="7015163" y="3530600"/>
              <a:ext cx="1314450" cy="674688"/>
            </a:xfrm>
            <a:custGeom>
              <a:avLst/>
              <a:gdLst/>
              <a:ahLst/>
              <a:cxnLst/>
              <a:rect l="l" t="t" r="r" b="b"/>
              <a:pathLst>
                <a:path w="828" h="425" extrusionOk="0">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60" name="Google Shape;2960;p19"/>
            <p:cNvSpPr/>
            <p:nvPr/>
          </p:nvSpPr>
          <p:spPr>
            <a:xfrm>
              <a:off x="7023100" y="2005013"/>
              <a:ext cx="1730375" cy="1125537"/>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chemeClr val="folHlink"/>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961" name="Google Shape;2961;p19"/>
            <p:cNvCxnSpPr/>
            <p:nvPr/>
          </p:nvCxnSpPr>
          <p:spPr>
            <a:xfrm>
              <a:off x="7396163" y="3816350"/>
              <a:ext cx="163512" cy="120650"/>
            </a:xfrm>
            <a:prstGeom prst="straightConnector1">
              <a:avLst/>
            </a:prstGeom>
            <a:noFill/>
            <a:ln w="9525" cap="flat" cmpd="sng">
              <a:solidFill>
                <a:schemeClr val="lt2"/>
              </a:solidFill>
              <a:prstDash val="solid"/>
              <a:round/>
              <a:headEnd type="none" w="med" len="med"/>
              <a:tailEnd type="none" w="med" len="med"/>
            </a:ln>
          </p:spPr>
        </p:cxnSp>
        <p:cxnSp>
          <p:nvCxnSpPr>
            <p:cNvPr id="2962" name="Google Shape;2962;p19"/>
            <p:cNvCxnSpPr/>
            <p:nvPr/>
          </p:nvCxnSpPr>
          <p:spPr>
            <a:xfrm>
              <a:off x="7493000" y="3736975"/>
              <a:ext cx="279400" cy="0"/>
            </a:xfrm>
            <a:prstGeom prst="straightConnector1">
              <a:avLst/>
            </a:prstGeom>
            <a:noFill/>
            <a:ln w="9525" cap="flat" cmpd="sng">
              <a:solidFill>
                <a:schemeClr val="lt2"/>
              </a:solidFill>
              <a:prstDash val="solid"/>
              <a:round/>
              <a:headEnd type="none" w="med" len="med"/>
              <a:tailEnd type="none" w="med" len="med"/>
            </a:ln>
          </p:spPr>
        </p:cxnSp>
        <p:cxnSp>
          <p:nvCxnSpPr>
            <p:cNvPr id="2963" name="Google Shape;2963;p19"/>
            <p:cNvCxnSpPr/>
            <p:nvPr/>
          </p:nvCxnSpPr>
          <p:spPr>
            <a:xfrm rot="10800000" flipH="1">
              <a:off x="7729538" y="3822700"/>
              <a:ext cx="134937" cy="104775"/>
            </a:xfrm>
            <a:prstGeom prst="straightConnector1">
              <a:avLst/>
            </a:prstGeom>
            <a:noFill/>
            <a:ln w="9525" cap="flat" cmpd="sng">
              <a:solidFill>
                <a:schemeClr val="lt2"/>
              </a:solidFill>
              <a:prstDash val="solid"/>
              <a:round/>
              <a:headEnd type="none" w="med" len="med"/>
              <a:tailEnd type="none" w="med" len="med"/>
            </a:ln>
          </p:spPr>
        </p:cxnSp>
        <p:cxnSp>
          <p:nvCxnSpPr>
            <p:cNvPr id="2964" name="Google Shape;2964;p19"/>
            <p:cNvCxnSpPr/>
            <p:nvPr/>
          </p:nvCxnSpPr>
          <p:spPr>
            <a:xfrm>
              <a:off x="6723063" y="2590800"/>
              <a:ext cx="509587" cy="3175"/>
            </a:xfrm>
            <a:prstGeom prst="straightConnector1">
              <a:avLst/>
            </a:prstGeom>
            <a:noFill/>
            <a:ln w="9525" cap="flat" cmpd="sng">
              <a:solidFill>
                <a:srgbClr val="969696"/>
              </a:solidFill>
              <a:prstDash val="solid"/>
              <a:round/>
              <a:headEnd type="none" w="med" len="med"/>
              <a:tailEnd type="none" w="med" len="med"/>
            </a:ln>
          </p:spPr>
        </p:cxnSp>
        <p:cxnSp>
          <p:nvCxnSpPr>
            <p:cNvPr id="2965" name="Google Shape;2965;p19"/>
            <p:cNvCxnSpPr/>
            <p:nvPr/>
          </p:nvCxnSpPr>
          <p:spPr>
            <a:xfrm>
              <a:off x="7358063" y="4700588"/>
              <a:ext cx="390525" cy="184150"/>
            </a:xfrm>
            <a:prstGeom prst="straightConnector1">
              <a:avLst/>
            </a:prstGeom>
            <a:noFill/>
            <a:ln w="19050" cap="flat" cmpd="sng">
              <a:solidFill>
                <a:srgbClr val="FF0000"/>
              </a:solidFill>
              <a:prstDash val="solid"/>
              <a:round/>
              <a:headEnd type="none" w="med" len="med"/>
              <a:tailEnd type="none" w="med" len="med"/>
            </a:ln>
          </p:spPr>
        </p:cxnSp>
        <p:cxnSp>
          <p:nvCxnSpPr>
            <p:cNvPr id="2966" name="Google Shape;2966;p19"/>
            <p:cNvCxnSpPr/>
            <p:nvPr/>
          </p:nvCxnSpPr>
          <p:spPr>
            <a:xfrm rot="10800000" flipH="1">
              <a:off x="6737350" y="4687888"/>
              <a:ext cx="322263" cy="198437"/>
            </a:xfrm>
            <a:prstGeom prst="straightConnector1">
              <a:avLst/>
            </a:prstGeom>
            <a:noFill/>
            <a:ln w="19050" cap="flat" cmpd="sng">
              <a:solidFill>
                <a:srgbClr val="FF0000"/>
              </a:solidFill>
              <a:prstDash val="solid"/>
              <a:round/>
              <a:headEnd type="none" w="med" len="med"/>
              <a:tailEnd type="none" w="med" len="med"/>
            </a:ln>
          </p:spPr>
        </p:cxnSp>
        <p:cxnSp>
          <p:nvCxnSpPr>
            <p:cNvPr id="2967" name="Google Shape;2967;p19"/>
            <p:cNvCxnSpPr/>
            <p:nvPr/>
          </p:nvCxnSpPr>
          <p:spPr>
            <a:xfrm>
              <a:off x="6780213" y="4979988"/>
              <a:ext cx="971550" cy="0"/>
            </a:xfrm>
            <a:prstGeom prst="straightConnector1">
              <a:avLst/>
            </a:prstGeom>
            <a:noFill/>
            <a:ln w="19050" cap="flat" cmpd="sng">
              <a:solidFill>
                <a:srgbClr val="FF0000"/>
              </a:solidFill>
              <a:prstDash val="solid"/>
              <a:round/>
              <a:headEnd type="none" w="med" len="med"/>
              <a:tailEnd type="none" w="med" len="med"/>
            </a:ln>
          </p:spPr>
        </p:cxnSp>
        <p:cxnSp>
          <p:nvCxnSpPr>
            <p:cNvPr id="2968" name="Google Shape;2968;p19"/>
            <p:cNvCxnSpPr/>
            <p:nvPr/>
          </p:nvCxnSpPr>
          <p:spPr>
            <a:xfrm rot="10800000" flipH="1">
              <a:off x="7577138" y="2495550"/>
              <a:ext cx="123825" cy="87313"/>
            </a:xfrm>
            <a:prstGeom prst="straightConnector1">
              <a:avLst/>
            </a:prstGeom>
            <a:noFill/>
            <a:ln w="9525" cap="flat" cmpd="sng">
              <a:solidFill>
                <a:schemeClr val="lt2"/>
              </a:solidFill>
              <a:prstDash val="solid"/>
              <a:round/>
              <a:headEnd type="none" w="med" len="med"/>
              <a:tailEnd type="none" w="med" len="med"/>
            </a:ln>
          </p:spPr>
        </p:cxnSp>
        <p:cxnSp>
          <p:nvCxnSpPr>
            <p:cNvPr id="2969" name="Google Shape;2969;p19"/>
            <p:cNvCxnSpPr/>
            <p:nvPr/>
          </p:nvCxnSpPr>
          <p:spPr>
            <a:xfrm>
              <a:off x="7405688" y="2668588"/>
              <a:ext cx="0" cy="82550"/>
            </a:xfrm>
            <a:prstGeom prst="straightConnector1">
              <a:avLst/>
            </a:prstGeom>
            <a:noFill/>
            <a:ln w="9525" cap="flat" cmpd="sng">
              <a:solidFill>
                <a:srgbClr val="969696"/>
              </a:solidFill>
              <a:prstDash val="solid"/>
              <a:round/>
              <a:headEnd type="none" w="med" len="med"/>
              <a:tailEnd type="none" w="med" len="med"/>
            </a:ln>
          </p:spPr>
        </p:cxnSp>
        <p:cxnSp>
          <p:nvCxnSpPr>
            <p:cNvPr id="2970" name="Google Shape;2970;p19"/>
            <p:cNvCxnSpPr/>
            <p:nvPr/>
          </p:nvCxnSpPr>
          <p:spPr>
            <a:xfrm rot="10800000" flipH="1">
              <a:off x="7577138" y="2565400"/>
              <a:ext cx="263525" cy="288925"/>
            </a:xfrm>
            <a:prstGeom prst="straightConnector1">
              <a:avLst/>
            </a:prstGeom>
            <a:noFill/>
            <a:ln w="9525" cap="flat" cmpd="sng">
              <a:solidFill>
                <a:schemeClr val="lt2"/>
              </a:solidFill>
              <a:prstDash val="solid"/>
              <a:round/>
              <a:headEnd type="none" w="med" len="med"/>
              <a:tailEnd type="none" w="med" len="med"/>
            </a:ln>
          </p:spPr>
        </p:cxnSp>
        <p:cxnSp>
          <p:nvCxnSpPr>
            <p:cNvPr id="2971" name="Google Shape;2971;p19"/>
            <p:cNvCxnSpPr/>
            <p:nvPr/>
          </p:nvCxnSpPr>
          <p:spPr>
            <a:xfrm>
              <a:off x="7942263" y="2563813"/>
              <a:ext cx="0" cy="196850"/>
            </a:xfrm>
            <a:prstGeom prst="straightConnector1">
              <a:avLst/>
            </a:prstGeom>
            <a:noFill/>
            <a:ln w="9525" cap="flat" cmpd="sng">
              <a:solidFill>
                <a:schemeClr val="lt2"/>
              </a:solidFill>
              <a:prstDash val="solid"/>
              <a:round/>
              <a:headEnd type="none" w="med" len="med"/>
              <a:tailEnd type="none" w="med" len="med"/>
            </a:ln>
          </p:spPr>
        </p:cxnSp>
        <p:cxnSp>
          <p:nvCxnSpPr>
            <p:cNvPr id="2972" name="Google Shape;2972;p19"/>
            <p:cNvCxnSpPr/>
            <p:nvPr/>
          </p:nvCxnSpPr>
          <p:spPr>
            <a:xfrm>
              <a:off x="7596188" y="2870200"/>
              <a:ext cx="188912" cy="0"/>
            </a:xfrm>
            <a:prstGeom prst="straightConnector1">
              <a:avLst/>
            </a:prstGeom>
            <a:noFill/>
            <a:ln w="9525" cap="flat" cmpd="sng">
              <a:solidFill>
                <a:schemeClr val="lt2"/>
              </a:solidFill>
              <a:prstDash val="solid"/>
              <a:round/>
              <a:headEnd type="none" w="med" len="med"/>
              <a:tailEnd type="none" w="med" len="med"/>
            </a:ln>
          </p:spPr>
        </p:cxnSp>
        <p:cxnSp>
          <p:nvCxnSpPr>
            <p:cNvPr id="2973" name="Google Shape;2973;p19"/>
            <p:cNvCxnSpPr/>
            <p:nvPr/>
          </p:nvCxnSpPr>
          <p:spPr>
            <a:xfrm>
              <a:off x="8150225" y="2860675"/>
              <a:ext cx="177800" cy="0"/>
            </a:xfrm>
            <a:prstGeom prst="straightConnector1">
              <a:avLst/>
            </a:prstGeom>
            <a:noFill/>
            <a:ln w="9525" cap="flat" cmpd="sng">
              <a:solidFill>
                <a:schemeClr val="lt2"/>
              </a:solidFill>
              <a:prstDash val="solid"/>
              <a:round/>
              <a:headEnd type="none" w="med" len="med"/>
              <a:tailEnd type="none" w="med" len="med"/>
            </a:ln>
          </p:spPr>
        </p:cxnSp>
        <p:cxnSp>
          <p:nvCxnSpPr>
            <p:cNvPr id="2974" name="Google Shape;2974;p19"/>
            <p:cNvCxnSpPr/>
            <p:nvPr/>
          </p:nvCxnSpPr>
          <p:spPr>
            <a:xfrm flipH="1">
              <a:off x="7296150" y="2936875"/>
              <a:ext cx="98425" cy="704850"/>
            </a:xfrm>
            <a:prstGeom prst="straightConnector1">
              <a:avLst/>
            </a:prstGeom>
            <a:noFill/>
            <a:ln w="9525" cap="flat" cmpd="sng">
              <a:solidFill>
                <a:srgbClr val="969696"/>
              </a:solidFill>
              <a:prstDash val="solid"/>
              <a:round/>
              <a:headEnd type="none" w="med" len="med"/>
              <a:tailEnd type="none" w="med" len="med"/>
            </a:ln>
          </p:spPr>
        </p:cxnSp>
        <p:cxnSp>
          <p:nvCxnSpPr>
            <p:cNvPr id="2975" name="Google Shape;2975;p19"/>
            <p:cNvCxnSpPr/>
            <p:nvPr/>
          </p:nvCxnSpPr>
          <p:spPr>
            <a:xfrm flipH="1">
              <a:off x="7888288" y="2936875"/>
              <a:ext cx="111125" cy="727075"/>
            </a:xfrm>
            <a:prstGeom prst="straightConnector1">
              <a:avLst/>
            </a:prstGeom>
            <a:noFill/>
            <a:ln w="9525" cap="flat" cmpd="sng">
              <a:solidFill>
                <a:schemeClr val="lt2"/>
              </a:solidFill>
              <a:prstDash val="solid"/>
              <a:round/>
              <a:headEnd type="none" w="med" len="med"/>
              <a:tailEnd type="none" w="med" len="med"/>
            </a:ln>
          </p:spPr>
        </p:cxnSp>
        <p:cxnSp>
          <p:nvCxnSpPr>
            <p:cNvPr id="2976" name="Google Shape;2976;p19"/>
            <p:cNvCxnSpPr/>
            <p:nvPr/>
          </p:nvCxnSpPr>
          <p:spPr>
            <a:xfrm rot="10800000" flipH="1">
              <a:off x="7272338" y="4078288"/>
              <a:ext cx="227012" cy="436562"/>
            </a:xfrm>
            <a:prstGeom prst="straightConnector1">
              <a:avLst/>
            </a:prstGeom>
            <a:noFill/>
            <a:ln w="9525" cap="flat" cmpd="sng">
              <a:solidFill>
                <a:schemeClr val="lt2"/>
              </a:solidFill>
              <a:prstDash val="solid"/>
              <a:round/>
              <a:headEnd type="none" w="med" len="med"/>
              <a:tailEnd type="none" w="med" len="med"/>
            </a:ln>
          </p:spPr>
        </p:cxnSp>
        <p:cxnSp>
          <p:nvCxnSpPr>
            <p:cNvPr id="2977" name="Google Shape;2977;p19"/>
            <p:cNvCxnSpPr/>
            <p:nvPr/>
          </p:nvCxnSpPr>
          <p:spPr>
            <a:xfrm>
              <a:off x="8345488" y="2859088"/>
              <a:ext cx="177800" cy="0"/>
            </a:xfrm>
            <a:prstGeom prst="straightConnector1">
              <a:avLst/>
            </a:prstGeom>
            <a:noFill/>
            <a:ln w="9525" cap="flat" cmpd="sng">
              <a:solidFill>
                <a:schemeClr val="lt2"/>
              </a:solidFill>
              <a:prstDash val="dash"/>
              <a:round/>
              <a:headEnd type="none" w="med" len="med"/>
              <a:tailEnd type="none" w="med" len="med"/>
            </a:ln>
          </p:spPr>
        </p:cxnSp>
        <p:cxnSp>
          <p:nvCxnSpPr>
            <p:cNvPr id="2978" name="Google Shape;2978;p19"/>
            <p:cNvCxnSpPr/>
            <p:nvPr/>
          </p:nvCxnSpPr>
          <p:spPr>
            <a:xfrm>
              <a:off x="6289675" y="2406650"/>
              <a:ext cx="152400" cy="95250"/>
            </a:xfrm>
            <a:prstGeom prst="straightConnector1">
              <a:avLst/>
            </a:prstGeom>
            <a:noFill/>
            <a:ln w="19050" cap="flat" cmpd="sng">
              <a:solidFill>
                <a:srgbClr val="FF0000"/>
              </a:solidFill>
              <a:prstDash val="solid"/>
              <a:round/>
              <a:headEnd type="none" w="med" len="med"/>
              <a:tailEnd type="none" w="med" len="med"/>
            </a:ln>
          </p:spPr>
        </p:cxnSp>
        <p:sp>
          <p:nvSpPr>
            <p:cNvPr id="2979" name="Google Shape;2979;p19"/>
            <p:cNvSpPr/>
            <p:nvPr/>
          </p:nvSpPr>
          <p:spPr>
            <a:xfrm>
              <a:off x="6354763" y="2565400"/>
              <a:ext cx="387350" cy="9525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980" name="Google Shape;2980;p19"/>
            <p:cNvSpPr/>
            <p:nvPr/>
          </p:nvSpPr>
          <p:spPr>
            <a:xfrm>
              <a:off x="6354763" y="2555875"/>
              <a:ext cx="388937" cy="58738"/>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981" name="Google Shape;2981;p19"/>
            <p:cNvSpPr/>
            <p:nvPr/>
          </p:nvSpPr>
          <p:spPr>
            <a:xfrm>
              <a:off x="6353175" y="2490788"/>
              <a:ext cx="387350" cy="111125"/>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982" name="Google Shape;2982;p19"/>
            <p:cNvGrpSpPr/>
            <p:nvPr/>
          </p:nvGrpSpPr>
          <p:grpSpPr>
            <a:xfrm>
              <a:off x="6430963" y="2519363"/>
              <a:ext cx="219075" cy="52387"/>
              <a:chOff x="2468" y="1332"/>
              <a:chExt cx="310" cy="60"/>
            </a:xfrm>
          </p:grpSpPr>
          <p:sp>
            <p:nvSpPr>
              <p:cNvPr id="2983" name="Google Shape;2983;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84" name="Google Shape;2984;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985" name="Google Shape;2985;p19"/>
            <p:cNvCxnSpPr/>
            <p:nvPr/>
          </p:nvCxnSpPr>
          <p:spPr>
            <a:xfrm>
              <a:off x="6354763" y="2543175"/>
              <a:ext cx="0" cy="74613"/>
            </a:xfrm>
            <a:prstGeom prst="straightConnector1">
              <a:avLst/>
            </a:prstGeom>
            <a:noFill/>
            <a:ln w="9525" cap="flat" cmpd="sng">
              <a:solidFill>
                <a:schemeClr val="lt2"/>
              </a:solidFill>
              <a:prstDash val="solid"/>
              <a:round/>
              <a:headEnd type="none" w="med" len="med"/>
              <a:tailEnd type="none" w="med" len="med"/>
            </a:ln>
          </p:spPr>
        </p:cxnSp>
        <p:cxnSp>
          <p:nvCxnSpPr>
            <p:cNvPr id="2986" name="Google Shape;2986;p19"/>
            <p:cNvCxnSpPr/>
            <p:nvPr/>
          </p:nvCxnSpPr>
          <p:spPr>
            <a:xfrm>
              <a:off x="6740525" y="2546350"/>
              <a:ext cx="0" cy="73025"/>
            </a:xfrm>
            <a:prstGeom prst="straightConnector1">
              <a:avLst/>
            </a:prstGeom>
            <a:noFill/>
            <a:ln w="9525" cap="flat" cmpd="sng">
              <a:solidFill>
                <a:schemeClr val="lt2"/>
              </a:solidFill>
              <a:prstDash val="solid"/>
              <a:round/>
              <a:headEnd type="none" w="med" len="med"/>
              <a:tailEnd type="none" w="med" len="med"/>
            </a:ln>
          </p:spPr>
        </p:cxnSp>
        <p:grpSp>
          <p:nvGrpSpPr>
            <p:cNvPr id="2987" name="Google Shape;2987;p19"/>
            <p:cNvGrpSpPr/>
            <p:nvPr/>
          </p:nvGrpSpPr>
          <p:grpSpPr>
            <a:xfrm>
              <a:off x="7202488" y="2493963"/>
              <a:ext cx="390525" cy="174625"/>
              <a:chOff x="4334" y="1470"/>
              <a:chExt cx="246" cy="107"/>
            </a:xfrm>
          </p:grpSpPr>
          <p:sp>
            <p:nvSpPr>
              <p:cNvPr id="2988" name="Google Shape;2988;p1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989" name="Google Shape;2989;p1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990" name="Google Shape;2990;p1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991" name="Google Shape;2991;p19"/>
              <p:cNvGrpSpPr/>
              <p:nvPr/>
            </p:nvGrpSpPr>
            <p:grpSpPr>
              <a:xfrm>
                <a:off x="4383" y="1488"/>
                <a:ext cx="138" cy="33"/>
                <a:chOff x="2468" y="1332"/>
                <a:chExt cx="310" cy="60"/>
              </a:xfrm>
            </p:grpSpPr>
            <p:sp>
              <p:nvSpPr>
                <p:cNvPr id="2992" name="Google Shape;2992;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93" name="Google Shape;2993;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994" name="Google Shape;2994;p1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2995" name="Google Shape;2995;p19"/>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2996" name="Google Shape;2996;p19"/>
            <p:cNvGrpSpPr/>
            <p:nvPr/>
          </p:nvGrpSpPr>
          <p:grpSpPr>
            <a:xfrm>
              <a:off x="7213600" y="2757488"/>
              <a:ext cx="390525" cy="174625"/>
              <a:chOff x="4334" y="1470"/>
              <a:chExt cx="246" cy="107"/>
            </a:xfrm>
          </p:grpSpPr>
          <p:sp>
            <p:nvSpPr>
              <p:cNvPr id="2997" name="Google Shape;2997;p1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998" name="Google Shape;2998;p1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999" name="Google Shape;2999;p1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000" name="Google Shape;3000;p19"/>
              <p:cNvGrpSpPr/>
              <p:nvPr/>
            </p:nvGrpSpPr>
            <p:grpSpPr>
              <a:xfrm>
                <a:off x="4383" y="1488"/>
                <a:ext cx="138" cy="33"/>
                <a:chOff x="2468" y="1332"/>
                <a:chExt cx="310" cy="60"/>
              </a:xfrm>
            </p:grpSpPr>
            <p:sp>
              <p:nvSpPr>
                <p:cNvPr id="3001" name="Google Shape;3001;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02" name="Google Shape;3002;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003" name="Google Shape;3003;p1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004" name="Google Shape;3004;p19"/>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3005" name="Google Shape;3005;p19"/>
            <p:cNvGrpSpPr/>
            <p:nvPr/>
          </p:nvGrpSpPr>
          <p:grpSpPr>
            <a:xfrm>
              <a:off x="7762875" y="2759075"/>
              <a:ext cx="390525" cy="174625"/>
              <a:chOff x="4334" y="1470"/>
              <a:chExt cx="246" cy="107"/>
            </a:xfrm>
          </p:grpSpPr>
          <p:sp>
            <p:nvSpPr>
              <p:cNvPr id="3006" name="Google Shape;3006;p1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07" name="Google Shape;3007;p1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08" name="Google Shape;3008;p1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009" name="Google Shape;3009;p19"/>
              <p:cNvGrpSpPr/>
              <p:nvPr/>
            </p:nvGrpSpPr>
            <p:grpSpPr>
              <a:xfrm>
                <a:off x="4383" y="1488"/>
                <a:ext cx="138" cy="33"/>
                <a:chOff x="2468" y="1332"/>
                <a:chExt cx="310" cy="60"/>
              </a:xfrm>
            </p:grpSpPr>
            <p:sp>
              <p:nvSpPr>
                <p:cNvPr id="3010" name="Google Shape;3010;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11" name="Google Shape;3011;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012" name="Google Shape;3012;p1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013" name="Google Shape;3013;p19"/>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3014" name="Google Shape;3014;p19"/>
            <p:cNvGrpSpPr/>
            <p:nvPr/>
          </p:nvGrpSpPr>
          <p:grpSpPr>
            <a:xfrm>
              <a:off x="7689850" y="2393950"/>
              <a:ext cx="390525" cy="174625"/>
              <a:chOff x="4334" y="1470"/>
              <a:chExt cx="246" cy="107"/>
            </a:xfrm>
          </p:grpSpPr>
          <p:sp>
            <p:nvSpPr>
              <p:cNvPr id="3015" name="Google Shape;3015;p1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16" name="Google Shape;3016;p1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17" name="Google Shape;3017;p1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018" name="Google Shape;3018;p19"/>
              <p:cNvGrpSpPr/>
              <p:nvPr/>
            </p:nvGrpSpPr>
            <p:grpSpPr>
              <a:xfrm>
                <a:off x="4383" y="1488"/>
                <a:ext cx="138" cy="33"/>
                <a:chOff x="2468" y="1332"/>
                <a:chExt cx="310" cy="60"/>
              </a:xfrm>
            </p:grpSpPr>
            <p:sp>
              <p:nvSpPr>
                <p:cNvPr id="3019" name="Google Shape;3019;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20" name="Google Shape;3020;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021" name="Google Shape;3021;p1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022" name="Google Shape;3022;p19"/>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cxnSp>
          <p:nvCxnSpPr>
            <p:cNvPr id="3023" name="Google Shape;3023;p19"/>
            <p:cNvCxnSpPr/>
            <p:nvPr/>
          </p:nvCxnSpPr>
          <p:spPr>
            <a:xfrm>
              <a:off x="6427788" y="3743325"/>
              <a:ext cx="679450" cy="0"/>
            </a:xfrm>
            <a:prstGeom prst="straightConnector1">
              <a:avLst/>
            </a:prstGeom>
            <a:noFill/>
            <a:ln w="9525" cap="flat" cmpd="sng">
              <a:solidFill>
                <a:schemeClr val="lt2"/>
              </a:solidFill>
              <a:prstDash val="solid"/>
              <a:round/>
              <a:headEnd type="none" w="med" len="med"/>
              <a:tailEnd type="none" w="med" len="med"/>
            </a:ln>
          </p:spPr>
        </p:cxnSp>
        <p:grpSp>
          <p:nvGrpSpPr>
            <p:cNvPr id="3024" name="Google Shape;3024;p19"/>
            <p:cNvGrpSpPr/>
            <p:nvPr/>
          </p:nvGrpSpPr>
          <p:grpSpPr>
            <a:xfrm>
              <a:off x="7591425" y="4806950"/>
              <a:ext cx="622300" cy="244475"/>
              <a:chOff x="4334" y="1470"/>
              <a:chExt cx="246" cy="107"/>
            </a:xfrm>
          </p:grpSpPr>
          <p:sp>
            <p:nvSpPr>
              <p:cNvPr id="3025" name="Google Shape;3025;p1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26" name="Google Shape;3026;p1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27" name="Google Shape;3027;p1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028" name="Google Shape;3028;p19"/>
              <p:cNvGrpSpPr/>
              <p:nvPr/>
            </p:nvGrpSpPr>
            <p:grpSpPr>
              <a:xfrm>
                <a:off x="4383" y="1488"/>
                <a:ext cx="138" cy="33"/>
                <a:chOff x="2468" y="1332"/>
                <a:chExt cx="310" cy="60"/>
              </a:xfrm>
            </p:grpSpPr>
            <p:sp>
              <p:nvSpPr>
                <p:cNvPr id="3029" name="Google Shape;3029;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30" name="Google Shape;3030;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031" name="Google Shape;3031;p1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032" name="Google Shape;3032;p19"/>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3033" name="Google Shape;3033;p19"/>
            <p:cNvGrpSpPr/>
            <p:nvPr/>
          </p:nvGrpSpPr>
          <p:grpSpPr>
            <a:xfrm>
              <a:off x="6965950" y="4508500"/>
              <a:ext cx="622300" cy="244475"/>
              <a:chOff x="4334" y="1470"/>
              <a:chExt cx="246" cy="107"/>
            </a:xfrm>
          </p:grpSpPr>
          <p:sp>
            <p:nvSpPr>
              <p:cNvPr id="3034" name="Google Shape;3034;p1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35" name="Google Shape;3035;p1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36" name="Google Shape;3036;p1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037" name="Google Shape;3037;p19"/>
              <p:cNvGrpSpPr/>
              <p:nvPr/>
            </p:nvGrpSpPr>
            <p:grpSpPr>
              <a:xfrm>
                <a:off x="4383" y="1488"/>
                <a:ext cx="138" cy="33"/>
                <a:chOff x="2468" y="1332"/>
                <a:chExt cx="310" cy="60"/>
              </a:xfrm>
            </p:grpSpPr>
            <p:sp>
              <p:nvSpPr>
                <p:cNvPr id="3038" name="Google Shape;3038;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39" name="Google Shape;3039;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040" name="Google Shape;3040;p1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041" name="Google Shape;3041;p19"/>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3042" name="Google Shape;3042;p19"/>
            <p:cNvGrpSpPr/>
            <p:nvPr/>
          </p:nvGrpSpPr>
          <p:grpSpPr>
            <a:xfrm>
              <a:off x="6242050" y="4851400"/>
              <a:ext cx="622300" cy="244475"/>
              <a:chOff x="4334" y="1470"/>
              <a:chExt cx="246" cy="107"/>
            </a:xfrm>
          </p:grpSpPr>
          <p:sp>
            <p:nvSpPr>
              <p:cNvPr id="3043" name="Google Shape;3043;p1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44" name="Google Shape;3044;p1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45" name="Google Shape;3045;p1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046" name="Google Shape;3046;p19"/>
              <p:cNvGrpSpPr/>
              <p:nvPr/>
            </p:nvGrpSpPr>
            <p:grpSpPr>
              <a:xfrm>
                <a:off x="4383" y="1488"/>
                <a:ext cx="138" cy="33"/>
                <a:chOff x="2468" y="1332"/>
                <a:chExt cx="310" cy="60"/>
              </a:xfrm>
            </p:grpSpPr>
            <p:sp>
              <p:nvSpPr>
                <p:cNvPr id="3047" name="Google Shape;3047;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48" name="Google Shape;3048;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049" name="Google Shape;3049;p1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050" name="Google Shape;3050;p19"/>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3051" name="Google Shape;3051;p19"/>
            <p:cNvGrpSpPr/>
            <p:nvPr/>
          </p:nvGrpSpPr>
          <p:grpSpPr>
            <a:xfrm>
              <a:off x="6051550" y="3644900"/>
              <a:ext cx="390525" cy="171450"/>
              <a:chOff x="4334" y="1470"/>
              <a:chExt cx="246" cy="107"/>
            </a:xfrm>
          </p:grpSpPr>
          <p:sp>
            <p:nvSpPr>
              <p:cNvPr id="3052" name="Google Shape;3052;p1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53" name="Google Shape;3053;p1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054" name="Google Shape;3054;p1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055" name="Google Shape;3055;p19"/>
              <p:cNvGrpSpPr/>
              <p:nvPr/>
            </p:nvGrpSpPr>
            <p:grpSpPr>
              <a:xfrm>
                <a:off x="4383" y="1488"/>
                <a:ext cx="138" cy="33"/>
                <a:chOff x="2468" y="1332"/>
                <a:chExt cx="310" cy="60"/>
              </a:xfrm>
            </p:grpSpPr>
            <p:sp>
              <p:nvSpPr>
                <p:cNvPr id="3056" name="Google Shape;3056;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57" name="Google Shape;3057;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058" name="Google Shape;3058;p19"/>
              <p:cNvCxnSpPr/>
              <p:nvPr/>
            </p:nvCxnSpPr>
            <p:spPr>
              <a:xfrm>
                <a:off x="4335" y="1503"/>
                <a:ext cx="0" cy="50"/>
              </a:xfrm>
              <a:prstGeom prst="straightConnector1">
                <a:avLst/>
              </a:prstGeom>
              <a:noFill/>
              <a:ln w="9525" cap="flat" cmpd="sng">
                <a:solidFill>
                  <a:schemeClr val="lt2"/>
                </a:solidFill>
                <a:prstDash val="solid"/>
                <a:round/>
                <a:headEnd type="none" w="med" len="med"/>
                <a:tailEnd type="none" w="med" len="med"/>
              </a:ln>
            </p:spPr>
          </p:cxnSp>
          <p:cxnSp>
            <p:nvCxnSpPr>
              <p:cNvPr id="3059" name="Google Shape;3059;p19"/>
              <p:cNvCxnSpPr/>
              <p:nvPr/>
            </p:nvCxnSpPr>
            <p:spPr>
              <a:xfrm>
                <a:off x="4578" y="1505"/>
                <a:ext cx="0" cy="49"/>
              </a:xfrm>
              <a:prstGeom prst="straightConnector1">
                <a:avLst/>
              </a:prstGeom>
              <a:noFill/>
              <a:ln w="9525" cap="flat" cmpd="sng">
                <a:solidFill>
                  <a:schemeClr val="lt2"/>
                </a:solidFill>
                <a:prstDash val="solid"/>
                <a:round/>
                <a:headEnd type="none" w="med" len="med"/>
                <a:tailEnd type="none" w="med" len="med"/>
              </a:ln>
            </p:spPr>
          </p:cxnSp>
        </p:grpSp>
        <p:grpSp>
          <p:nvGrpSpPr>
            <p:cNvPr id="3060" name="Google Shape;3060;p19"/>
            <p:cNvGrpSpPr/>
            <p:nvPr/>
          </p:nvGrpSpPr>
          <p:grpSpPr>
            <a:xfrm>
              <a:off x="6024563" y="1744663"/>
              <a:ext cx="517525" cy="508000"/>
              <a:chOff x="2922" y="1424"/>
              <a:chExt cx="326" cy="320"/>
            </a:xfrm>
          </p:grpSpPr>
          <p:sp>
            <p:nvSpPr>
              <p:cNvPr id="3061" name="Google Shape;3061;p19"/>
              <p:cNvSpPr/>
              <p:nvPr/>
            </p:nvSpPr>
            <p:spPr>
              <a:xfrm>
                <a:off x="2922" y="1445"/>
                <a:ext cx="326" cy="289"/>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062" name="Google Shape;3062;p19"/>
              <p:cNvGrpSpPr/>
              <p:nvPr/>
            </p:nvGrpSpPr>
            <p:grpSpPr>
              <a:xfrm>
                <a:off x="2949" y="1424"/>
                <a:ext cx="265" cy="280"/>
                <a:chOff x="2949" y="1424"/>
                <a:chExt cx="265" cy="280"/>
              </a:xfrm>
            </p:grpSpPr>
            <p:sp>
              <p:nvSpPr>
                <p:cNvPr id="3063" name="Google Shape;3063;p19"/>
                <p:cNvSpPr/>
                <p:nvPr/>
              </p:nvSpPr>
              <p:spPr>
                <a:xfrm>
                  <a:off x="3030" y="1545"/>
                  <a:ext cx="107" cy="92"/>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064" name="Google Shape;3064;p19"/>
                <p:cNvSpPr/>
                <p:nvPr/>
              </p:nvSpPr>
              <p:spPr>
                <a:xfrm>
                  <a:off x="3006" y="1525"/>
                  <a:ext cx="154" cy="131"/>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065" name="Google Shape;3065;p19"/>
                <p:cNvSpPr/>
                <p:nvPr/>
              </p:nvSpPr>
              <p:spPr>
                <a:xfrm>
                  <a:off x="2983" y="1501"/>
                  <a:ext cx="203" cy="179"/>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066" name="Google Shape;3066;p19"/>
                <p:cNvSpPr/>
                <p:nvPr/>
              </p:nvSpPr>
              <p:spPr>
                <a:xfrm>
                  <a:off x="2949" y="1476"/>
                  <a:ext cx="265" cy="228"/>
                </a:xfrm>
                <a:prstGeom prst="ellipse">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067" name="Google Shape;3067;p19"/>
                <p:cNvSpPr/>
                <p:nvPr/>
              </p:nvSpPr>
              <p:spPr>
                <a:xfrm rot="10800000" flipH="1">
                  <a:off x="2987" y="1424"/>
                  <a:ext cx="205" cy="143"/>
                </a:xfrm>
                <a:custGeom>
                  <a:avLst/>
                  <a:gdLst/>
                  <a:ahLst/>
                  <a:cxnLst/>
                  <a:rect l="l" t="t" r="r" b="b"/>
                  <a:pathLst>
                    <a:path w="1180" h="956" extrusionOk="0">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068" name="Google Shape;3068;p19"/>
              <p:cNvSpPr/>
              <p:nvPr/>
            </p:nvSpPr>
            <p:spPr>
              <a:xfrm>
                <a:off x="2995" y="1615"/>
                <a:ext cx="178" cy="129"/>
              </a:xfrm>
              <a:custGeom>
                <a:avLst/>
                <a:gdLst/>
                <a:ahLst/>
                <a:cxnLst/>
                <a:rect l="l" t="t" r="r" b="b"/>
                <a:pathLst>
                  <a:path w="1180" h="956" extrusionOk="0">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069" name="Google Shape;3069;p19"/>
            <p:cNvGrpSpPr/>
            <p:nvPr/>
          </p:nvGrpSpPr>
          <p:grpSpPr>
            <a:xfrm>
              <a:off x="6138863" y="1989138"/>
              <a:ext cx="282575" cy="477837"/>
              <a:chOff x="3748" y="1253"/>
              <a:chExt cx="178" cy="301"/>
            </a:xfrm>
          </p:grpSpPr>
          <p:cxnSp>
            <p:nvCxnSpPr>
              <p:cNvPr id="3070" name="Google Shape;3070;p19"/>
              <p:cNvCxnSpPr/>
              <p:nvPr/>
            </p:nvCxnSpPr>
            <p:spPr>
              <a:xfrm flipH="1">
                <a:off x="3748" y="1276"/>
                <a:ext cx="89" cy="252"/>
              </a:xfrm>
              <a:prstGeom prst="straightConnector1">
                <a:avLst/>
              </a:prstGeom>
              <a:noFill/>
              <a:ln w="19050" cap="flat" cmpd="sng">
                <a:solidFill>
                  <a:schemeClr val="dk1"/>
                </a:solidFill>
                <a:prstDash val="solid"/>
                <a:round/>
                <a:headEnd type="none" w="med" len="med"/>
                <a:tailEnd type="none" w="med" len="med"/>
              </a:ln>
            </p:spPr>
          </p:cxnSp>
          <p:cxnSp>
            <p:nvCxnSpPr>
              <p:cNvPr id="3071" name="Google Shape;3071;p19"/>
              <p:cNvCxnSpPr/>
              <p:nvPr/>
            </p:nvCxnSpPr>
            <p:spPr>
              <a:xfrm>
                <a:off x="3837" y="1276"/>
                <a:ext cx="89" cy="251"/>
              </a:xfrm>
              <a:prstGeom prst="straightConnector1">
                <a:avLst/>
              </a:prstGeom>
              <a:noFill/>
              <a:ln w="19050" cap="flat" cmpd="sng">
                <a:solidFill>
                  <a:schemeClr val="dk1"/>
                </a:solidFill>
                <a:prstDash val="solid"/>
                <a:round/>
                <a:headEnd type="none" w="med" len="med"/>
                <a:tailEnd type="none" w="med" len="med"/>
              </a:ln>
            </p:spPr>
          </p:cxnSp>
          <p:cxnSp>
            <p:nvCxnSpPr>
              <p:cNvPr id="3072" name="Google Shape;3072;p19"/>
              <p:cNvCxnSpPr/>
              <p:nvPr/>
            </p:nvCxnSpPr>
            <p:spPr>
              <a:xfrm>
                <a:off x="3748" y="1527"/>
                <a:ext cx="89" cy="27"/>
              </a:xfrm>
              <a:prstGeom prst="straightConnector1">
                <a:avLst/>
              </a:prstGeom>
              <a:noFill/>
              <a:ln w="19050" cap="flat" cmpd="sng">
                <a:solidFill>
                  <a:schemeClr val="dk1"/>
                </a:solidFill>
                <a:prstDash val="solid"/>
                <a:round/>
                <a:headEnd type="none" w="med" len="med"/>
                <a:tailEnd type="none" w="med" len="med"/>
              </a:ln>
            </p:spPr>
          </p:cxnSp>
          <p:cxnSp>
            <p:nvCxnSpPr>
              <p:cNvPr id="3073" name="Google Shape;3073;p19"/>
              <p:cNvCxnSpPr/>
              <p:nvPr/>
            </p:nvCxnSpPr>
            <p:spPr>
              <a:xfrm flipH="1">
                <a:off x="3837" y="1527"/>
                <a:ext cx="89" cy="27"/>
              </a:xfrm>
              <a:prstGeom prst="straightConnector1">
                <a:avLst/>
              </a:prstGeom>
              <a:noFill/>
              <a:ln w="19050" cap="flat" cmpd="sng">
                <a:solidFill>
                  <a:schemeClr val="dk1"/>
                </a:solidFill>
                <a:prstDash val="solid"/>
                <a:round/>
                <a:headEnd type="none" w="med" len="med"/>
                <a:tailEnd type="none" w="med" len="med"/>
              </a:ln>
            </p:spPr>
          </p:cxnSp>
          <p:cxnSp>
            <p:nvCxnSpPr>
              <p:cNvPr id="3074" name="Google Shape;3074;p19"/>
              <p:cNvCxnSpPr/>
              <p:nvPr/>
            </p:nvCxnSpPr>
            <p:spPr>
              <a:xfrm>
                <a:off x="3837" y="1282"/>
                <a:ext cx="0" cy="272"/>
              </a:xfrm>
              <a:prstGeom prst="straightConnector1">
                <a:avLst/>
              </a:prstGeom>
              <a:noFill/>
              <a:ln w="19050" cap="flat" cmpd="sng">
                <a:solidFill>
                  <a:schemeClr val="dk1"/>
                </a:solidFill>
                <a:prstDash val="solid"/>
                <a:round/>
                <a:headEnd type="none" w="med" len="med"/>
                <a:tailEnd type="none" w="med" len="med"/>
              </a:ln>
            </p:spPr>
          </p:cxnSp>
          <p:cxnSp>
            <p:nvCxnSpPr>
              <p:cNvPr id="3075" name="Google Shape;3075;p19"/>
              <p:cNvCxnSpPr/>
              <p:nvPr/>
            </p:nvCxnSpPr>
            <p:spPr>
              <a:xfrm rot="10800000" flipH="1">
                <a:off x="3748" y="1501"/>
                <a:ext cx="89" cy="27"/>
              </a:xfrm>
              <a:prstGeom prst="straightConnector1">
                <a:avLst/>
              </a:prstGeom>
              <a:noFill/>
              <a:ln w="19050" cap="flat" cmpd="sng">
                <a:solidFill>
                  <a:schemeClr val="dk1"/>
                </a:solidFill>
                <a:prstDash val="solid"/>
                <a:round/>
                <a:headEnd type="none" w="med" len="med"/>
                <a:tailEnd type="none" w="med" len="med"/>
              </a:ln>
            </p:spPr>
          </p:cxnSp>
          <p:cxnSp>
            <p:nvCxnSpPr>
              <p:cNvPr id="3076" name="Google Shape;3076;p19"/>
              <p:cNvCxnSpPr/>
              <p:nvPr/>
            </p:nvCxnSpPr>
            <p:spPr>
              <a:xfrm rot="10800000">
                <a:off x="3837" y="1501"/>
                <a:ext cx="89" cy="26"/>
              </a:xfrm>
              <a:prstGeom prst="straightConnector1">
                <a:avLst/>
              </a:prstGeom>
              <a:noFill/>
              <a:ln w="19050" cap="flat" cmpd="sng">
                <a:solidFill>
                  <a:schemeClr val="dk1"/>
                </a:solidFill>
                <a:prstDash val="solid"/>
                <a:round/>
                <a:headEnd type="none" w="med" len="med"/>
                <a:tailEnd type="none" w="med" len="med"/>
              </a:ln>
            </p:spPr>
          </p:cxnSp>
          <p:cxnSp>
            <p:nvCxnSpPr>
              <p:cNvPr id="3077" name="Google Shape;3077;p19"/>
              <p:cNvCxnSpPr/>
              <p:nvPr/>
            </p:nvCxnSpPr>
            <p:spPr>
              <a:xfrm>
                <a:off x="3786" y="1418"/>
                <a:ext cx="51" cy="21"/>
              </a:xfrm>
              <a:prstGeom prst="straightConnector1">
                <a:avLst/>
              </a:prstGeom>
              <a:noFill/>
              <a:ln w="19050" cap="flat" cmpd="sng">
                <a:solidFill>
                  <a:schemeClr val="dk1"/>
                </a:solidFill>
                <a:prstDash val="solid"/>
                <a:round/>
                <a:headEnd type="none" w="med" len="med"/>
                <a:tailEnd type="none" w="med" len="med"/>
              </a:ln>
            </p:spPr>
          </p:cxnSp>
          <p:cxnSp>
            <p:nvCxnSpPr>
              <p:cNvPr id="3078" name="Google Shape;3078;p19"/>
              <p:cNvCxnSpPr/>
              <p:nvPr/>
            </p:nvCxnSpPr>
            <p:spPr>
              <a:xfrm rot="10800000" flipH="1">
                <a:off x="3837" y="1418"/>
                <a:ext cx="54" cy="21"/>
              </a:xfrm>
              <a:prstGeom prst="straightConnector1">
                <a:avLst/>
              </a:prstGeom>
              <a:noFill/>
              <a:ln w="19050" cap="flat" cmpd="sng">
                <a:solidFill>
                  <a:schemeClr val="dk1"/>
                </a:solidFill>
                <a:prstDash val="solid"/>
                <a:round/>
                <a:headEnd type="none" w="med" len="med"/>
                <a:tailEnd type="none" w="med" len="med"/>
              </a:ln>
            </p:spPr>
          </p:cxnSp>
          <p:cxnSp>
            <p:nvCxnSpPr>
              <p:cNvPr id="3079" name="Google Shape;3079;p19"/>
              <p:cNvCxnSpPr/>
              <p:nvPr/>
            </p:nvCxnSpPr>
            <p:spPr>
              <a:xfrm>
                <a:off x="3768" y="1455"/>
                <a:ext cx="66" cy="28"/>
              </a:xfrm>
              <a:prstGeom prst="straightConnector1">
                <a:avLst/>
              </a:prstGeom>
              <a:noFill/>
              <a:ln w="19050" cap="flat" cmpd="sng">
                <a:solidFill>
                  <a:schemeClr val="dk1"/>
                </a:solidFill>
                <a:prstDash val="solid"/>
                <a:round/>
                <a:headEnd type="none" w="med" len="med"/>
                <a:tailEnd type="none" w="med" len="med"/>
              </a:ln>
            </p:spPr>
          </p:cxnSp>
          <p:cxnSp>
            <p:nvCxnSpPr>
              <p:cNvPr id="3080" name="Google Shape;3080;p19"/>
              <p:cNvCxnSpPr/>
              <p:nvPr/>
            </p:nvCxnSpPr>
            <p:spPr>
              <a:xfrm rot="10800000" flipH="1">
                <a:off x="3837" y="1461"/>
                <a:ext cx="66" cy="24"/>
              </a:xfrm>
              <a:prstGeom prst="straightConnector1">
                <a:avLst/>
              </a:prstGeom>
              <a:noFill/>
              <a:ln w="19050" cap="flat" cmpd="sng">
                <a:solidFill>
                  <a:schemeClr val="dk1"/>
                </a:solidFill>
                <a:prstDash val="solid"/>
                <a:round/>
                <a:headEnd type="none" w="med" len="med"/>
                <a:tailEnd type="none" w="med" len="med"/>
              </a:ln>
            </p:spPr>
          </p:cxnSp>
          <p:cxnSp>
            <p:nvCxnSpPr>
              <p:cNvPr id="3081" name="Google Shape;3081;p19"/>
              <p:cNvCxnSpPr/>
              <p:nvPr/>
            </p:nvCxnSpPr>
            <p:spPr>
              <a:xfrm rot="10800000" flipH="1">
                <a:off x="3837" y="1381"/>
                <a:ext cx="34" cy="10"/>
              </a:xfrm>
              <a:prstGeom prst="straightConnector1">
                <a:avLst/>
              </a:prstGeom>
              <a:noFill/>
              <a:ln w="19050" cap="flat" cmpd="sng">
                <a:solidFill>
                  <a:schemeClr val="dk1"/>
                </a:solidFill>
                <a:prstDash val="solid"/>
                <a:round/>
                <a:headEnd type="none" w="med" len="med"/>
                <a:tailEnd type="none" w="med" len="med"/>
              </a:ln>
            </p:spPr>
          </p:cxnSp>
          <p:cxnSp>
            <p:nvCxnSpPr>
              <p:cNvPr id="3082" name="Google Shape;3082;p19"/>
              <p:cNvCxnSpPr/>
              <p:nvPr/>
            </p:nvCxnSpPr>
            <p:spPr>
              <a:xfrm rot="10800000" flipH="1">
                <a:off x="3837" y="1329"/>
                <a:ext cx="21" cy="7"/>
              </a:xfrm>
              <a:prstGeom prst="straightConnector1">
                <a:avLst/>
              </a:prstGeom>
              <a:noFill/>
              <a:ln w="19050" cap="flat" cmpd="sng">
                <a:solidFill>
                  <a:schemeClr val="dk1"/>
                </a:solidFill>
                <a:prstDash val="solid"/>
                <a:round/>
                <a:headEnd type="none" w="med" len="med"/>
                <a:tailEnd type="none" w="med" len="med"/>
              </a:ln>
            </p:spPr>
          </p:cxnSp>
          <p:cxnSp>
            <p:nvCxnSpPr>
              <p:cNvPr id="3083" name="Google Shape;3083;p19"/>
              <p:cNvCxnSpPr/>
              <p:nvPr/>
            </p:nvCxnSpPr>
            <p:spPr>
              <a:xfrm>
                <a:off x="3798" y="1377"/>
                <a:ext cx="42" cy="14"/>
              </a:xfrm>
              <a:prstGeom prst="straightConnector1">
                <a:avLst/>
              </a:prstGeom>
              <a:noFill/>
              <a:ln w="19050" cap="flat" cmpd="sng">
                <a:solidFill>
                  <a:schemeClr val="dk1"/>
                </a:solidFill>
                <a:prstDash val="solid"/>
                <a:round/>
                <a:headEnd type="none" w="med" len="med"/>
                <a:tailEnd type="none" w="med" len="med"/>
              </a:ln>
            </p:spPr>
          </p:cxnSp>
          <p:cxnSp>
            <p:nvCxnSpPr>
              <p:cNvPr id="3084" name="Google Shape;3084;p19"/>
              <p:cNvCxnSpPr/>
              <p:nvPr/>
            </p:nvCxnSpPr>
            <p:spPr>
              <a:xfrm>
                <a:off x="3817" y="1327"/>
                <a:ext cx="24" cy="13"/>
              </a:xfrm>
              <a:prstGeom prst="straightConnector1">
                <a:avLst/>
              </a:prstGeom>
              <a:noFill/>
              <a:ln w="19050" cap="flat" cmpd="sng">
                <a:solidFill>
                  <a:schemeClr val="dk1"/>
                </a:solidFill>
                <a:prstDash val="solid"/>
                <a:round/>
                <a:headEnd type="none" w="med" len="med"/>
                <a:tailEnd type="none" w="med" len="med"/>
              </a:ln>
            </p:spPr>
          </p:cxnSp>
          <p:sp>
            <p:nvSpPr>
              <p:cNvPr id="3085" name="Google Shape;3085;p19"/>
              <p:cNvSpPr/>
              <p:nvPr/>
            </p:nvSpPr>
            <p:spPr>
              <a:xfrm>
                <a:off x="3821" y="1253"/>
                <a:ext cx="30" cy="2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3086" name="Google Shape;3086;p19"/>
            <p:cNvGrpSpPr/>
            <p:nvPr/>
          </p:nvGrpSpPr>
          <p:grpSpPr>
            <a:xfrm>
              <a:off x="5318125" y="1997075"/>
              <a:ext cx="519113" cy="128588"/>
              <a:chOff x="2199" y="955"/>
              <a:chExt cx="2547" cy="506"/>
            </a:xfrm>
          </p:grpSpPr>
          <p:sp>
            <p:nvSpPr>
              <p:cNvPr id="3087" name="Google Shape;3087;p19"/>
              <p:cNvSpPr/>
              <p:nvPr/>
            </p:nvSpPr>
            <p:spPr>
              <a:xfrm>
                <a:off x="2199" y="1166"/>
                <a:ext cx="260" cy="281"/>
              </a:xfrm>
              <a:custGeom>
                <a:avLst/>
                <a:gdLst/>
                <a:ahLst/>
                <a:cxnLst/>
                <a:rect l="l" t="t" r="r" b="b"/>
                <a:pathLst>
                  <a:path w="260" h="281" extrusionOk="0">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88" name="Google Shape;3088;p19"/>
              <p:cNvSpPr/>
              <p:nvPr/>
            </p:nvSpPr>
            <p:spPr>
              <a:xfrm>
                <a:off x="2482" y="1040"/>
                <a:ext cx="900" cy="421"/>
              </a:xfrm>
              <a:custGeom>
                <a:avLst/>
                <a:gdLst/>
                <a:ahLst/>
                <a:cxnLst/>
                <a:rect l="l" t="t" r="r" b="b"/>
                <a:pathLst>
                  <a:path w="900" h="421" extrusionOk="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89" name="Google Shape;3089;p19"/>
              <p:cNvSpPr/>
              <p:nvPr/>
            </p:nvSpPr>
            <p:spPr>
              <a:xfrm>
                <a:off x="2782" y="1068"/>
                <a:ext cx="428" cy="269"/>
              </a:xfrm>
              <a:custGeom>
                <a:avLst/>
                <a:gdLst/>
                <a:ahLst/>
                <a:cxnLst/>
                <a:rect l="l" t="t" r="r" b="b"/>
                <a:pathLst>
                  <a:path w="428" h="269" extrusionOk="0">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90" name="Google Shape;3090;p19"/>
              <p:cNvSpPr/>
              <p:nvPr/>
            </p:nvSpPr>
            <p:spPr>
              <a:xfrm>
                <a:off x="3554" y="1075"/>
                <a:ext cx="377" cy="239"/>
              </a:xfrm>
              <a:custGeom>
                <a:avLst/>
                <a:gdLst/>
                <a:ahLst/>
                <a:cxnLst/>
                <a:rect l="l" t="t" r="r" b="b"/>
                <a:pathLst>
                  <a:path w="377" h="239" extrusionOk="0">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91" name="Google Shape;3091;p19"/>
              <p:cNvSpPr/>
              <p:nvPr/>
            </p:nvSpPr>
            <p:spPr>
              <a:xfrm>
                <a:off x="3646" y="997"/>
                <a:ext cx="660" cy="336"/>
              </a:xfrm>
              <a:custGeom>
                <a:avLst/>
                <a:gdLst/>
                <a:ahLst/>
                <a:cxnLst/>
                <a:rect l="l" t="t" r="r" b="b"/>
                <a:pathLst>
                  <a:path w="646" h="300" extrusionOk="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92" name="Google Shape;3092;p19"/>
              <p:cNvSpPr/>
              <p:nvPr/>
            </p:nvSpPr>
            <p:spPr>
              <a:xfrm>
                <a:off x="4116" y="955"/>
                <a:ext cx="630" cy="397"/>
              </a:xfrm>
              <a:custGeom>
                <a:avLst/>
                <a:gdLst/>
                <a:ahLst/>
                <a:cxnLst/>
                <a:rect l="l" t="t" r="r" b="b"/>
                <a:pathLst>
                  <a:path w="630" h="397" extrusionOk="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093" name="Google Shape;3093;p19"/>
            <p:cNvGrpSpPr/>
            <p:nvPr/>
          </p:nvGrpSpPr>
          <p:grpSpPr>
            <a:xfrm>
              <a:off x="6554788" y="1662113"/>
              <a:ext cx="477837" cy="107950"/>
              <a:chOff x="2199" y="955"/>
              <a:chExt cx="2547" cy="506"/>
            </a:xfrm>
          </p:grpSpPr>
          <p:sp>
            <p:nvSpPr>
              <p:cNvPr id="3094" name="Google Shape;3094;p19"/>
              <p:cNvSpPr/>
              <p:nvPr/>
            </p:nvSpPr>
            <p:spPr>
              <a:xfrm>
                <a:off x="2199" y="1166"/>
                <a:ext cx="260" cy="281"/>
              </a:xfrm>
              <a:custGeom>
                <a:avLst/>
                <a:gdLst/>
                <a:ahLst/>
                <a:cxnLst/>
                <a:rect l="l" t="t" r="r" b="b"/>
                <a:pathLst>
                  <a:path w="260" h="281" extrusionOk="0">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95" name="Google Shape;3095;p19"/>
              <p:cNvSpPr/>
              <p:nvPr/>
            </p:nvSpPr>
            <p:spPr>
              <a:xfrm>
                <a:off x="2482" y="1040"/>
                <a:ext cx="900" cy="421"/>
              </a:xfrm>
              <a:custGeom>
                <a:avLst/>
                <a:gdLst/>
                <a:ahLst/>
                <a:cxnLst/>
                <a:rect l="l" t="t" r="r" b="b"/>
                <a:pathLst>
                  <a:path w="900" h="421" extrusionOk="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96" name="Google Shape;3096;p19"/>
              <p:cNvSpPr/>
              <p:nvPr/>
            </p:nvSpPr>
            <p:spPr>
              <a:xfrm>
                <a:off x="2782" y="1068"/>
                <a:ext cx="428" cy="269"/>
              </a:xfrm>
              <a:custGeom>
                <a:avLst/>
                <a:gdLst/>
                <a:ahLst/>
                <a:cxnLst/>
                <a:rect l="l" t="t" r="r" b="b"/>
                <a:pathLst>
                  <a:path w="428" h="269" extrusionOk="0">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97" name="Google Shape;3097;p19"/>
              <p:cNvSpPr/>
              <p:nvPr/>
            </p:nvSpPr>
            <p:spPr>
              <a:xfrm>
                <a:off x="3554" y="1075"/>
                <a:ext cx="377" cy="239"/>
              </a:xfrm>
              <a:custGeom>
                <a:avLst/>
                <a:gdLst/>
                <a:ahLst/>
                <a:cxnLst/>
                <a:rect l="l" t="t" r="r" b="b"/>
                <a:pathLst>
                  <a:path w="377" h="239" extrusionOk="0">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98" name="Google Shape;3098;p19"/>
              <p:cNvSpPr/>
              <p:nvPr/>
            </p:nvSpPr>
            <p:spPr>
              <a:xfrm>
                <a:off x="3646" y="997"/>
                <a:ext cx="660" cy="336"/>
              </a:xfrm>
              <a:custGeom>
                <a:avLst/>
                <a:gdLst/>
                <a:ahLst/>
                <a:cxnLst/>
                <a:rect l="l" t="t" r="r" b="b"/>
                <a:pathLst>
                  <a:path w="646" h="300" extrusionOk="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99" name="Google Shape;3099;p19"/>
              <p:cNvSpPr/>
              <p:nvPr/>
            </p:nvSpPr>
            <p:spPr>
              <a:xfrm>
                <a:off x="4116" y="955"/>
                <a:ext cx="630" cy="397"/>
              </a:xfrm>
              <a:custGeom>
                <a:avLst/>
                <a:gdLst/>
                <a:ahLst/>
                <a:cxnLst/>
                <a:rect l="l" t="t" r="r" b="b"/>
                <a:pathLst>
                  <a:path w="630" h="397" extrusionOk="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100" name="Google Shape;3100;p19"/>
            <p:cNvCxnSpPr/>
            <p:nvPr/>
          </p:nvCxnSpPr>
          <p:spPr>
            <a:xfrm rot="10800000">
              <a:off x="5626100" y="2027238"/>
              <a:ext cx="39688" cy="63500"/>
            </a:xfrm>
            <a:prstGeom prst="straightConnector1">
              <a:avLst/>
            </a:prstGeom>
            <a:noFill/>
            <a:ln w="9525" cap="flat" cmpd="sng">
              <a:solidFill>
                <a:schemeClr val="dk1"/>
              </a:solidFill>
              <a:prstDash val="solid"/>
              <a:round/>
              <a:headEnd type="none" w="med" len="med"/>
              <a:tailEnd type="none" w="med" len="med"/>
            </a:ln>
          </p:spPr>
        </p:cxnSp>
        <p:grpSp>
          <p:nvGrpSpPr>
            <p:cNvPr id="3101" name="Google Shape;3101;p19"/>
            <p:cNvGrpSpPr/>
            <p:nvPr/>
          </p:nvGrpSpPr>
          <p:grpSpPr>
            <a:xfrm>
              <a:off x="5392738" y="3527425"/>
              <a:ext cx="519112" cy="128588"/>
              <a:chOff x="2199" y="955"/>
              <a:chExt cx="2547" cy="506"/>
            </a:xfrm>
          </p:grpSpPr>
          <p:sp>
            <p:nvSpPr>
              <p:cNvPr id="3102" name="Google Shape;3102;p19"/>
              <p:cNvSpPr/>
              <p:nvPr/>
            </p:nvSpPr>
            <p:spPr>
              <a:xfrm>
                <a:off x="2199" y="1166"/>
                <a:ext cx="260" cy="281"/>
              </a:xfrm>
              <a:custGeom>
                <a:avLst/>
                <a:gdLst/>
                <a:ahLst/>
                <a:cxnLst/>
                <a:rect l="l" t="t" r="r" b="b"/>
                <a:pathLst>
                  <a:path w="260" h="281" extrusionOk="0">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03" name="Google Shape;3103;p19"/>
              <p:cNvSpPr/>
              <p:nvPr/>
            </p:nvSpPr>
            <p:spPr>
              <a:xfrm>
                <a:off x="2482" y="1040"/>
                <a:ext cx="900" cy="421"/>
              </a:xfrm>
              <a:custGeom>
                <a:avLst/>
                <a:gdLst/>
                <a:ahLst/>
                <a:cxnLst/>
                <a:rect l="l" t="t" r="r" b="b"/>
                <a:pathLst>
                  <a:path w="900" h="421" extrusionOk="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04" name="Google Shape;3104;p19"/>
              <p:cNvSpPr/>
              <p:nvPr/>
            </p:nvSpPr>
            <p:spPr>
              <a:xfrm>
                <a:off x="2782" y="1068"/>
                <a:ext cx="428" cy="269"/>
              </a:xfrm>
              <a:custGeom>
                <a:avLst/>
                <a:gdLst/>
                <a:ahLst/>
                <a:cxnLst/>
                <a:rect l="l" t="t" r="r" b="b"/>
                <a:pathLst>
                  <a:path w="428" h="269" extrusionOk="0">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05" name="Google Shape;3105;p19"/>
              <p:cNvSpPr/>
              <p:nvPr/>
            </p:nvSpPr>
            <p:spPr>
              <a:xfrm>
                <a:off x="3554" y="1075"/>
                <a:ext cx="377" cy="239"/>
              </a:xfrm>
              <a:custGeom>
                <a:avLst/>
                <a:gdLst/>
                <a:ahLst/>
                <a:cxnLst/>
                <a:rect l="l" t="t" r="r" b="b"/>
                <a:pathLst>
                  <a:path w="377" h="239" extrusionOk="0">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06" name="Google Shape;3106;p19"/>
              <p:cNvSpPr/>
              <p:nvPr/>
            </p:nvSpPr>
            <p:spPr>
              <a:xfrm>
                <a:off x="3646" y="997"/>
                <a:ext cx="660" cy="336"/>
              </a:xfrm>
              <a:custGeom>
                <a:avLst/>
                <a:gdLst/>
                <a:ahLst/>
                <a:cxnLst/>
                <a:rect l="l" t="t" r="r" b="b"/>
                <a:pathLst>
                  <a:path w="646" h="300" extrusionOk="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07" name="Google Shape;3107;p19"/>
              <p:cNvSpPr/>
              <p:nvPr/>
            </p:nvSpPr>
            <p:spPr>
              <a:xfrm>
                <a:off x="4116" y="955"/>
                <a:ext cx="630" cy="397"/>
              </a:xfrm>
              <a:custGeom>
                <a:avLst/>
                <a:gdLst/>
                <a:ahLst/>
                <a:cxnLst/>
                <a:rect l="l" t="t" r="r" b="b"/>
                <a:pathLst>
                  <a:path w="630" h="397" extrusionOk="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108" name="Google Shape;3108;p19"/>
            <p:cNvCxnSpPr/>
            <p:nvPr/>
          </p:nvCxnSpPr>
          <p:spPr>
            <a:xfrm>
              <a:off x="5726113" y="3127375"/>
              <a:ext cx="20637" cy="55563"/>
            </a:xfrm>
            <a:prstGeom prst="straightConnector1">
              <a:avLst/>
            </a:prstGeom>
            <a:noFill/>
            <a:ln w="9525" cap="flat" cmpd="sng">
              <a:solidFill>
                <a:schemeClr val="dk1"/>
              </a:solidFill>
              <a:prstDash val="solid"/>
              <a:round/>
              <a:headEnd type="none" w="med" len="med"/>
              <a:tailEnd type="none" w="med" len="med"/>
            </a:ln>
          </p:spPr>
        </p:cxnSp>
        <p:grpSp>
          <p:nvGrpSpPr>
            <p:cNvPr id="3109" name="Google Shape;3109;p19"/>
            <p:cNvGrpSpPr/>
            <p:nvPr/>
          </p:nvGrpSpPr>
          <p:grpSpPr>
            <a:xfrm>
              <a:off x="7007225" y="5005388"/>
              <a:ext cx="519113" cy="128587"/>
              <a:chOff x="2199" y="955"/>
              <a:chExt cx="2547" cy="506"/>
            </a:xfrm>
          </p:grpSpPr>
          <p:sp>
            <p:nvSpPr>
              <p:cNvPr id="3110" name="Google Shape;3110;p19"/>
              <p:cNvSpPr/>
              <p:nvPr/>
            </p:nvSpPr>
            <p:spPr>
              <a:xfrm>
                <a:off x="2199" y="1166"/>
                <a:ext cx="260" cy="281"/>
              </a:xfrm>
              <a:custGeom>
                <a:avLst/>
                <a:gdLst/>
                <a:ahLst/>
                <a:cxnLst/>
                <a:rect l="l" t="t" r="r" b="b"/>
                <a:pathLst>
                  <a:path w="260" h="281" extrusionOk="0">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11" name="Google Shape;3111;p19"/>
              <p:cNvSpPr/>
              <p:nvPr/>
            </p:nvSpPr>
            <p:spPr>
              <a:xfrm>
                <a:off x="2482" y="1040"/>
                <a:ext cx="900" cy="421"/>
              </a:xfrm>
              <a:custGeom>
                <a:avLst/>
                <a:gdLst/>
                <a:ahLst/>
                <a:cxnLst/>
                <a:rect l="l" t="t" r="r" b="b"/>
                <a:pathLst>
                  <a:path w="900" h="421" extrusionOk="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12" name="Google Shape;3112;p19"/>
              <p:cNvSpPr/>
              <p:nvPr/>
            </p:nvSpPr>
            <p:spPr>
              <a:xfrm>
                <a:off x="2782" y="1068"/>
                <a:ext cx="428" cy="269"/>
              </a:xfrm>
              <a:custGeom>
                <a:avLst/>
                <a:gdLst/>
                <a:ahLst/>
                <a:cxnLst/>
                <a:rect l="l" t="t" r="r" b="b"/>
                <a:pathLst>
                  <a:path w="428" h="269" extrusionOk="0">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13" name="Google Shape;3113;p19"/>
              <p:cNvSpPr/>
              <p:nvPr/>
            </p:nvSpPr>
            <p:spPr>
              <a:xfrm>
                <a:off x="3554" y="1075"/>
                <a:ext cx="377" cy="239"/>
              </a:xfrm>
              <a:custGeom>
                <a:avLst/>
                <a:gdLst/>
                <a:ahLst/>
                <a:cxnLst/>
                <a:rect l="l" t="t" r="r" b="b"/>
                <a:pathLst>
                  <a:path w="377" h="239" extrusionOk="0">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14" name="Google Shape;3114;p19"/>
              <p:cNvSpPr/>
              <p:nvPr/>
            </p:nvSpPr>
            <p:spPr>
              <a:xfrm>
                <a:off x="3646" y="997"/>
                <a:ext cx="660" cy="336"/>
              </a:xfrm>
              <a:custGeom>
                <a:avLst/>
                <a:gdLst/>
                <a:ahLst/>
                <a:cxnLst/>
                <a:rect l="l" t="t" r="r" b="b"/>
                <a:pathLst>
                  <a:path w="646" h="300" extrusionOk="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15" name="Google Shape;3115;p19"/>
              <p:cNvSpPr/>
              <p:nvPr/>
            </p:nvSpPr>
            <p:spPr>
              <a:xfrm>
                <a:off x="4116" y="955"/>
                <a:ext cx="630" cy="397"/>
              </a:xfrm>
              <a:custGeom>
                <a:avLst/>
                <a:gdLst/>
                <a:ahLst/>
                <a:cxnLst/>
                <a:rect l="l" t="t" r="r" b="b"/>
                <a:pathLst>
                  <a:path w="630" h="397" extrusionOk="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116" name="Google Shape;3116;p19"/>
            <p:cNvGrpSpPr/>
            <p:nvPr/>
          </p:nvGrpSpPr>
          <p:grpSpPr>
            <a:xfrm>
              <a:off x="7245350" y="5429250"/>
              <a:ext cx="519113" cy="128588"/>
              <a:chOff x="2199" y="955"/>
              <a:chExt cx="2547" cy="506"/>
            </a:xfrm>
          </p:grpSpPr>
          <p:sp>
            <p:nvSpPr>
              <p:cNvPr id="3117" name="Google Shape;3117;p19"/>
              <p:cNvSpPr/>
              <p:nvPr/>
            </p:nvSpPr>
            <p:spPr>
              <a:xfrm>
                <a:off x="2199" y="1166"/>
                <a:ext cx="260" cy="281"/>
              </a:xfrm>
              <a:custGeom>
                <a:avLst/>
                <a:gdLst/>
                <a:ahLst/>
                <a:cxnLst/>
                <a:rect l="l" t="t" r="r" b="b"/>
                <a:pathLst>
                  <a:path w="260" h="281" extrusionOk="0">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18" name="Google Shape;3118;p19"/>
              <p:cNvSpPr/>
              <p:nvPr/>
            </p:nvSpPr>
            <p:spPr>
              <a:xfrm>
                <a:off x="2482" y="1040"/>
                <a:ext cx="900" cy="421"/>
              </a:xfrm>
              <a:custGeom>
                <a:avLst/>
                <a:gdLst/>
                <a:ahLst/>
                <a:cxnLst/>
                <a:rect l="l" t="t" r="r" b="b"/>
                <a:pathLst>
                  <a:path w="900" h="421" extrusionOk="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19" name="Google Shape;3119;p19"/>
              <p:cNvSpPr/>
              <p:nvPr/>
            </p:nvSpPr>
            <p:spPr>
              <a:xfrm>
                <a:off x="2782" y="1068"/>
                <a:ext cx="428" cy="269"/>
              </a:xfrm>
              <a:custGeom>
                <a:avLst/>
                <a:gdLst/>
                <a:ahLst/>
                <a:cxnLst/>
                <a:rect l="l" t="t" r="r" b="b"/>
                <a:pathLst>
                  <a:path w="428" h="269" extrusionOk="0">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20" name="Google Shape;3120;p19"/>
              <p:cNvSpPr/>
              <p:nvPr/>
            </p:nvSpPr>
            <p:spPr>
              <a:xfrm>
                <a:off x="3554" y="1075"/>
                <a:ext cx="377" cy="239"/>
              </a:xfrm>
              <a:custGeom>
                <a:avLst/>
                <a:gdLst/>
                <a:ahLst/>
                <a:cxnLst/>
                <a:rect l="l" t="t" r="r" b="b"/>
                <a:pathLst>
                  <a:path w="377" h="239" extrusionOk="0">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21" name="Google Shape;3121;p19"/>
              <p:cNvSpPr/>
              <p:nvPr/>
            </p:nvSpPr>
            <p:spPr>
              <a:xfrm>
                <a:off x="3646" y="997"/>
                <a:ext cx="660" cy="336"/>
              </a:xfrm>
              <a:custGeom>
                <a:avLst/>
                <a:gdLst/>
                <a:ahLst/>
                <a:cxnLst/>
                <a:rect l="l" t="t" r="r" b="b"/>
                <a:pathLst>
                  <a:path w="646" h="300" extrusionOk="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22" name="Google Shape;3122;p19"/>
              <p:cNvSpPr/>
              <p:nvPr/>
            </p:nvSpPr>
            <p:spPr>
              <a:xfrm>
                <a:off x="4116" y="955"/>
                <a:ext cx="630" cy="397"/>
              </a:xfrm>
              <a:custGeom>
                <a:avLst/>
                <a:gdLst/>
                <a:ahLst/>
                <a:cxnLst/>
                <a:rect l="l" t="t" r="r" b="b"/>
                <a:pathLst>
                  <a:path w="630" h="397" extrusionOk="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123" name="Google Shape;3123;p19"/>
            <p:cNvGrpSpPr/>
            <p:nvPr/>
          </p:nvGrpSpPr>
          <p:grpSpPr>
            <a:xfrm>
              <a:off x="6821488" y="5408613"/>
              <a:ext cx="519112" cy="128587"/>
              <a:chOff x="2199" y="955"/>
              <a:chExt cx="2547" cy="506"/>
            </a:xfrm>
          </p:grpSpPr>
          <p:sp>
            <p:nvSpPr>
              <p:cNvPr id="3124" name="Google Shape;3124;p19"/>
              <p:cNvSpPr/>
              <p:nvPr/>
            </p:nvSpPr>
            <p:spPr>
              <a:xfrm>
                <a:off x="2199" y="1166"/>
                <a:ext cx="260" cy="281"/>
              </a:xfrm>
              <a:custGeom>
                <a:avLst/>
                <a:gdLst/>
                <a:ahLst/>
                <a:cxnLst/>
                <a:rect l="l" t="t" r="r" b="b"/>
                <a:pathLst>
                  <a:path w="260" h="281" extrusionOk="0">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25" name="Google Shape;3125;p19"/>
              <p:cNvSpPr/>
              <p:nvPr/>
            </p:nvSpPr>
            <p:spPr>
              <a:xfrm>
                <a:off x="2482" y="1040"/>
                <a:ext cx="900" cy="421"/>
              </a:xfrm>
              <a:custGeom>
                <a:avLst/>
                <a:gdLst/>
                <a:ahLst/>
                <a:cxnLst/>
                <a:rect l="l" t="t" r="r" b="b"/>
                <a:pathLst>
                  <a:path w="900" h="421" extrusionOk="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26" name="Google Shape;3126;p19"/>
              <p:cNvSpPr/>
              <p:nvPr/>
            </p:nvSpPr>
            <p:spPr>
              <a:xfrm>
                <a:off x="2782" y="1068"/>
                <a:ext cx="428" cy="269"/>
              </a:xfrm>
              <a:custGeom>
                <a:avLst/>
                <a:gdLst/>
                <a:ahLst/>
                <a:cxnLst/>
                <a:rect l="l" t="t" r="r" b="b"/>
                <a:pathLst>
                  <a:path w="428" h="269" extrusionOk="0">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27" name="Google Shape;3127;p19"/>
              <p:cNvSpPr/>
              <p:nvPr/>
            </p:nvSpPr>
            <p:spPr>
              <a:xfrm>
                <a:off x="3554" y="1075"/>
                <a:ext cx="377" cy="239"/>
              </a:xfrm>
              <a:custGeom>
                <a:avLst/>
                <a:gdLst/>
                <a:ahLst/>
                <a:cxnLst/>
                <a:rect l="l" t="t" r="r" b="b"/>
                <a:pathLst>
                  <a:path w="377" h="239" extrusionOk="0">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28" name="Google Shape;3128;p19"/>
              <p:cNvSpPr/>
              <p:nvPr/>
            </p:nvSpPr>
            <p:spPr>
              <a:xfrm>
                <a:off x="3646" y="997"/>
                <a:ext cx="660" cy="336"/>
              </a:xfrm>
              <a:custGeom>
                <a:avLst/>
                <a:gdLst/>
                <a:ahLst/>
                <a:cxnLst/>
                <a:rect l="l" t="t" r="r" b="b"/>
                <a:pathLst>
                  <a:path w="646" h="300" extrusionOk="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29" name="Google Shape;3129;p19"/>
              <p:cNvSpPr/>
              <p:nvPr/>
            </p:nvSpPr>
            <p:spPr>
              <a:xfrm>
                <a:off x="4116" y="955"/>
                <a:ext cx="630" cy="397"/>
              </a:xfrm>
              <a:custGeom>
                <a:avLst/>
                <a:gdLst/>
                <a:ahLst/>
                <a:cxnLst/>
                <a:rect l="l" t="t" r="r" b="b"/>
                <a:pathLst>
                  <a:path w="630" h="397" extrusionOk="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130" name="Google Shape;3130;p19" descr="access_point_stylized_small"/>
            <p:cNvPicPr preferRelativeResize="0"/>
            <p:nvPr/>
          </p:nvPicPr>
          <p:blipFill rotWithShape="1">
            <a:blip r:embed="rId4">
              <a:alphaModFix/>
            </a:blip>
            <a:srcRect/>
            <a:stretch/>
          </p:blipFill>
          <p:spPr>
            <a:xfrm>
              <a:off x="7159625" y="5056188"/>
              <a:ext cx="433388" cy="363537"/>
            </a:xfrm>
            <a:prstGeom prst="rect">
              <a:avLst/>
            </a:prstGeom>
            <a:noFill/>
            <a:ln>
              <a:noFill/>
            </a:ln>
          </p:spPr>
        </p:pic>
        <p:cxnSp>
          <p:nvCxnSpPr>
            <p:cNvPr id="3131" name="Google Shape;3131;p19"/>
            <p:cNvCxnSpPr/>
            <p:nvPr/>
          </p:nvCxnSpPr>
          <p:spPr>
            <a:xfrm rot="-5400000" flipH="1">
              <a:off x="7991475" y="5440363"/>
              <a:ext cx="3175" cy="85725"/>
            </a:xfrm>
            <a:prstGeom prst="straightConnector1">
              <a:avLst/>
            </a:prstGeom>
            <a:noFill/>
            <a:ln w="12700" cap="flat" cmpd="sng">
              <a:solidFill>
                <a:schemeClr val="lt2"/>
              </a:solidFill>
              <a:prstDash val="solid"/>
              <a:round/>
              <a:headEnd type="none" w="med" len="med"/>
              <a:tailEnd type="none" w="med" len="med"/>
            </a:ln>
          </p:spPr>
        </p:cxnSp>
        <p:grpSp>
          <p:nvGrpSpPr>
            <p:cNvPr id="3132" name="Google Shape;3132;p19"/>
            <p:cNvGrpSpPr/>
            <p:nvPr/>
          </p:nvGrpSpPr>
          <p:grpSpPr>
            <a:xfrm flipH="1">
              <a:off x="5775325" y="4533900"/>
              <a:ext cx="414338" cy="373063"/>
              <a:chOff x="2839" y="3501"/>
              <a:chExt cx="755" cy="803"/>
            </a:xfrm>
          </p:grpSpPr>
          <p:pic>
            <p:nvPicPr>
              <p:cNvPr id="3133" name="Google Shape;3133;p19" descr="desktop_computer_stylized_medium"/>
              <p:cNvPicPr preferRelativeResize="0"/>
              <p:nvPr/>
            </p:nvPicPr>
            <p:blipFill rotWithShape="1">
              <a:blip r:embed="rId5">
                <a:alphaModFix/>
              </a:blip>
              <a:srcRect/>
              <a:stretch/>
            </p:blipFill>
            <p:spPr>
              <a:xfrm>
                <a:off x="2839" y="3501"/>
                <a:ext cx="755" cy="803"/>
              </a:xfrm>
              <a:prstGeom prst="rect">
                <a:avLst/>
              </a:prstGeom>
              <a:noFill/>
              <a:ln>
                <a:noFill/>
              </a:ln>
            </p:spPr>
          </p:pic>
          <p:sp>
            <p:nvSpPr>
              <p:cNvPr id="3134" name="Google Shape;3134;p1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135" name="Google Shape;3135;p19"/>
            <p:cNvGrpSpPr/>
            <p:nvPr/>
          </p:nvGrpSpPr>
          <p:grpSpPr>
            <a:xfrm flipH="1">
              <a:off x="5457825" y="4954588"/>
              <a:ext cx="482600" cy="406400"/>
              <a:chOff x="2839" y="3501"/>
              <a:chExt cx="755" cy="803"/>
            </a:xfrm>
          </p:grpSpPr>
          <p:pic>
            <p:nvPicPr>
              <p:cNvPr id="3136" name="Google Shape;3136;p19" descr="desktop_computer_stylized_medium"/>
              <p:cNvPicPr preferRelativeResize="0"/>
              <p:nvPr/>
            </p:nvPicPr>
            <p:blipFill rotWithShape="1">
              <a:blip r:embed="rId6">
                <a:alphaModFix/>
              </a:blip>
              <a:srcRect/>
              <a:stretch/>
            </p:blipFill>
            <p:spPr>
              <a:xfrm>
                <a:off x="2839" y="3501"/>
                <a:ext cx="755" cy="803"/>
              </a:xfrm>
              <a:prstGeom prst="rect">
                <a:avLst/>
              </a:prstGeom>
              <a:noFill/>
              <a:ln>
                <a:noFill/>
              </a:ln>
            </p:spPr>
          </p:pic>
          <p:sp>
            <p:nvSpPr>
              <p:cNvPr id="3137" name="Google Shape;3137;p1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138" name="Google Shape;3138;p19"/>
            <p:cNvGrpSpPr/>
            <p:nvPr/>
          </p:nvGrpSpPr>
          <p:grpSpPr>
            <a:xfrm flipH="1">
              <a:off x="5935663" y="5256213"/>
              <a:ext cx="427037" cy="349250"/>
              <a:chOff x="2839" y="3501"/>
              <a:chExt cx="755" cy="803"/>
            </a:xfrm>
          </p:grpSpPr>
          <p:pic>
            <p:nvPicPr>
              <p:cNvPr id="3139" name="Google Shape;3139;p19" descr="desktop_computer_stylized_medium"/>
              <p:cNvPicPr preferRelativeResize="0"/>
              <p:nvPr/>
            </p:nvPicPr>
            <p:blipFill rotWithShape="1">
              <a:blip r:embed="rId7">
                <a:alphaModFix/>
              </a:blip>
              <a:srcRect/>
              <a:stretch/>
            </p:blipFill>
            <p:spPr>
              <a:xfrm>
                <a:off x="2839" y="3501"/>
                <a:ext cx="755" cy="803"/>
              </a:xfrm>
              <a:prstGeom prst="rect">
                <a:avLst/>
              </a:prstGeom>
              <a:noFill/>
              <a:ln>
                <a:noFill/>
              </a:ln>
            </p:spPr>
          </p:pic>
          <p:sp>
            <p:nvSpPr>
              <p:cNvPr id="3140" name="Google Shape;3140;p1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141" name="Google Shape;3141;p19"/>
            <p:cNvGrpSpPr/>
            <p:nvPr/>
          </p:nvGrpSpPr>
          <p:grpSpPr>
            <a:xfrm>
              <a:off x="6550025" y="5238750"/>
              <a:ext cx="427038" cy="350838"/>
              <a:chOff x="2839" y="3501"/>
              <a:chExt cx="755" cy="803"/>
            </a:xfrm>
          </p:grpSpPr>
          <p:pic>
            <p:nvPicPr>
              <p:cNvPr id="3142" name="Google Shape;3142;p19" descr="desktop_computer_stylized_medium"/>
              <p:cNvPicPr preferRelativeResize="0"/>
              <p:nvPr/>
            </p:nvPicPr>
            <p:blipFill rotWithShape="1">
              <a:blip r:embed="rId7">
                <a:alphaModFix/>
              </a:blip>
              <a:srcRect/>
              <a:stretch/>
            </p:blipFill>
            <p:spPr>
              <a:xfrm>
                <a:off x="2839" y="3501"/>
                <a:ext cx="755" cy="803"/>
              </a:xfrm>
              <a:prstGeom prst="rect">
                <a:avLst/>
              </a:prstGeom>
              <a:noFill/>
              <a:ln>
                <a:noFill/>
              </a:ln>
            </p:spPr>
          </p:pic>
          <p:sp>
            <p:nvSpPr>
              <p:cNvPr id="3143" name="Google Shape;3143;p1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144" name="Google Shape;3144;p19"/>
            <p:cNvGrpSpPr/>
            <p:nvPr/>
          </p:nvGrpSpPr>
          <p:grpSpPr>
            <a:xfrm>
              <a:off x="5618163" y="1558925"/>
              <a:ext cx="415925" cy="373063"/>
              <a:chOff x="2756" y="1866"/>
              <a:chExt cx="462" cy="463"/>
            </a:xfrm>
          </p:grpSpPr>
          <p:pic>
            <p:nvPicPr>
              <p:cNvPr id="3145" name="Google Shape;3145;p19"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3146" name="Google Shape;3146;p19" descr="antenna_radiation_stylized"/>
              <p:cNvPicPr preferRelativeResize="0"/>
              <p:nvPr/>
            </p:nvPicPr>
            <p:blipFill rotWithShape="1">
              <a:blip r:embed="rId9">
                <a:alphaModFix/>
              </a:blip>
              <a:srcRect/>
              <a:stretch/>
            </p:blipFill>
            <p:spPr>
              <a:xfrm>
                <a:off x="2756" y="1866"/>
                <a:ext cx="462" cy="110"/>
              </a:xfrm>
              <a:prstGeom prst="rect">
                <a:avLst/>
              </a:prstGeom>
              <a:noFill/>
              <a:ln>
                <a:noFill/>
              </a:ln>
            </p:spPr>
          </p:pic>
        </p:grpSp>
        <p:pic>
          <p:nvPicPr>
            <p:cNvPr id="3147" name="Google Shape;3147;p19" descr="access_point_stylized_small"/>
            <p:cNvPicPr preferRelativeResize="0"/>
            <p:nvPr/>
          </p:nvPicPr>
          <p:blipFill rotWithShape="1">
            <a:blip r:embed="rId4">
              <a:alphaModFix/>
            </a:blip>
            <a:srcRect/>
            <a:stretch/>
          </p:blipFill>
          <p:spPr>
            <a:xfrm>
              <a:off x="7164388" y="5057775"/>
              <a:ext cx="412750" cy="366713"/>
            </a:xfrm>
            <a:prstGeom prst="rect">
              <a:avLst/>
            </a:prstGeom>
            <a:noFill/>
            <a:ln>
              <a:noFill/>
            </a:ln>
          </p:spPr>
        </p:pic>
        <p:grpSp>
          <p:nvGrpSpPr>
            <p:cNvPr id="3148" name="Google Shape;3148;p19"/>
            <p:cNvGrpSpPr/>
            <p:nvPr/>
          </p:nvGrpSpPr>
          <p:grpSpPr>
            <a:xfrm>
              <a:off x="8240713" y="5002213"/>
              <a:ext cx="227012" cy="481012"/>
              <a:chOff x="4140" y="429"/>
              <a:chExt cx="1425" cy="2396"/>
            </a:xfrm>
          </p:grpSpPr>
          <p:sp>
            <p:nvSpPr>
              <p:cNvPr id="3149" name="Google Shape;3149;p1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50" name="Google Shape;3150;p19"/>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51" name="Google Shape;3151;p1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52" name="Google Shape;3152;p1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53" name="Google Shape;3153;p19"/>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154" name="Google Shape;3154;p19"/>
              <p:cNvGrpSpPr/>
              <p:nvPr/>
            </p:nvGrpSpPr>
            <p:grpSpPr>
              <a:xfrm>
                <a:off x="4748" y="666"/>
                <a:ext cx="578" cy="150"/>
                <a:chOff x="613" y="2566"/>
                <a:chExt cx="721" cy="144"/>
              </a:xfrm>
            </p:grpSpPr>
            <p:sp>
              <p:nvSpPr>
                <p:cNvPr id="3155" name="Google Shape;3155;p19"/>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56" name="Google Shape;3156;p19"/>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3157" name="Google Shape;3157;p19"/>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158" name="Google Shape;3158;p19"/>
              <p:cNvGrpSpPr/>
              <p:nvPr/>
            </p:nvGrpSpPr>
            <p:grpSpPr>
              <a:xfrm>
                <a:off x="4748" y="990"/>
                <a:ext cx="578" cy="134"/>
                <a:chOff x="615" y="2564"/>
                <a:chExt cx="721" cy="139"/>
              </a:xfrm>
            </p:grpSpPr>
            <p:sp>
              <p:nvSpPr>
                <p:cNvPr id="3159" name="Google Shape;3159;p19"/>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60" name="Google Shape;3160;p19"/>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3161" name="Google Shape;3161;p19"/>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62" name="Google Shape;3162;p19"/>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163" name="Google Shape;3163;p19"/>
              <p:cNvGrpSpPr/>
              <p:nvPr/>
            </p:nvGrpSpPr>
            <p:grpSpPr>
              <a:xfrm>
                <a:off x="4738" y="1647"/>
                <a:ext cx="578" cy="135"/>
                <a:chOff x="618" y="2586"/>
                <a:chExt cx="720" cy="124"/>
              </a:xfrm>
            </p:grpSpPr>
            <p:sp>
              <p:nvSpPr>
                <p:cNvPr id="3164" name="Google Shape;3164;p19"/>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65" name="Google Shape;3165;p19"/>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3166" name="Google Shape;3166;p1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167" name="Google Shape;3167;p19"/>
              <p:cNvGrpSpPr/>
              <p:nvPr/>
            </p:nvGrpSpPr>
            <p:grpSpPr>
              <a:xfrm>
                <a:off x="4738" y="1330"/>
                <a:ext cx="588" cy="134"/>
                <a:chOff x="613" y="2571"/>
                <a:chExt cx="732" cy="134"/>
              </a:xfrm>
            </p:grpSpPr>
            <p:sp>
              <p:nvSpPr>
                <p:cNvPr id="3168" name="Google Shape;3168;p19"/>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69" name="Google Shape;3169;p19"/>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3170" name="Google Shape;3170;p19"/>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71" name="Google Shape;3171;p1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72" name="Google Shape;3172;p1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73" name="Google Shape;3173;p19"/>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74" name="Google Shape;3174;p1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75" name="Google Shape;3175;p19"/>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76" name="Google Shape;3176;p19"/>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77" name="Google Shape;3177;p19"/>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78" name="Google Shape;3178;p19"/>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3179" name="Google Shape;3179;p19"/>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80" name="Google Shape;3180;p19"/>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3181" name="Google Shape;3181;p19"/>
            <p:cNvGrpSpPr/>
            <p:nvPr/>
          </p:nvGrpSpPr>
          <p:grpSpPr>
            <a:xfrm>
              <a:off x="7924800" y="5303838"/>
              <a:ext cx="227013" cy="481012"/>
              <a:chOff x="4140" y="429"/>
              <a:chExt cx="1425" cy="2396"/>
            </a:xfrm>
          </p:grpSpPr>
          <p:sp>
            <p:nvSpPr>
              <p:cNvPr id="3182" name="Google Shape;3182;p1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83" name="Google Shape;3183;p19"/>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84" name="Google Shape;3184;p1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85" name="Google Shape;3185;p1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86" name="Google Shape;3186;p19"/>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187" name="Google Shape;3187;p19"/>
              <p:cNvGrpSpPr/>
              <p:nvPr/>
            </p:nvGrpSpPr>
            <p:grpSpPr>
              <a:xfrm>
                <a:off x="4748" y="666"/>
                <a:ext cx="578" cy="150"/>
                <a:chOff x="613" y="2566"/>
                <a:chExt cx="721" cy="144"/>
              </a:xfrm>
            </p:grpSpPr>
            <p:sp>
              <p:nvSpPr>
                <p:cNvPr id="3188" name="Google Shape;3188;p19"/>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89" name="Google Shape;3189;p19"/>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3190" name="Google Shape;3190;p19"/>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191" name="Google Shape;3191;p19"/>
              <p:cNvGrpSpPr/>
              <p:nvPr/>
            </p:nvGrpSpPr>
            <p:grpSpPr>
              <a:xfrm>
                <a:off x="4748" y="990"/>
                <a:ext cx="578" cy="134"/>
                <a:chOff x="615" y="2564"/>
                <a:chExt cx="721" cy="139"/>
              </a:xfrm>
            </p:grpSpPr>
            <p:sp>
              <p:nvSpPr>
                <p:cNvPr id="3192" name="Google Shape;3192;p19"/>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93" name="Google Shape;3193;p19"/>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3194" name="Google Shape;3194;p19"/>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95" name="Google Shape;3195;p19"/>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196" name="Google Shape;3196;p19"/>
              <p:cNvGrpSpPr/>
              <p:nvPr/>
            </p:nvGrpSpPr>
            <p:grpSpPr>
              <a:xfrm>
                <a:off x="4738" y="1647"/>
                <a:ext cx="578" cy="135"/>
                <a:chOff x="618" y="2586"/>
                <a:chExt cx="720" cy="124"/>
              </a:xfrm>
            </p:grpSpPr>
            <p:sp>
              <p:nvSpPr>
                <p:cNvPr id="3197" name="Google Shape;3197;p19"/>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198" name="Google Shape;3198;p19"/>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3199" name="Google Shape;3199;p1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00" name="Google Shape;3200;p19"/>
              <p:cNvGrpSpPr/>
              <p:nvPr/>
            </p:nvGrpSpPr>
            <p:grpSpPr>
              <a:xfrm>
                <a:off x="4738" y="1330"/>
                <a:ext cx="588" cy="134"/>
                <a:chOff x="613" y="2571"/>
                <a:chExt cx="732" cy="134"/>
              </a:xfrm>
            </p:grpSpPr>
            <p:sp>
              <p:nvSpPr>
                <p:cNvPr id="3201" name="Google Shape;3201;p19"/>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202" name="Google Shape;3202;p19"/>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3203" name="Google Shape;3203;p19"/>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204" name="Google Shape;3204;p1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05" name="Google Shape;3205;p1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06" name="Google Shape;3206;p19"/>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207" name="Google Shape;3207;p1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08" name="Google Shape;3208;p19"/>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209" name="Google Shape;3209;p19"/>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210" name="Google Shape;3210;p19"/>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211" name="Google Shape;3211;p19"/>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3212" name="Google Shape;3212;p19"/>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213" name="Google Shape;3213;p19"/>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3214" name="Google Shape;3214;p19"/>
            <p:cNvGrpSpPr/>
            <p:nvPr/>
          </p:nvGrpSpPr>
          <p:grpSpPr>
            <a:xfrm>
              <a:off x="5302250" y="2043113"/>
              <a:ext cx="534988" cy="413553"/>
              <a:chOff x="877" y="1008"/>
              <a:chExt cx="2747" cy="2626"/>
            </a:xfrm>
          </p:grpSpPr>
          <p:pic>
            <p:nvPicPr>
              <p:cNvPr id="3215" name="Google Shape;3215;p19" descr="antenna_stylized"/>
              <p:cNvPicPr preferRelativeResize="0"/>
              <p:nvPr/>
            </p:nvPicPr>
            <p:blipFill rotWithShape="1">
              <a:blip r:embed="rId10">
                <a:alphaModFix/>
              </a:blip>
              <a:srcRect/>
              <a:stretch/>
            </p:blipFill>
            <p:spPr>
              <a:xfrm>
                <a:off x="877" y="1008"/>
                <a:ext cx="2725" cy="1421"/>
              </a:xfrm>
              <a:prstGeom prst="rect">
                <a:avLst/>
              </a:prstGeom>
              <a:noFill/>
              <a:ln>
                <a:noFill/>
              </a:ln>
            </p:spPr>
          </p:pic>
          <p:pic>
            <p:nvPicPr>
              <p:cNvPr id="3216" name="Google Shape;3216;p19" descr="laptop_keyboard"/>
              <p:cNvPicPr preferRelativeResize="0"/>
              <p:nvPr/>
            </p:nvPicPr>
            <p:blipFill rotWithShape="1">
              <a:blip r:embed="rId11">
                <a:alphaModFix/>
              </a:blip>
              <a:srcRect/>
              <a:stretch/>
            </p:blipFill>
            <p:spPr>
              <a:xfrm rot="109064" flipH="1">
                <a:off x="1009" y="2586"/>
                <a:ext cx="2245" cy="1013"/>
              </a:xfrm>
              <a:prstGeom prst="rect">
                <a:avLst/>
              </a:prstGeom>
              <a:noFill/>
              <a:ln>
                <a:noFill/>
              </a:ln>
            </p:spPr>
          </p:pic>
          <p:sp>
            <p:nvSpPr>
              <p:cNvPr id="3217" name="Google Shape;3217;p19"/>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3218" name="Google Shape;3218;p19" descr="screen"/>
              <p:cNvPicPr preferRelativeResize="0"/>
              <p:nvPr/>
            </p:nvPicPr>
            <p:blipFill rotWithShape="1">
              <a:blip r:embed="rId12">
                <a:alphaModFix/>
              </a:blip>
              <a:srcRect/>
              <a:stretch/>
            </p:blipFill>
            <p:spPr>
              <a:xfrm>
                <a:off x="1842" y="1637"/>
                <a:ext cx="1642" cy="1203"/>
              </a:xfrm>
              <a:prstGeom prst="rect">
                <a:avLst/>
              </a:prstGeom>
              <a:noFill/>
              <a:ln>
                <a:noFill/>
              </a:ln>
            </p:spPr>
          </p:pic>
          <p:sp>
            <p:nvSpPr>
              <p:cNvPr id="3219" name="Google Shape;3219;p19"/>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20" name="Google Shape;3220;p19"/>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21" name="Google Shape;3221;p19"/>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22" name="Google Shape;3222;p19"/>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23" name="Google Shape;3223;p19"/>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24" name="Google Shape;3224;p19"/>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25" name="Google Shape;3225;p19"/>
              <p:cNvGrpSpPr/>
              <p:nvPr/>
            </p:nvGrpSpPr>
            <p:grpSpPr>
              <a:xfrm>
                <a:off x="1709" y="3008"/>
                <a:ext cx="507" cy="234"/>
                <a:chOff x="1740" y="2642"/>
                <a:chExt cx="752" cy="327"/>
              </a:xfrm>
            </p:grpSpPr>
            <p:sp>
              <p:nvSpPr>
                <p:cNvPr id="3226" name="Google Shape;3226;p1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27" name="Google Shape;3227;p1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28" name="Google Shape;3228;p1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29" name="Google Shape;3229;p1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30" name="Google Shape;3230;p1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31" name="Google Shape;3231;p1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232" name="Google Shape;3232;p19"/>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33" name="Google Shape;3233;p19"/>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34" name="Google Shape;3234;p19"/>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35" name="Google Shape;3235;p19"/>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36" name="Google Shape;3236;p19"/>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37" name="Google Shape;3237;p19"/>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238" name="Google Shape;3238;p19" descr="laptop_keyboard"/>
            <p:cNvPicPr preferRelativeResize="0"/>
            <p:nvPr/>
          </p:nvPicPr>
          <p:blipFill rotWithShape="1">
            <a:blip r:embed="rId13">
              <a:alphaModFix/>
            </a:blip>
            <a:srcRect/>
            <a:stretch/>
          </p:blipFill>
          <p:spPr>
            <a:xfrm rot="109064" flipH="1">
              <a:off x="6897688" y="5735638"/>
              <a:ext cx="388937" cy="158750"/>
            </a:xfrm>
            <a:prstGeom prst="rect">
              <a:avLst/>
            </a:prstGeom>
            <a:noFill/>
            <a:ln>
              <a:noFill/>
            </a:ln>
          </p:spPr>
        </p:pic>
        <p:sp>
          <p:nvSpPr>
            <p:cNvPr id="3239" name="Google Shape;3239;p19"/>
            <p:cNvSpPr/>
            <p:nvPr/>
          </p:nvSpPr>
          <p:spPr>
            <a:xfrm>
              <a:off x="7026275" y="5580063"/>
              <a:ext cx="312738"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3240" name="Google Shape;3240;p19" descr="screen"/>
            <p:cNvPicPr preferRelativeResize="0"/>
            <p:nvPr/>
          </p:nvPicPr>
          <p:blipFill rotWithShape="1">
            <a:blip r:embed="rId14">
              <a:alphaModFix/>
            </a:blip>
            <a:srcRect/>
            <a:stretch/>
          </p:blipFill>
          <p:spPr>
            <a:xfrm>
              <a:off x="7042150" y="5584825"/>
              <a:ext cx="284163" cy="190500"/>
            </a:xfrm>
            <a:prstGeom prst="rect">
              <a:avLst/>
            </a:prstGeom>
            <a:noFill/>
            <a:ln>
              <a:noFill/>
            </a:ln>
          </p:spPr>
        </p:pic>
        <p:sp>
          <p:nvSpPr>
            <p:cNvPr id="3241" name="Google Shape;3241;p19"/>
            <p:cNvSpPr/>
            <p:nvPr/>
          </p:nvSpPr>
          <p:spPr>
            <a:xfrm>
              <a:off x="7083425" y="5573713"/>
              <a:ext cx="265113"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42" name="Google Shape;3242;p19"/>
            <p:cNvSpPr/>
            <p:nvPr/>
          </p:nvSpPr>
          <p:spPr>
            <a:xfrm>
              <a:off x="7024688" y="5573713"/>
              <a:ext cx="73025"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43" name="Google Shape;3243;p19"/>
            <p:cNvSpPr/>
            <p:nvPr/>
          </p:nvSpPr>
          <p:spPr>
            <a:xfrm>
              <a:off x="7267575" y="5602288"/>
              <a:ext cx="79375"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44" name="Google Shape;3244;p19"/>
            <p:cNvSpPr/>
            <p:nvPr/>
          </p:nvSpPr>
          <p:spPr>
            <a:xfrm>
              <a:off x="7023100" y="5726113"/>
              <a:ext cx="29051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45" name="Google Shape;3245;p19"/>
            <p:cNvSpPr/>
            <p:nvPr/>
          </p:nvSpPr>
          <p:spPr>
            <a:xfrm>
              <a:off x="7275513" y="5603875"/>
              <a:ext cx="74612"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46" name="Google Shape;3246;p19"/>
            <p:cNvSpPr/>
            <p:nvPr/>
          </p:nvSpPr>
          <p:spPr>
            <a:xfrm>
              <a:off x="7023100" y="5735638"/>
              <a:ext cx="258763"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47" name="Google Shape;3247;p19"/>
            <p:cNvGrpSpPr/>
            <p:nvPr/>
          </p:nvGrpSpPr>
          <p:grpSpPr>
            <a:xfrm>
              <a:off x="7019925" y="5800725"/>
              <a:ext cx="87313" cy="38100"/>
              <a:chOff x="1740" y="2642"/>
              <a:chExt cx="752" cy="327"/>
            </a:xfrm>
          </p:grpSpPr>
          <p:sp>
            <p:nvSpPr>
              <p:cNvPr id="3248" name="Google Shape;3248;p1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49" name="Google Shape;3249;p1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50" name="Google Shape;3250;p1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51" name="Google Shape;3251;p1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52" name="Google Shape;3252;p1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53" name="Google Shape;3253;p1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254" name="Google Shape;3254;p19"/>
            <p:cNvSpPr/>
            <p:nvPr/>
          </p:nvSpPr>
          <p:spPr>
            <a:xfrm>
              <a:off x="7169150" y="5807075"/>
              <a:ext cx="10636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55" name="Google Shape;3255;p19"/>
            <p:cNvSpPr/>
            <p:nvPr/>
          </p:nvSpPr>
          <p:spPr>
            <a:xfrm>
              <a:off x="6897688" y="5813425"/>
              <a:ext cx="271462"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56" name="Google Shape;3256;p19"/>
            <p:cNvSpPr/>
            <p:nvPr/>
          </p:nvSpPr>
          <p:spPr>
            <a:xfrm>
              <a:off x="6899275" y="5799138"/>
              <a:ext cx="1588"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57" name="Google Shape;3257;p19"/>
            <p:cNvSpPr/>
            <p:nvPr/>
          </p:nvSpPr>
          <p:spPr>
            <a:xfrm>
              <a:off x="6899275" y="5738813"/>
              <a:ext cx="125413"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58" name="Google Shape;3258;p19"/>
            <p:cNvSpPr/>
            <p:nvPr/>
          </p:nvSpPr>
          <p:spPr>
            <a:xfrm>
              <a:off x="6907213" y="5802313"/>
              <a:ext cx="257175"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59" name="Google Shape;3259;p19"/>
            <p:cNvSpPr/>
            <p:nvPr/>
          </p:nvSpPr>
          <p:spPr>
            <a:xfrm rot="10800000" flipH="1">
              <a:off x="7164388" y="5797550"/>
              <a:ext cx="10477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60" name="Google Shape;3260;p19"/>
            <p:cNvGrpSpPr/>
            <p:nvPr/>
          </p:nvGrpSpPr>
          <p:grpSpPr>
            <a:xfrm>
              <a:off x="5605233" y="3182938"/>
              <a:ext cx="319317" cy="250456"/>
              <a:chOff x="5579224" y="3128963"/>
              <a:chExt cx="426289" cy="326401"/>
            </a:xfrm>
          </p:grpSpPr>
          <p:pic>
            <p:nvPicPr>
              <p:cNvPr id="3261" name="Google Shape;3261;p19" descr="laptop_keyboard"/>
              <p:cNvPicPr preferRelativeResize="0"/>
              <p:nvPr/>
            </p:nvPicPr>
            <p:blipFill rotWithShape="1">
              <a:blip r:embed="rId15">
                <a:alphaModFix/>
              </a:blip>
              <a:srcRect/>
              <a:stretch/>
            </p:blipFill>
            <p:spPr>
              <a:xfrm rot="109064" flipH="1">
                <a:off x="5581650" y="3290888"/>
                <a:ext cx="363538" cy="158750"/>
              </a:xfrm>
              <a:prstGeom prst="rect">
                <a:avLst/>
              </a:prstGeom>
              <a:noFill/>
              <a:ln>
                <a:noFill/>
              </a:ln>
            </p:spPr>
          </p:pic>
          <p:sp>
            <p:nvSpPr>
              <p:cNvPr id="3262" name="Google Shape;3262;p19"/>
              <p:cNvSpPr/>
              <p:nvPr/>
            </p:nvSpPr>
            <p:spPr>
              <a:xfrm>
                <a:off x="5702300" y="3135313"/>
                <a:ext cx="292100"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3263" name="Google Shape;3263;p19" descr="screen"/>
              <p:cNvPicPr preferRelativeResize="0"/>
              <p:nvPr/>
            </p:nvPicPr>
            <p:blipFill rotWithShape="1">
              <a:blip r:embed="rId16">
                <a:alphaModFix/>
              </a:blip>
              <a:srcRect/>
              <a:stretch/>
            </p:blipFill>
            <p:spPr>
              <a:xfrm>
                <a:off x="5716588" y="3140075"/>
                <a:ext cx="266700" cy="190500"/>
              </a:xfrm>
              <a:prstGeom prst="rect">
                <a:avLst/>
              </a:prstGeom>
              <a:noFill/>
              <a:ln>
                <a:noFill/>
              </a:ln>
            </p:spPr>
          </p:pic>
          <p:sp>
            <p:nvSpPr>
              <p:cNvPr id="3264" name="Google Shape;3264;p19"/>
              <p:cNvSpPr/>
              <p:nvPr/>
            </p:nvSpPr>
            <p:spPr>
              <a:xfrm>
                <a:off x="5756275" y="3128963"/>
                <a:ext cx="247650"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65" name="Google Shape;3265;p19"/>
              <p:cNvSpPr/>
              <p:nvPr/>
            </p:nvSpPr>
            <p:spPr>
              <a:xfrm>
                <a:off x="5700713" y="3128963"/>
                <a:ext cx="68262"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66" name="Google Shape;3266;p19"/>
              <p:cNvSpPr/>
              <p:nvPr/>
            </p:nvSpPr>
            <p:spPr>
              <a:xfrm>
                <a:off x="5927725" y="3157538"/>
                <a:ext cx="74613"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67" name="Google Shape;3267;p19"/>
              <p:cNvSpPr/>
              <p:nvPr/>
            </p:nvSpPr>
            <p:spPr>
              <a:xfrm>
                <a:off x="5699125" y="3281363"/>
                <a:ext cx="27146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68" name="Google Shape;3268;p19"/>
              <p:cNvSpPr/>
              <p:nvPr/>
            </p:nvSpPr>
            <p:spPr>
              <a:xfrm>
                <a:off x="5935663" y="3159125"/>
                <a:ext cx="69850"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69" name="Google Shape;3269;p19"/>
              <p:cNvSpPr/>
              <p:nvPr/>
            </p:nvSpPr>
            <p:spPr>
              <a:xfrm>
                <a:off x="5699125" y="3290888"/>
                <a:ext cx="242888"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70" name="Google Shape;3270;p19"/>
              <p:cNvGrpSpPr/>
              <p:nvPr/>
            </p:nvGrpSpPr>
            <p:grpSpPr>
              <a:xfrm>
                <a:off x="5695950" y="3355975"/>
                <a:ext cx="80963" cy="38100"/>
                <a:chOff x="1740" y="2642"/>
                <a:chExt cx="752" cy="327"/>
              </a:xfrm>
            </p:grpSpPr>
            <p:sp>
              <p:nvSpPr>
                <p:cNvPr id="3271" name="Google Shape;3271;p1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72" name="Google Shape;3272;p1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73" name="Google Shape;3273;p1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74" name="Google Shape;3274;p1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75" name="Google Shape;3275;p1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76" name="Google Shape;3276;p1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277" name="Google Shape;3277;p19"/>
              <p:cNvSpPr/>
              <p:nvPr/>
            </p:nvSpPr>
            <p:spPr>
              <a:xfrm>
                <a:off x="5835650" y="3362325"/>
                <a:ext cx="10001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78" name="Google Shape;3278;p19"/>
              <p:cNvSpPr/>
              <p:nvPr/>
            </p:nvSpPr>
            <p:spPr>
              <a:xfrm>
                <a:off x="5583238" y="3368675"/>
                <a:ext cx="254000"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79" name="Google Shape;3279;p19"/>
              <p:cNvSpPr/>
              <p:nvPr/>
            </p:nvSpPr>
            <p:spPr>
              <a:xfrm>
                <a:off x="5583238" y="3354388"/>
                <a:ext cx="1587"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80" name="Google Shape;3280;p19"/>
              <p:cNvSpPr/>
              <p:nvPr/>
            </p:nvSpPr>
            <p:spPr>
              <a:xfrm>
                <a:off x="5583238" y="3294063"/>
                <a:ext cx="117475"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81" name="Google Shape;3281;p19"/>
              <p:cNvSpPr/>
              <p:nvPr/>
            </p:nvSpPr>
            <p:spPr>
              <a:xfrm>
                <a:off x="5591175" y="3357563"/>
                <a:ext cx="241300"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82" name="Google Shape;3282;p19"/>
              <p:cNvSpPr/>
              <p:nvPr/>
            </p:nvSpPr>
            <p:spPr>
              <a:xfrm rot="10800000" flipH="1">
                <a:off x="5830888" y="3352800"/>
                <a:ext cx="9842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283" name="Google Shape;3283;p19"/>
            <p:cNvGrpSpPr/>
            <p:nvPr/>
          </p:nvGrpSpPr>
          <p:grpSpPr>
            <a:xfrm flipH="1">
              <a:off x="6156325" y="3300413"/>
              <a:ext cx="342900" cy="334962"/>
              <a:chOff x="2839" y="3501"/>
              <a:chExt cx="755" cy="803"/>
            </a:xfrm>
          </p:grpSpPr>
          <p:pic>
            <p:nvPicPr>
              <p:cNvPr id="3284" name="Google Shape;3284;p19" descr="desktop_computer_stylized_medium"/>
              <p:cNvPicPr preferRelativeResize="0"/>
              <p:nvPr/>
            </p:nvPicPr>
            <p:blipFill rotWithShape="1">
              <a:blip r:embed="rId17">
                <a:alphaModFix/>
              </a:blip>
              <a:srcRect/>
              <a:stretch/>
            </p:blipFill>
            <p:spPr>
              <a:xfrm>
                <a:off x="2839" y="3501"/>
                <a:ext cx="755" cy="803"/>
              </a:xfrm>
              <a:prstGeom prst="rect">
                <a:avLst/>
              </a:prstGeom>
              <a:noFill/>
              <a:ln>
                <a:noFill/>
              </a:ln>
            </p:spPr>
          </p:pic>
          <p:sp>
            <p:nvSpPr>
              <p:cNvPr id="3285" name="Google Shape;3285;p1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286" name="Google Shape;3286;p19" descr="laptop_keyboard"/>
            <p:cNvPicPr preferRelativeResize="0"/>
            <p:nvPr/>
          </p:nvPicPr>
          <p:blipFill rotWithShape="1">
            <a:blip r:embed="rId13">
              <a:alphaModFix/>
            </a:blip>
            <a:srcRect/>
            <a:stretch/>
          </p:blipFill>
          <p:spPr>
            <a:xfrm rot="109064" flipH="1">
              <a:off x="7329488" y="5672138"/>
              <a:ext cx="388937" cy="158750"/>
            </a:xfrm>
            <a:prstGeom prst="rect">
              <a:avLst/>
            </a:prstGeom>
            <a:noFill/>
            <a:ln>
              <a:noFill/>
            </a:ln>
          </p:spPr>
        </p:pic>
        <p:sp>
          <p:nvSpPr>
            <p:cNvPr id="3287" name="Google Shape;3287;p19"/>
            <p:cNvSpPr/>
            <p:nvPr/>
          </p:nvSpPr>
          <p:spPr>
            <a:xfrm>
              <a:off x="7458075" y="5516563"/>
              <a:ext cx="312738"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3288" name="Google Shape;3288;p19" descr="screen"/>
            <p:cNvPicPr preferRelativeResize="0"/>
            <p:nvPr/>
          </p:nvPicPr>
          <p:blipFill rotWithShape="1">
            <a:blip r:embed="rId14">
              <a:alphaModFix/>
            </a:blip>
            <a:srcRect/>
            <a:stretch/>
          </p:blipFill>
          <p:spPr>
            <a:xfrm>
              <a:off x="7473950" y="5521325"/>
              <a:ext cx="284163" cy="190500"/>
            </a:xfrm>
            <a:prstGeom prst="rect">
              <a:avLst/>
            </a:prstGeom>
            <a:noFill/>
            <a:ln>
              <a:noFill/>
            </a:ln>
          </p:spPr>
        </p:pic>
        <p:sp>
          <p:nvSpPr>
            <p:cNvPr id="3289" name="Google Shape;3289;p19"/>
            <p:cNvSpPr/>
            <p:nvPr/>
          </p:nvSpPr>
          <p:spPr>
            <a:xfrm>
              <a:off x="7515225" y="5510213"/>
              <a:ext cx="265113"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90" name="Google Shape;3290;p19"/>
            <p:cNvSpPr/>
            <p:nvPr/>
          </p:nvSpPr>
          <p:spPr>
            <a:xfrm>
              <a:off x="7456488" y="5510213"/>
              <a:ext cx="73025"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91" name="Google Shape;3291;p19"/>
            <p:cNvSpPr/>
            <p:nvPr/>
          </p:nvSpPr>
          <p:spPr>
            <a:xfrm>
              <a:off x="7699375" y="5538788"/>
              <a:ext cx="79375"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92" name="Google Shape;3292;p19"/>
            <p:cNvSpPr/>
            <p:nvPr/>
          </p:nvSpPr>
          <p:spPr>
            <a:xfrm>
              <a:off x="7454900" y="5662613"/>
              <a:ext cx="29051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93" name="Google Shape;3293;p19"/>
            <p:cNvSpPr/>
            <p:nvPr/>
          </p:nvSpPr>
          <p:spPr>
            <a:xfrm>
              <a:off x="7707313" y="5540375"/>
              <a:ext cx="74612"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94" name="Google Shape;3294;p19"/>
            <p:cNvSpPr/>
            <p:nvPr/>
          </p:nvSpPr>
          <p:spPr>
            <a:xfrm>
              <a:off x="7454900" y="5672138"/>
              <a:ext cx="258763"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95" name="Google Shape;3295;p19"/>
            <p:cNvGrpSpPr/>
            <p:nvPr/>
          </p:nvGrpSpPr>
          <p:grpSpPr>
            <a:xfrm>
              <a:off x="7451725" y="5737225"/>
              <a:ext cx="87313" cy="38100"/>
              <a:chOff x="1740" y="2642"/>
              <a:chExt cx="752" cy="327"/>
            </a:xfrm>
          </p:grpSpPr>
          <p:sp>
            <p:nvSpPr>
              <p:cNvPr id="3296" name="Google Shape;3296;p1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97" name="Google Shape;3297;p1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98" name="Google Shape;3298;p1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99" name="Google Shape;3299;p1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00" name="Google Shape;3300;p1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01" name="Google Shape;3301;p1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302" name="Google Shape;3302;p19"/>
            <p:cNvSpPr/>
            <p:nvPr/>
          </p:nvSpPr>
          <p:spPr>
            <a:xfrm>
              <a:off x="7600950" y="5743575"/>
              <a:ext cx="10636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03" name="Google Shape;3303;p19"/>
            <p:cNvSpPr/>
            <p:nvPr/>
          </p:nvSpPr>
          <p:spPr>
            <a:xfrm>
              <a:off x="7329488" y="5749925"/>
              <a:ext cx="271462"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04" name="Google Shape;3304;p19"/>
            <p:cNvSpPr/>
            <p:nvPr/>
          </p:nvSpPr>
          <p:spPr>
            <a:xfrm>
              <a:off x="7331075" y="5735638"/>
              <a:ext cx="1588"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05" name="Google Shape;3305;p19"/>
            <p:cNvSpPr/>
            <p:nvPr/>
          </p:nvSpPr>
          <p:spPr>
            <a:xfrm>
              <a:off x="7331075" y="5675313"/>
              <a:ext cx="125413"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06" name="Google Shape;3306;p19"/>
            <p:cNvSpPr/>
            <p:nvPr/>
          </p:nvSpPr>
          <p:spPr>
            <a:xfrm>
              <a:off x="7339013" y="5738813"/>
              <a:ext cx="257175"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07" name="Google Shape;3307;p19"/>
            <p:cNvSpPr/>
            <p:nvPr/>
          </p:nvSpPr>
          <p:spPr>
            <a:xfrm rot="10800000" flipH="1">
              <a:off x="7596188" y="5734050"/>
              <a:ext cx="10477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308" name="Google Shape;3308;p19"/>
            <p:cNvGrpSpPr/>
            <p:nvPr/>
          </p:nvGrpSpPr>
          <p:grpSpPr>
            <a:xfrm>
              <a:off x="6351588" y="2493963"/>
              <a:ext cx="390525" cy="169862"/>
              <a:chOff x="4650" y="1129"/>
              <a:chExt cx="246" cy="95"/>
            </a:xfrm>
          </p:grpSpPr>
          <p:sp>
            <p:nvSpPr>
              <p:cNvPr id="3309" name="Google Shape;3309;p19"/>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310" name="Google Shape;3310;p19"/>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311" name="Google Shape;3311;p19"/>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312" name="Google Shape;3312;p19"/>
              <p:cNvGrpSpPr/>
              <p:nvPr/>
            </p:nvGrpSpPr>
            <p:grpSpPr>
              <a:xfrm>
                <a:off x="4699" y="1145"/>
                <a:ext cx="138" cy="29"/>
                <a:chOff x="2468" y="1332"/>
                <a:chExt cx="310" cy="60"/>
              </a:xfrm>
            </p:grpSpPr>
            <p:sp>
              <p:nvSpPr>
                <p:cNvPr id="3313" name="Google Shape;3313;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14" name="Google Shape;3314;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315" name="Google Shape;3315;p19"/>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3316" name="Google Shape;3316;p19"/>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3317" name="Google Shape;3317;p19"/>
            <p:cNvGrpSpPr/>
            <p:nvPr/>
          </p:nvGrpSpPr>
          <p:grpSpPr>
            <a:xfrm>
              <a:off x="6051550" y="3641725"/>
              <a:ext cx="390525" cy="169863"/>
              <a:chOff x="4650" y="1129"/>
              <a:chExt cx="246" cy="95"/>
            </a:xfrm>
          </p:grpSpPr>
          <p:sp>
            <p:nvSpPr>
              <p:cNvPr id="3318" name="Google Shape;3318;p19"/>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319" name="Google Shape;3319;p19"/>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320" name="Google Shape;3320;p19"/>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321" name="Google Shape;3321;p19"/>
              <p:cNvGrpSpPr/>
              <p:nvPr/>
            </p:nvGrpSpPr>
            <p:grpSpPr>
              <a:xfrm>
                <a:off x="4699" y="1145"/>
                <a:ext cx="138" cy="29"/>
                <a:chOff x="2468" y="1332"/>
                <a:chExt cx="310" cy="60"/>
              </a:xfrm>
            </p:grpSpPr>
            <p:sp>
              <p:nvSpPr>
                <p:cNvPr id="3322" name="Google Shape;3322;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23" name="Google Shape;3323;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324" name="Google Shape;3324;p19"/>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3325" name="Google Shape;3325;p19"/>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3326" name="Google Shape;3326;p19"/>
            <p:cNvGrpSpPr/>
            <p:nvPr/>
          </p:nvGrpSpPr>
          <p:grpSpPr>
            <a:xfrm>
              <a:off x="5521325" y="3067050"/>
              <a:ext cx="374650" cy="82550"/>
              <a:chOff x="2199" y="955"/>
              <a:chExt cx="2547" cy="506"/>
            </a:xfrm>
          </p:grpSpPr>
          <p:sp>
            <p:nvSpPr>
              <p:cNvPr id="3327" name="Google Shape;3327;p19"/>
              <p:cNvSpPr/>
              <p:nvPr/>
            </p:nvSpPr>
            <p:spPr>
              <a:xfrm>
                <a:off x="2199" y="1166"/>
                <a:ext cx="260" cy="281"/>
              </a:xfrm>
              <a:custGeom>
                <a:avLst/>
                <a:gdLst/>
                <a:ahLst/>
                <a:cxnLst/>
                <a:rect l="l" t="t" r="r" b="b"/>
                <a:pathLst>
                  <a:path w="260" h="281" extrusionOk="0">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28" name="Google Shape;3328;p19"/>
              <p:cNvSpPr/>
              <p:nvPr/>
            </p:nvSpPr>
            <p:spPr>
              <a:xfrm>
                <a:off x="2482" y="1040"/>
                <a:ext cx="900" cy="421"/>
              </a:xfrm>
              <a:custGeom>
                <a:avLst/>
                <a:gdLst/>
                <a:ahLst/>
                <a:cxnLst/>
                <a:rect l="l" t="t" r="r" b="b"/>
                <a:pathLst>
                  <a:path w="900" h="421" extrusionOk="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29" name="Google Shape;3329;p19"/>
              <p:cNvSpPr/>
              <p:nvPr/>
            </p:nvSpPr>
            <p:spPr>
              <a:xfrm>
                <a:off x="2782" y="1068"/>
                <a:ext cx="428" cy="269"/>
              </a:xfrm>
              <a:custGeom>
                <a:avLst/>
                <a:gdLst/>
                <a:ahLst/>
                <a:cxnLst/>
                <a:rect l="l" t="t" r="r" b="b"/>
                <a:pathLst>
                  <a:path w="428" h="269" extrusionOk="0">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30" name="Google Shape;3330;p19"/>
              <p:cNvSpPr/>
              <p:nvPr/>
            </p:nvSpPr>
            <p:spPr>
              <a:xfrm>
                <a:off x="3554" y="1075"/>
                <a:ext cx="377" cy="239"/>
              </a:xfrm>
              <a:custGeom>
                <a:avLst/>
                <a:gdLst/>
                <a:ahLst/>
                <a:cxnLst/>
                <a:rect l="l" t="t" r="r" b="b"/>
                <a:pathLst>
                  <a:path w="377" h="239" extrusionOk="0">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31" name="Google Shape;3331;p19"/>
              <p:cNvSpPr/>
              <p:nvPr/>
            </p:nvSpPr>
            <p:spPr>
              <a:xfrm>
                <a:off x="3646" y="997"/>
                <a:ext cx="660" cy="336"/>
              </a:xfrm>
              <a:custGeom>
                <a:avLst/>
                <a:gdLst/>
                <a:ahLst/>
                <a:cxnLst/>
                <a:rect l="l" t="t" r="r" b="b"/>
                <a:pathLst>
                  <a:path w="646" h="300" extrusionOk="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32" name="Google Shape;3332;p19"/>
              <p:cNvSpPr/>
              <p:nvPr/>
            </p:nvSpPr>
            <p:spPr>
              <a:xfrm>
                <a:off x="4116" y="955"/>
                <a:ext cx="630" cy="397"/>
              </a:xfrm>
              <a:custGeom>
                <a:avLst/>
                <a:gdLst/>
                <a:ahLst/>
                <a:cxnLst/>
                <a:rect l="l" t="t" r="r" b="b"/>
                <a:pathLst>
                  <a:path w="630" h="397" extrusionOk="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33" name="Google Shape;3333;p19"/>
            <p:cNvGrpSpPr/>
            <p:nvPr/>
          </p:nvGrpSpPr>
          <p:grpSpPr>
            <a:xfrm>
              <a:off x="6248400" y="4852988"/>
              <a:ext cx="617538" cy="247650"/>
              <a:chOff x="2356" y="1300"/>
              <a:chExt cx="555" cy="194"/>
            </a:xfrm>
          </p:grpSpPr>
          <p:sp>
            <p:nvSpPr>
              <p:cNvPr id="3334" name="Google Shape;3334;p19"/>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335" name="Google Shape;3335;p19"/>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336" name="Google Shape;3336;p19"/>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337" name="Google Shape;3337;p19"/>
              <p:cNvGrpSpPr/>
              <p:nvPr/>
            </p:nvGrpSpPr>
            <p:grpSpPr>
              <a:xfrm>
                <a:off x="2468" y="1332"/>
                <a:ext cx="310" cy="60"/>
                <a:chOff x="2468" y="1332"/>
                <a:chExt cx="310" cy="60"/>
              </a:xfrm>
            </p:grpSpPr>
            <p:sp>
              <p:nvSpPr>
                <p:cNvPr id="3338" name="Google Shape;3338;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39" name="Google Shape;3339;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340" name="Google Shape;3340;p19"/>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3341" name="Google Shape;3341;p19"/>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3342" name="Google Shape;3342;p19"/>
            <p:cNvGrpSpPr/>
            <p:nvPr/>
          </p:nvGrpSpPr>
          <p:grpSpPr>
            <a:xfrm>
              <a:off x="6969125" y="4510088"/>
              <a:ext cx="617538" cy="247650"/>
              <a:chOff x="2356" y="1300"/>
              <a:chExt cx="555" cy="194"/>
            </a:xfrm>
          </p:grpSpPr>
          <p:sp>
            <p:nvSpPr>
              <p:cNvPr id="3343" name="Google Shape;3343;p19"/>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344" name="Google Shape;3344;p19"/>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345" name="Google Shape;3345;p19"/>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346" name="Google Shape;3346;p19"/>
              <p:cNvGrpSpPr/>
              <p:nvPr/>
            </p:nvGrpSpPr>
            <p:grpSpPr>
              <a:xfrm>
                <a:off x="2468" y="1332"/>
                <a:ext cx="310" cy="60"/>
                <a:chOff x="2468" y="1332"/>
                <a:chExt cx="310" cy="60"/>
              </a:xfrm>
            </p:grpSpPr>
            <p:sp>
              <p:nvSpPr>
                <p:cNvPr id="3347" name="Google Shape;3347;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48" name="Google Shape;3348;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349" name="Google Shape;3349;p19"/>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3350" name="Google Shape;3350;p19"/>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3351" name="Google Shape;3351;p19"/>
            <p:cNvGrpSpPr/>
            <p:nvPr/>
          </p:nvGrpSpPr>
          <p:grpSpPr>
            <a:xfrm>
              <a:off x="7585075" y="4811713"/>
              <a:ext cx="617538" cy="247650"/>
              <a:chOff x="2356" y="1300"/>
              <a:chExt cx="555" cy="194"/>
            </a:xfrm>
          </p:grpSpPr>
          <p:sp>
            <p:nvSpPr>
              <p:cNvPr id="3352" name="Google Shape;3352;p19"/>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353" name="Google Shape;3353;p19"/>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354" name="Google Shape;3354;p19"/>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355" name="Google Shape;3355;p19"/>
              <p:cNvGrpSpPr/>
              <p:nvPr/>
            </p:nvGrpSpPr>
            <p:grpSpPr>
              <a:xfrm>
                <a:off x="2468" y="1332"/>
                <a:ext cx="310" cy="60"/>
                <a:chOff x="2468" y="1332"/>
                <a:chExt cx="310" cy="60"/>
              </a:xfrm>
            </p:grpSpPr>
            <p:sp>
              <p:nvSpPr>
                <p:cNvPr id="3356" name="Google Shape;3356;p1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57" name="Google Shape;3357;p1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358" name="Google Shape;3358;p19"/>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3359" name="Google Shape;3359;p19"/>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3360" name="Google Shape;3360;p19"/>
            <p:cNvGrpSpPr/>
            <p:nvPr/>
          </p:nvGrpSpPr>
          <p:grpSpPr>
            <a:xfrm>
              <a:off x="5964238" y="3135313"/>
              <a:ext cx="314325" cy="334962"/>
              <a:chOff x="5974579" y="3105349"/>
              <a:chExt cx="347997" cy="396620"/>
            </a:xfrm>
          </p:grpSpPr>
          <p:pic>
            <p:nvPicPr>
              <p:cNvPr id="3361" name="Google Shape;3361;p19" descr="fridge2.png"/>
              <p:cNvPicPr preferRelativeResize="0"/>
              <p:nvPr/>
            </p:nvPicPr>
            <p:blipFill rotWithShape="1">
              <a:blip r:embed="rId18">
                <a:alphaModFix/>
              </a:blip>
              <a:srcRect/>
              <a:stretch/>
            </p:blipFill>
            <p:spPr>
              <a:xfrm>
                <a:off x="6074343" y="3164942"/>
                <a:ext cx="189578" cy="337027"/>
              </a:xfrm>
              <a:prstGeom prst="rect">
                <a:avLst/>
              </a:prstGeom>
              <a:noFill/>
              <a:ln>
                <a:noFill/>
              </a:ln>
            </p:spPr>
          </p:pic>
          <p:pic>
            <p:nvPicPr>
              <p:cNvPr id="3362" name="Google Shape;3362;p19" descr="antenna_stylized"/>
              <p:cNvPicPr preferRelativeResize="0"/>
              <p:nvPr/>
            </p:nvPicPr>
            <p:blipFill rotWithShape="1">
              <a:blip r:embed="rId19">
                <a:alphaModFix/>
              </a:blip>
              <a:srcRect/>
              <a:stretch/>
            </p:blipFill>
            <p:spPr>
              <a:xfrm>
                <a:off x="5974579" y="3105349"/>
                <a:ext cx="347997" cy="167557"/>
              </a:xfrm>
              <a:prstGeom prst="rect">
                <a:avLst/>
              </a:prstGeom>
              <a:noFill/>
              <a:ln>
                <a:noFill/>
              </a:ln>
            </p:spPr>
          </p:pic>
        </p:grpSp>
        <p:pic>
          <p:nvPicPr>
            <p:cNvPr id="3363" name="Google Shape;3363;p19" descr="car_icon_small"/>
            <p:cNvPicPr preferRelativeResize="0"/>
            <p:nvPr/>
          </p:nvPicPr>
          <p:blipFill rotWithShape="1">
            <a:blip r:embed="rId20">
              <a:alphaModFix/>
            </a:blip>
            <a:srcRect/>
            <a:stretch/>
          </p:blipFill>
          <p:spPr>
            <a:xfrm>
              <a:off x="6373813" y="1744663"/>
              <a:ext cx="849312" cy="168275"/>
            </a:xfrm>
            <a:prstGeom prst="rect">
              <a:avLst/>
            </a:prstGeom>
            <a:noFill/>
            <a:ln>
              <a:noFill/>
            </a:ln>
          </p:spPr>
        </p:pic>
        <p:pic>
          <p:nvPicPr>
            <p:cNvPr id="3364" name="Google Shape;3364;p19" descr="light2.png"/>
            <p:cNvPicPr preferRelativeResize="0"/>
            <p:nvPr/>
          </p:nvPicPr>
          <p:blipFill rotWithShape="1">
            <a:blip r:embed="rId21">
              <a:alphaModFix/>
            </a:blip>
            <a:srcRect/>
            <a:stretch/>
          </p:blipFill>
          <p:spPr>
            <a:xfrm flipH="1">
              <a:off x="6707188" y="2019300"/>
              <a:ext cx="92075" cy="406400"/>
            </a:xfrm>
            <a:prstGeom prst="rect">
              <a:avLst/>
            </a:prstGeom>
            <a:noFill/>
            <a:ln>
              <a:noFill/>
            </a:ln>
          </p:spPr>
        </p:pic>
        <p:pic>
          <p:nvPicPr>
            <p:cNvPr id="3365" name="Google Shape;3365;p19" descr="antenna_stylized"/>
            <p:cNvPicPr preferRelativeResize="0"/>
            <p:nvPr/>
          </p:nvPicPr>
          <p:blipFill rotWithShape="1">
            <a:blip r:embed="rId10">
              <a:alphaModFix/>
            </a:blip>
            <a:srcRect/>
            <a:stretch/>
          </p:blipFill>
          <p:spPr>
            <a:xfrm>
              <a:off x="6511925" y="1946275"/>
              <a:ext cx="531813" cy="223838"/>
            </a:xfrm>
            <a:prstGeom prst="rect">
              <a:avLst/>
            </a:prstGeom>
            <a:noFill/>
            <a:ln>
              <a:noFill/>
            </a:ln>
          </p:spPr>
        </p:pic>
        <p:pic>
          <p:nvPicPr>
            <p:cNvPr id="3366" name="Google Shape;3366;p19" descr="antenna_stylized"/>
            <p:cNvPicPr preferRelativeResize="0"/>
            <p:nvPr/>
          </p:nvPicPr>
          <p:blipFill rotWithShape="1">
            <a:blip r:embed="rId10">
              <a:alphaModFix/>
            </a:blip>
            <a:srcRect/>
            <a:stretch/>
          </p:blipFill>
          <p:spPr>
            <a:xfrm>
              <a:off x="6586538" y="1685925"/>
              <a:ext cx="530225" cy="223838"/>
            </a:xfrm>
            <a:prstGeom prst="rect">
              <a:avLst/>
            </a:prstGeom>
            <a:noFill/>
            <a:ln>
              <a:noFill/>
            </a:ln>
          </p:spPr>
        </p:pic>
        <p:grpSp>
          <p:nvGrpSpPr>
            <p:cNvPr id="3367" name="Google Shape;3367;p19"/>
            <p:cNvGrpSpPr/>
            <p:nvPr/>
          </p:nvGrpSpPr>
          <p:grpSpPr>
            <a:xfrm>
              <a:off x="5588000" y="1546225"/>
              <a:ext cx="477838" cy="107950"/>
              <a:chOff x="2199" y="955"/>
              <a:chExt cx="2547" cy="506"/>
            </a:xfrm>
          </p:grpSpPr>
          <p:sp>
            <p:nvSpPr>
              <p:cNvPr id="3368" name="Google Shape;3368;p19"/>
              <p:cNvSpPr/>
              <p:nvPr/>
            </p:nvSpPr>
            <p:spPr>
              <a:xfrm>
                <a:off x="2199" y="1166"/>
                <a:ext cx="260" cy="281"/>
              </a:xfrm>
              <a:custGeom>
                <a:avLst/>
                <a:gdLst/>
                <a:ahLst/>
                <a:cxnLst/>
                <a:rect l="l" t="t" r="r" b="b"/>
                <a:pathLst>
                  <a:path w="260" h="281" extrusionOk="0">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69" name="Google Shape;3369;p19"/>
              <p:cNvSpPr/>
              <p:nvPr/>
            </p:nvSpPr>
            <p:spPr>
              <a:xfrm>
                <a:off x="2482" y="1040"/>
                <a:ext cx="900" cy="421"/>
              </a:xfrm>
              <a:custGeom>
                <a:avLst/>
                <a:gdLst/>
                <a:ahLst/>
                <a:cxnLst/>
                <a:rect l="l" t="t" r="r" b="b"/>
                <a:pathLst>
                  <a:path w="900" h="421" extrusionOk="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70" name="Google Shape;3370;p19"/>
              <p:cNvSpPr/>
              <p:nvPr/>
            </p:nvSpPr>
            <p:spPr>
              <a:xfrm>
                <a:off x="2782" y="1068"/>
                <a:ext cx="428" cy="269"/>
              </a:xfrm>
              <a:custGeom>
                <a:avLst/>
                <a:gdLst/>
                <a:ahLst/>
                <a:cxnLst/>
                <a:rect l="l" t="t" r="r" b="b"/>
                <a:pathLst>
                  <a:path w="428" h="269" extrusionOk="0">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71" name="Google Shape;3371;p19"/>
              <p:cNvSpPr/>
              <p:nvPr/>
            </p:nvSpPr>
            <p:spPr>
              <a:xfrm>
                <a:off x="3554" y="1075"/>
                <a:ext cx="377" cy="239"/>
              </a:xfrm>
              <a:custGeom>
                <a:avLst/>
                <a:gdLst/>
                <a:ahLst/>
                <a:cxnLst/>
                <a:rect l="l" t="t" r="r" b="b"/>
                <a:pathLst>
                  <a:path w="377" h="239" extrusionOk="0">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72" name="Google Shape;3372;p19"/>
              <p:cNvSpPr/>
              <p:nvPr/>
            </p:nvSpPr>
            <p:spPr>
              <a:xfrm>
                <a:off x="3646" y="997"/>
                <a:ext cx="660" cy="336"/>
              </a:xfrm>
              <a:custGeom>
                <a:avLst/>
                <a:gdLst/>
                <a:ahLst/>
                <a:cxnLst/>
                <a:rect l="l" t="t" r="r" b="b"/>
                <a:pathLst>
                  <a:path w="646" h="300" extrusionOk="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73" name="Google Shape;3373;p19"/>
              <p:cNvSpPr/>
              <p:nvPr/>
            </p:nvSpPr>
            <p:spPr>
              <a:xfrm>
                <a:off x="4116" y="955"/>
                <a:ext cx="630" cy="397"/>
              </a:xfrm>
              <a:custGeom>
                <a:avLst/>
                <a:gdLst/>
                <a:ahLst/>
                <a:cxnLst/>
                <a:rect l="l" t="t" r="r" b="b"/>
                <a:pathLst>
                  <a:path w="630" h="397" extrusionOk="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74" name="Google Shape;3374;p19"/>
            <p:cNvGrpSpPr/>
            <p:nvPr/>
          </p:nvGrpSpPr>
          <p:grpSpPr>
            <a:xfrm>
              <a:off x="6481763" y="1935163"/>
              <a:ext cx="479425" cy="107950"/>
              <a:chOff x="2199" y="955"/>
              <a:chExt cx="2547" cy="506"/>
            </a:xfrm>
          </p:grpSpPr>
          <p:sp>
            <p:nvSpPr>
              <p:cNvPr id="3375" name="Google Shape;3375;p19"/>
              <p:cNvSpPr/>
              <p:nvPr/>
            </p:nvSpPr>
            <p:spPr>
              <a:xfrm>
                <a:off x="2199" y="1166"/>
                <a:ext cx="260" cy="281"/>
              </a:xfrm>
              <a:custGeom>
                <a:avLst/>
                <a:gdLst/>
                <a:ahLst/>
                <a:cxnLst/>
                <a:rect l="l" t="t" r="r" b="b"/>
                <a:pathLst>
                  <a:path w="260" h="281" extrusionOk="0">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76" name="Google Shape;3376;p19"/>
              <p:cNvSpPr/>
              <p:nvPr/>
            </p:nvSpPr>
            <p:spPr>
              <a:xfrm>
                <a:off x="2482" y="1040"/>
                <a:ext cx="900" cy="421"/>
              </a:xfrm>
              <a:custGeom>
                <a:avLst/>
                <a:gdLst/>
                <a:ahLst/>
                <a:cxnLst/>
                <a:rect l="l" t="t" r="r" b="b"/>
                <a:pathLst>
                  <a:path w="900" h="421" extrusionOk="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77" name="Google Shape;3377;p19"/>
              <p:cNvSpPr/>
              <p:nvPr/>
            </p:nvSpPr>
            <p:spPr>
              <a:xfrm>
                <a:off x="2782" y="1068"/>
                <a:ext cx="428" cy="269"/>
              </a:xfrm>
              <a:custGeom>
                <a:avLst/>
                <a:gdLst/>
                <a:ahLst/>
                <a:cxnLst/>
                <a:rect l="l" t="t" r="r" b="b"/>
                <a:pathLst>
                  <a:path w="428" h="269" extrusionOk="0">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78" name="Google Shape;3378;p19"/>
              <p:cNvSpPr/>
              <p:nvPr/>
            </p:nvSpPr>
            <p:spPr>
              <a:xfrm>
                <a:off x="3554" y="1075"/>
                <a:ext cx="377" cy="239"/>
              </a:xfrm>
              <a:custGeom>
                <a:avLst/>
                <a:gdLst/>
                <a:ahLst/>
                <a:cxnLst/>
                <a:rect l="l" t="t" r="r" b="b"/>
                <a:pathLst>
                  <a:path w="377" h="239" extrusionOk="0">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79" name="Google Shape;3379;p19"/>
              <p:cNvSpPr/>
              <p:nvPr/>
            </p:nvSpPr>
            <p:spPr>
              <a:xfrm>
                <a:off x="3646" y="997"/>
                <a:ext cx="660" cy="336"/>
              </a:xfrm>
              <a:custGeom>
                <a:avLst/>
                <a:gdLst/>
                <a:ahLst/>
                <a:cxnLst/>
                <a:rect l="l" t="t" r="r" b="b"/>
                <a:pathLst>
                  <a:path w="646" h="300" extrusionOk="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80" name="Google Shape;3380;p19"/>
              <p:cNvSpPr/>
              <p:nvPr/>
            </p:nvSpPr>
            <p:spPr>
              <a:xfrm>
                <a:off x="4116" y="955"/>
                <a:ext cx="630" cy="397"/>
              </a:xfrm>
              <a:custGeom>
                <a:avLst/>
                <a:gdLst/>
                <a:ahLst/>
                <a:cxnLst/>
                <a:rect l="l" t="t" r="r" b="b"/>
                <a:pathLst>
                  <a:path w="630" h="397" extrusionOk="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81" name="Google Shape;3381;p19"/>
            <p:cNvGrpSpPr/>
            <p:nvPr/>
          </p:nvGrpSpPr>
          <p:grpSpPr>
            <a:xfrm>
              <a:off x="5935663" y="3106738"/>
              <a:ext cx="373062" cy="82550"/>
              <a:chOff x="2199" y="955"/>
              <a:chExt cx="2547" cy="506"/>
            </a:xfrm>
          </p:grpSpPr>
          <p:sp>
            <p:nvSpPr>
              <p:cNvPr id="3382" name="Google Shape;3382;p19"/>
              <p:cNvSpPr/>
              <p:nvPr/>
            </p:nvSpPr>
            <p:spPr>
              <a:xfrm>
                <a:off x="2199" y="1166"/>
                <a:ext cx="260" cy="281"/>
              </a:xfrm>
              <a:custGeom>
                <a:avLst/>
                <a:gdLst/>
                <a:ahLst/>
                <a:cxnLst/>
                <a:rect l="l" t="t" r="r" b="b"/>
                <a:pathLst>
                  <a:path w="260" h="281" extrusionOk="0">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83" name="Google Shape;3383;p19"/>
              <p:cNvSpPr/>
              <p:nvPr/>
            </p:nvSpPr>
            <p:spPr>
              <a:xfrm>
                <a:off x="2482" y="1040"/>
                <a:ext cx="900" cy="421"/>
              </a:xfrm>
              <a:custGeom>
                <a:avLst/>
                <a:gdLst/>
                <a:ahLst/>
                <a:cxnLst/>
                <a:rect l="l" t="t" r="r" b="b"/>
                <a:pathLst>
                  <a:path w="900" h="421" extrusionOk="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84" name="Google Shape;3384;p19"/>
              <p:cNvSpPr/>
              <p:nvPr/>
            </p:nvSpPr>
            <p:spPr>
              <a:xfrm>
                <a:off x="2782" y="1068"/>
                <a:ext cx="428" cy="269"/>
              </a:xfrm>
              <a:custGeom>
                <a:avLst/>
                <a:gdLst/>
                <a:ahLst/>
                <a:cxnLst/>
                <a:rect l="l" t="t" r="r" b="b"/>
                <a:pathLst>
                  <a:path w="428" h="269" extrusionOk="0">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85" name="Google Shape;3385;p19"/>
              <p:cNvSpPr/>
              <p:nvPr/>
            </p:nvSpPr>
            <p:spPr>
              <a:xfrm>
                <a:off x="3554" y="1075"/>
                <a:ext cx="377" cy="239"/>
              </a:xfrm>
              <a:custGeom>
                <a:avLst/>
                <a:gdLst/>
                <a:ahLst/>
                <a:cxnLst/>
                <a:rect l="l" t="t" r="r" b="b"/>
                <a:pathLst>
                  <a:path w="377" h="239" extrusionOk="0">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86" name="Google Shape;3386;p19"/>
              <p:cNvSpPr/>
              <p:nvPr/>
            </p:nvSpPr>
            <p:spPr>
              <a:xfrm>
                <a:off x="3646" y="997"/>
                <a:ext cx="660" cy="336"/>
              </a:xfrm>
              <a:custGeom>
                <a:avLst/>
                <a:gdLst/>
                <a:ahLst/>
                <a:cxnLst/>
                <a:rect l="l" t="t" r="r" b="b"/>
                <a:pathLst>
                  <a:path w="646" h="300" extrusionOk="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87" name="Google Shape;3387;p19"/>
              <p:cNvSpPr/>
              <p:nvPr/>
            </p:nvSpPr>
            <p:spPr>
              <a:xfrm>
                <a:off x="4116" y="955"/>
                <a:ext cx="630" cy="397"/>
              </a:xfrm>
              <a:custGeom>
                <a:avLst/>
                <a:gdLst/>
                <a:ahLst/>
                <a:cxnLst/>
                <a:rect l="l" t="t" r="r" b="b"/>
                <a:pathLst>
                  <a:path w="630" h="397" extrusionOk="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88" name="Google Shape;3388;p19"/>
            <p:cNvGrpSpPr/>
            <p:nvPr/>
          </p:nvGrpSpPr>
          <p:grpSpPr>
            <a:xfrm>
              <a:off x="6221413" y="4839203"/>
              <a:ext cx="660400" cy="268329"/>
              <a:chOff x="1872116" y="1577371"/>
              <a:chExt cx="1128773" cy="435851"/>
            </a:xfrm>
          </p:grpSpPr>
          <p:sp>
            <p:nvSpPr>
              <p:cNvPr id="3389" name="Google Shape;3389;p19"/>
              <p:cNvSpPr/>
              <p:nvPr/>
            </p:nvSpPr>
            <p:spPr>
              <a:xfrm rot="10800000" flipH="1">
                <a:off x="1874829" y="1696004"/>
                <a:ext cx="1126060" cy="31721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390" name="Google Shape;3390;p19"/>
              <p:cNvSpPr/>
              <p:nvPr/>
            </p:nvSpPr>
            <p:spPr>
              <a:xfrm>
                <a:off x="1872116" y="1739848"/>
                <a:ext cx="1128773" cy="11605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391" name="Google Shape;3391;p19"/>
              <p:cNvSpPr/>
              <p:nvPr/>
            </p:nvSpPr>
            <p:spPr>
              <a:xfrm rot="10800000" flipH="1">
                <a:off x="1872116" y="1577371"/>
                <a:ext cx="1126058" cy="31721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392" name="Google Shape;3392;p19"/>
              <p:cNvSpPr/>
              <p:nvPr/>
            </p:nvSpPr>
            <p:spPr>
              <a:xfrm>
                <a:off x="2159736" y="1672794"/>
                <a:ext cx="548106" cy="16247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393" name="Google Shape;3393;p19"/>
              <p:cNvSpPr/>
              <p:nvPr/>
            </p:nvSpPr>
            <p:spPr>
              <a:xfrm>
                <a:off x="2102754" y="1634109"/>
                <a:ext cx="664783" cy="11089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94" name="Google Shape;3394;p19"/>
              <p:cNvSpPr/>
              <p:nvPr/>
            </p:nvSpPr>
            <p:spPr>
              <a:xfrm>
                <a:off x="2536897" y="1726952"/>
                <a:ext cx="244206" cy="980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95" name="Google Shape;3395;p19"/>
              <p:cNvSpPr/>
              <p:nvPr/>
            </p:nvSpPr>
            <p:spPr>
              <a:xfrm>
                <a:off x="2091900" y="1729532"/>
                <a:ext cx="238779" cy="980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396" name="Google Shape;3396;p19"/>
              <p:cNvCxnSpPr>
                <a:endCxn id="3391" idx="2"/>
              </p:cNvCxnSpPr>
              <p:nvPr/>
            </p:nvCxnSpPr>
            <p:spPr>
              <a:xfrm rot="10800000">
                <a:off x="1872116" y="1735980"/>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397" name="Google Shape;3397;p19"/>
              <p:cNvCxnSpPr/>
              <p:nvPr/>
            </p:nvCxnSpPr>
            <p:spPr>
              <a:xfrm rot="10800000">
                <a:off x="2998175" y="1734690"/>
                <a:ext cx="2714" cy="12379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398" name="Google Shape;3398;p19"/>
            <p:cNvGrpSpPr/>
            <p:nvPr/>
          </p:nvGrpSpPr>
          <p:grpSpPr>
            <a:xfrm>
              <a:off x="6934200" y="4502602"/>
              <a:ext cx="658813" cy="269916"/>
              <a:chOff x="1872532" y="1575259"/>
              <a:chExt cx="1126060" cy="438430"/>
            </a:xfrm>
          </p:grpSpPr>
          <p:sp>
            <p:nvSpPr>
              <p:cNvPr id="3399" name="Google Shape;3399;p19"/>
              <p:cNvSpPr/>
              <p:nvPr/>
            </p:nvSpPr>
            <p:spPr>
              <a:xfrm rot="10800000" flipH="1">
                <a:off x="1875246" y="1693893"/>
                <a:ext cx="1123346" cy="319796"/>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00" name="Google Shape;3400;p19"/>
              <p:cNvSpPr/>
              <p:nvPr/>
            </p:nvSpPr>
            <p:spPr>
              <a:xfrm>
                <a:off x="1872532" y="1737736"/>
                <a:ext cx="1126060" cy="11605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01" name="Google Shape;3401;p19"/>
              <p:cNvSpPr/>
              <p:nvPr/>
            </p:nvSpPr>
            <p:spPr>
              <a:xfrm rot="10800000" flipH="1">
                <a:off x="1872532" y="1575259"/>
                <a:ext cx="1123346" cy="31979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02" name="Google Shape;3402;p19"/>
              <p:cNvSpPr/>
              <p:nvPr/>
            </p:nvSpPr>
            <p:spPr>
              <a:xfrm>
                <a:off x="2160152" y="1673261"/>
                <a:ext cx="548106" cy="15989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03" name="Google Shape;3403;p19"/>
              <p:cNvSpPr/>
              <p:nvPr/>
            </p:nvSpPr>
            <p:spPr>
              <a:xfrm>
                <a:off x="2103171" y="1631997"/>
                <a:ext cx="662069" cy="11089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04" name="Google Shape;3404;p19"/>
              <p:cNvSpPr/>
              <p:nvPr/>
            </p:nvSpPr>
            <p:spPr>
              <a:xfrm>
                <a:off x="2537314" y="1727420"/>
                <a:ext cx="244206" cy="95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05" name="Google Shape;3405;p19"/>
              <p:cNvSpPr/>
              <p:nvPr/>
            </p:nvSpPr>
            <p:spPr>
              <a:xfrm>
                <a:off x="2089603" y="1729999"/>
                <a:ext cx="241493" cy="9542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406" name="Google Shape;3406;p19"/>
              <p:cNvCxnSpPr>
                <a:endCxn id="3401" idx="2"/>
              </p:cNvCxnSpPr>
              <p:nvPr/>
            </p:nvCxnSpPr>
            <p:spPr>
              <a:xfrm rot="10800000">
                <a:off x="1872532" y="1735157"/>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407" name="Google Shape;3407;p19"/>
              <p:cNvCxnSpPr/>
              <p:nvPr/>
            </p:nvCxnSpPr>
            <p:spPr>
              <a:xfrm rot="10800000">
                <a:off x="2995877" y="1735157"/>
                <a:ext cx="2714" cy="12121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408" name="Google Shape;3408;p19"/>
            <p:cNvGrpSpPr/>
            <p:nvPr/>
          </p:nvGrpSpPr>
          <p:grpSpPr>
            <a:xfrm>
              <a:off x="7564438" y="4801097"/>
              <a:ext cx="660400" cy="268329"/>
              <a:chOff x="1872162" y="1577262"/>
              <a:chExt cx="1128773" cy="435852"/>
            </a:xfrm>
          </p:grpSpPr>
          <p:sp>
            <p:nvSpPr>
              <p:cNvPr id="3409" name="Google Shape;3409;p19"/>
              <p:cNvSpPr/>
              <p:nvPr/>
            </p:nvSpPr>
            <p:spPr>
              <a:xfrm rot="10800000" flipH="1">
                <a:off x="1874875" y="1695896"/>
                <a:ext cx="1126060" cy="31721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10" name="Google Shape;3410;p19"/>
              <p:cNvSpPr/>
              <p:nvPr/>
            </p:nvSpPr>
            <p:spPr>
              <a:xfrm>
                <a:off x="1872162" y="1739739"/>
                <a:ext cx="1128773" cy="11605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11" name="Google Shape;3411;p19"/>
              <p:cNvSpPr/>
              <p:nvPr/>
            </p:nvSpPr>
            <p:spPr>
              <a:xfrm rot="10800000" flipH="1">
                <a:off x="1872162" y="1577262"/>
                <a:ext cx="1126058" cy="31721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12" name="Google Shape;3412;p19"/>
              <p:cNvSpPr/>
              <p:nvPr/>
            </p:nvSpPr>
            <p:spPr>
              <a:xfrm>
                <a:off x="2159782" y="1672685"/>
                <a:ext cx="548106" cy="16247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13" name="Google Shape;3413;p19"/>
              <p:cNvSpPr/>
              <p:nvPr/>
            </p:nvSpPr>
            <p:spPr>
              <a:xfrm>
                <a:off x="2102800" y="1634000"/>
                <a:ext cx="664783" cy="11089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14" name="Google Shape;3414;p19"/>
              <p:cNvSpPr/>
              <p:nvPr/>
            </p:nvSpPr>
            <p:spPr>
              <a:xfrm>
                <a:off x="2536944" y="1726844"/>
                <a:ext cx="244206" cy="980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15" name="Google Shape;3415;p19"/>
              <p:cNvSpPr/>
              <p:nvPr/>
            </p:nvSpPr>
            <p:spPr>
              <a:xfrm>
                <a:off x="2091947" y="1729423"/>
                <a:ext cx="238779" cy="980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416" name="Google Shape;3416;p19"/>
              <p:cNvCxnSpPr>
                <a:endCxn id="3411" idx="2"/>
              </p:cNvCxnSpPr>
              <p:nvPr/>
            </p:nvCxnSpPr>
            <p:spPr>
              <a:xfrm rot="10800000">
                <a:off x="1872162" y="1735871"/>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417" name="Google Shape;3417;p19"/>
              <p:cNvCxnSpPr/>
              <p:nvPr/>
            </p:nvCxnSpPr>
            <p:spPr>
              <a:xfrm rot="10800000">
                <a:off x="2998221" y="1734581"/>
                <a:ext cx="2714" cy="12379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418" name="Google Shape;3418;p19"/>
            <p:cNvGrpSpPr/>
            <p:nvPr/>
          </p:nvGrpSpPr>
          <p:grpSpPr>
            <a:xfrm>
              <a:off x="6049963" y="3619817"/>
              <a:ext cx="425450" cy="228636"/>
              <a:chOff x="1870189" y="1575611"/>
              <a:chExt cx="1129316" cy="438468"/>
            </a:xfrm>
          </p:grpSpPr>
          <p:sp>
            <p:nvSpPr>
              <p:cNvPr id="3419" name="Google Shape;3419;p19"/>
              <p:cNvSpPr/>
              <p:nvPr/>
            </p:nvSpPr>
            <p:spPr>
              <a:xfrm rot="10800000" flipH="1">
                <a:off x="1874401" y="1694364"/>
                <a:ext cx="1125103" cy="31971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20" name="Google Shape;3420;p19"/>
              <p:cNvSpPr/>
              <p:nvPr/>
            </p:nvSpPr>
            <p:spPr>
              <a:xfrm>
                <a:off x="1870189" y="1740037"/>
                <a:ext cx="1129316" cy="11570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21" name="Google Shape;3421;p19"/>
              <p:cNvSpPr/>
              <p:nvPr/>
            </p:nvSpPr>
            <p:spPr>
              <a:xfrm rot="10800000" flipH="1">
                <a:off x="1870189" y="1575611"/>
                <a:ext cx="1125101" cy="31971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22" name="Google Shape;3422;p19"/>
              <p:cNvSpPr/>
              <p:nvPr/>
            </p:nvSpPr>
            <p:spPr>
              <a:xfrm>
                <a:off x="2160944" y="1673049"/>
                <a:ext cx="547803" cy="16138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23" name="Google Shape;3423;p19"/>
              <p:cNvSpPr/>
              <p:nvPr/>
            </p:nvSpPr>
            <p:spPr>
              <a:xfrm>
                <a:off x="2101950" y="1633466"/>
                <a:ext cx="661578" cy="109617"/>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24" name="Google Shape;3424;p19"/>
              <p:cNvSpPr/>
              <p:nvPr/>
            </p:nvSpPr>
            <p:spPr>
              <a:xfrm>
                <a:off x="2535979" y="1727857"/>
                <a:ext cx="244404" cy="9743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25" name="Google Shape;3425;p19"/>
              <p:cNvSpPr/>
              <p:nvPr/>
            </p:nvSpPr>
            <p:spPr>
              <a:xfrm>
                <a:off x="2089310" y="1730903"/>
                <a:ext cx="240189" cy="9743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426" name="Google Shape;3426;p19"/>
              <p:cNvCxnSpPr>
                <a:endCxn id="3421" idx="2"/>
              </p:cNvCxnSpPr>
              <p:nvPr/>
            </p:nvCxnSpPr>
            <p:spPr>
              <a:xfrm rot="10800000">
                <a:off x="1870189" y="1735470"/>
                <a:ext cx="42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427" name="Google Shape;3427;p19"/>
              <p:cNvCxnSpPr/>
              <p:nvPr/>
            </p:nvCxnSpPr>
            <p:spPr>
              <a:xfrm rot="10800000">
                <a:off x="2995289" y="1733947"/>
                <a:ext cx="4215" cy="12484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428" name="Google Shape;3428;p19"/>
            <p:cNvGrpSpPr/>
            <p:nvPr/>
          </p:nvGrpSpPr>
          <p:grpSpPr>
            <a:xfrm>
              <a:off x="6348413" y="2481406"/>
              <a:ext cx="401637" cy="203231"/>
              <a:chOff x="1873449" y="1575093"/>
              <a:chExt cx="1124357" cy="438777"/>
            </a:xfrm>
          </p:grpSpPr>
          <p:sp>
            <p:nvSpPr>
              <p:cNvPr id="3429" name="Google Shape;3429;p19"/>
              <p:cNvSpPr/>
              <p:nvPr/>
            </p:nvSpPr>
            <p:spPr>
              <a:xfrm rot="10800000" flipH="1">
                <a:off x="1877892" y="1695070"/>
                <a:ext cx="1119914" cy="318800"/>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30" name="Google Shape;3430;p19"/>
              <p:cNvSpPr/>
              <p:nvPr/>
            </p:nvSpPr>
            <p:spPr>
              <a:xfrm>
                <a:off x="1873449" y="1739634"/>
                <a:ext cx="1124357" cy="116550"/>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31" name="Google Shape;3431;p19"/>
              <p:cNvSpPr/>
              <p:nvPr/>
            </p:nvSpPr>
            <p:spPr>
              <a:xfrm rot="10800000" flipH="1">
                <a:off x="1873449" y="1575093"/>
                <a:ext cx="1119914" cy="3187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32" name="Google Shape;3432;p19"/>
              <p:cNvSpPr/>
              <p:nvPr/>
            </p:nvSpPr>
            <p:spPr>
              <a:xfrm>
                <a:off x="2162315" y="1671075"/>
                <a:ext cx="546626" cy="16111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33" name="Google Shape;3433;p19"/>
              <p:cNvSpPr/>
              <p:nvPr/>
            </p:nvSpPr>
            <p:spPr>
              <a:xfrm>
                <a:off x="2104543" y="1633367"/>
                <a:ext cx="657727" cy="10969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34" name="Google Shape;3434;p19"/>
              <p:cNvSpPr/>
              <p:nvPr/>
            </p:nvSpPr>
            <p:spPr>
              <a:xfrm>
                <a:off x="2535619" y="1725922"/>
                <a:ext cx="244427" cy="99409"/>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35" name="Google Shape;3435;p19"/>
              <p:cNvSpPr/>
              <p:nvPr/>
            </p:nvSpPr>
            <p:spPr>
              <a:xfrm>
                <a:off x="2091209" y="1729349"/>
                <a:ext cx="239982" cy="9598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436" name="Google Shape;3436;p19"/>
              <p:cNvCxnSpPr>
                <a:endCxn id="3431" idx="2"/>
              </p:cNvCxnSpPr>
              <p:nvPr/>
            </p:nvCxnSpPr>
            <p:spPr>
              <a:xfrm rot="10800000">
                <a:off x="1873449" y="1734492"/>
                <a:ext cx="45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437" name="Google Shape;3437;p19"/>
              <p:cNvCxnSpPr/>
              <p:nvPr/>
            </p:nvCxnSpPr>
            <p:spPr>
              <a:xfrm rot="10800000">
                <a:off x="2993363" y="1732778"/>
                <a:ext cx="4443" cy="123406"/>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438" name="Google Shape;3438;p19"/>
            <p:cNvGrpSpPr/>
            <p:nvPr/>
          </p:nvGrpSpPr>
          <p:grpSpPr>
            <a:xfrm>
              <a:off x="7678738" y="2389317"/>
              <a:ext cx="417513" cy="188941"/>
              <a:chOff x="7913888" y="1516600"/>
              <a:chExt cx="624094" cy="275388"/>
            </a:xfrm>
          </p:grpSpPr>
          <p:sp>
            <p:nvSpPr>
              <p:cNvPr id="3439" name="Google Shape;3439;p19"/>
              <p:cNvSpPr/>
              <p:nvPr/>
            </p:nvSpPr>
            <p:spPr>
              <a:xfrm rot="10800000" flipH="1">
                <a:off x="7916261" y="1595282"/>
                <a:ext cx="621721" cy="196706"/>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40" name="Google Shape;3440;p19"/>
              <p:cNvSpPr/>
              <p:nvPr/>
            </p:nvSpPr>
            <p:spPr>
              <a:xfrm>
                <a:off x="7913888" y="1623052"/>
                <a:ext cx="624093" cy="71739"/>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41" name="Google Shape;3441;p19"/>
              <p:cNvSpPr/>
              <p:nvPr/>
            </p:nvSpPr>
            <p:spPr>
              <a:xfrm rot="10800000" flipH="1">
                <a:off x="7913888" y="1516600"/>
                <a:ext cx="621721" cy="196706"/>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42" name="Google Shape;3442;p19"/>
              <p:cNvSpPr/>
              <p:nvPr/>
            </p:nvSpPr>
            <p:spPr>
              <a:xfrm>
                <a:off x="8072877" y="1581397"/>
                <a:ext cx="303742" cy="9951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43" name="Google Shape;3443;p19"/>
              <p:cNvSpPr/>
              <p:nvPr/>
            </p:nvSpPr>
            <p:spPr>
              <a:xfrm>
                <a:off x="8042029" y="1555940"/>
                <a:ext cx="365439" cy="6942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44" name="Google Shape;3444;p19"/>
              <p:cNvSpPr/>
              <p:nvPr/>
            </p:nvSpPr>
            <p:spPr>
              <a:xfrm>
                <a:off x="8281700" y="1613796"/>
                <a:ext cx="135261" cy="60169"/>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45" name="Google Shape;3445;p19"/>
              <p:cNvSpPr/>
              <p:nvPr/>
            </p:nvSpPr>
            <p:spPr>
              <a:xfrm>
                <a:off x="8034910" y="1616109"/>
                <a:ext cx="132887" cy="6016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446" name="Google Shape;3446;p19"/>
              <p:cNvCxnSpPr>
                <a:endCxn id="3441" idx="2"/>
              </p:cNvCxnSpPr>
              <p:nvPr/>
            </p:nvCxnSpPr>
            <p:spPr>
              <a:xfrm rot="10800000">
                <a:off x="7913888" y="1614953"/>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3447" name="Google Shape;3447;p19"/>
              <p:cNvCxnSpPr/>
              <p:nvPr/>
            </p:nvCxnSpPr>
            <p:spPr>
              <a:xfrm rot="10800000">
                <a:off x="8535609" y="1618424"/>
                <a:ext cx="2372" cy="76368"/>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448" name="Google Shape;3448;p19"/>
            <p:cNvGrpSpPr/>
            <p:nvPr/>
          </p:nvGrpSpPr>
          <p:grpSpPr>
            <a:xfrm>
              <a:off x="7750175" y="2752909"/>
              <a:ext cx="419100" cy="188941"/>
              <a:chOff x="7913397" y="1515916"/>
              <a:chExt cx="626467" cy="275389"/>
            </a:xfrm>
          </p:grpSpPr>
          <p:sp>
            <p:nvSpPr>
              <p:cNvPr id="3449" name="Google Shape;3449;p19"/>
              <p:cNvSpPr/>
              <p:nvPr/>
            </p:nvSpPr>
            <p:spPr>
              <a:xfrm rot="10800000" flipH="1">
                <a:off x="7915770" y="1594598"/>
                <a:ext cx="624093" cy="196707"/>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50" name="Google Shape;3450;p19"/>
              <p:cNvSpPr/>
              <p:nvPr/>
            </p:nvSpPr>
            <p:spPr>
              <a:xfrm>
                <a:off x="7913397" y="1622369"/>
                <a:ext cx="626467" cy="71741"/>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51" name="Google Shape;3451;p19"/>
              <p:cNvSpPr/>
              <p:nvPr/>
            </p:nvSpPr>
            <p:spPr>
              <a:xfrm rot="10800000" flipH="1">
                <a:off x="7913397" y="1515916"/>
                <a:ext cx="624095" cy="196707"/>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52" name="Google Shape;3452;p19"/>
              <p:cNvSpPr/>
              <p:nvPr/>
            </p:nvSpPr>
            <p:spPr>
              <a:xfrm>
                <a:off x="8072387" y="1580713"/>
                <a:ext cx="306114" cy="9951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53" name="Google Shape;3453;p19"/>
              <p:cNvSpPr/>
              <p:nvPr/>
            </p:nvSpPr>
            <p:spPr>
              <a:xfrm>
                <a:off x="8041538" y="1555258"/>
                <a:ext cx="367813" cy="6942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54" name="Google Shape;3454;p19"/>
              <p:cNvSpPr/>
              <p:nvPr/>
            </p:nvSpPr>
            <p:spPr>
              <a:xfrm>
                <a:off x="8283582" y="1613112"/>
                <a:ext cx="135261" cy="60169"/>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55" name="Google Shape;3455;p19"/>
              <p:cNvSpPr/>
              <p:nvPr/>
            </p:nvSpPr>
            <p:spPr>
              <a:xfrm>
                <a:off x="8034419" y="1615427"/>
                <a:ext cx="135259" cy="6016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456" name="Google Shape;3456;p19"/>
              <p:cNvCxnSpPr>
                <a:endCxn id="3451" idx="2"/>
              </p:cNvCxnSpPr>
              <p:nvPr/>
            </p:nvCxnSpPr>
            <p:spPr>
              <a:xfrm rot="10800000">
                <a:off x="7913397" y="1614270"/>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3457" name="Google Shape;3457;p19"/>
              <p:cNvCxnSpPr/>
              <p:nvPr/>
            </p:nvCxnSpPr>
            <p:spPr>
              <a:xfrm rot="10800000">
                <a:off x="8537491" y="1617740"/>
                <a:ext cx="2372" cy="76369"/>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458" name="Google Shape;3458;p19"/>
            <p:cNvGrpSpPr/>
            <p:nvPr/>
          </p:nvGrpSpPr>
          <p:grpSpPr>
            <a:xfrm>
              <a:off x="7186613" y="2484581"/>
              <a:ext cx="419100" cy="190529"/>
              <a:chOff x="7912896" y="1514801"/>
              <a:chExt cx="626467" cy="277703"/>
            </a:xfrm>
          </p:grpSpPr>
          <p:sp>
            <p:nvSpPr>
              <p:cNvPr id="3459" name="Google Shape;3459;p19"/>
              <p:cNvSpPr/>
              <p:nvPr/>
            </p:nvSpPr>
            <p:spPr>
              <a:xfrm rot="10800000" flipH="1">
                <a:off x="7915268" y="1593483"/>
                <a:ext cx="624095" cy="199021"/>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60" name="Google Shape;3460;p19"/>
              <p:cNvSpPr/>
              <p:nvPr/>
            </p:nvSpPr>
            <p:spPr>
              <a:xfrm>
                <a:off x="7912896" y="1621254"/>
                <a:ext cx="626467" cy="71739"/>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61" name="Google Shape;3461;p19"/>
              <p:cNvSpPr/>
              <p:nvPr/>
            </p:nvSpPr>
            <p:spPr>
              <a:xfrm rot="10800000" flipH="1">
                <a:off x="7912896" y="1514801"/>
                <a:ext cx="624093" cy="199021"/>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62" name="Google Shape;3462;p19"/>
              <p:cNvSpPr/>
              <p:nvPr/>
            </p:nvSpPr>
            <p:spPr>
              <a:xfrm>
                <a:off x="8071885" y="1579598"/>
                <a:ext cx="306115" cy="10182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63" name="Google Shape;3463;p19"/>
              <p:cNvSpPr/>
              <p:nvPr/>
            </p:nvSpPr>
            <p:spPr>
              <a:xfrm>
                <a:off x="8041037" y="1554141"/>
                <a:ext cx="367811" cy="6942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64" name="Google Shape;3464;p19"/>
              <p:cNvSpPr/>
              <p:nvPr/>
            </p:nvSpPr>
            <p:spPr>
              <a:xfrm>
                <a:off x="8283081" y="1614310"/>
                <a:ext cx="135259" cy="60169"/>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65" name="Google Shape;3465;p19"/>
              <p:cNvSpPr/>
              <p:nvPr/>
            </p:nvSpPr>
            <p:spPr>
              <a:xfrm>
                <a:off x="8033917" y="1614310"/>
                <a:ext cx="135261" cy="6248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466" name="Google Shape;3466;p19"/>
              <p:cNvCxnSpPr>
                <a:endCxn id="3461" idx="2"/>
              </p:cNvCxnSpPr>
              <p:nvPr/>
            </p:nvCxnSpPr>
            <p:spPr>
              <a:xfrm rot="10800000">
                <a:off x="7912896" y="1614312"/>
                <a:ext cx="2400" cy="786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3467" name="Google Shape;3467;p19"/>
              <p:cNvCxnSpPr/>
              <p:nvPr/>
            </p:nvCxnSpPr>
            <p:spPr>
              <a:xfrm rot="10800000">
                <a:off x="8536989" y="1618939"/>
                <a:ext cx="2374" cy="76369"/>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468" name="Google Shape;3468;p19"/>
            <p:cNvGrpSpPr/>
            <p:nvPr/>
          </p:nvGrpSpPr>
          <p:grpSpPr>
            <a:xfrm>
              <a:off x="7194550" y="2751322"/>
              <a:ext cx="419100" cy="190530"/>
              <a:chOff x="7912903" y="1514962"/>
              <a:chExt cx="626467" cy="277704"/>
            </a:xfrm>
          </p:grpSpPr>
          <p:sp>
            <p:nvSpPr>
              <p:cNvPr id="3469" name="Google Shape;3469;p19"/>
              <p:cNvSpPr/>
              <p:nvPr/>
            </p:nvSpPr>
            <p:spPr>
              <a:xfrm rot="10800000" flipH="1">
                <a:off x="7915277" y="1593645"/>
                <a:ext cx="624093" cy="199021"/>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70" name="Google Shape;3470;p19"/>
              <p:cNvSpPr/>
              <p:nvPr/>
            </p:nvSpPr>
            <p:spPr>
              <a:xfrm>
                <a:off x="7912903" y="1621415"/>
                <a:ext cx="626467" cy="71739"/>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71" name="Google Shape;3471;p19"/>
              <p:cNvSpPr/>
              <p:nvPr/>
            </p:nvSpPr>
            <p:spPr>
              <a:xfrm rot="10800000" flipH="1">
                <a:off x="7912903" y="1514962"/>
                <a:ext cx="624095" cy="199021"/>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72" name="Google Shape;3472;p19"/>
              <p:cNvSpPr/>
              <p:nvPr/>
            </p:nvSpPr>
            <p:spPr>
              <a:xfrm>
                <a:off x="8071894" y="1579760"/>
                <a:ext cx="306114" cy="10182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73" name="Google Shape;3473;p19"/>
              <p:cNvSpPr/>
              <p:nvPr/>
            </p:nvSpPr>
            <p:spPr>
              <a:xfrm>
                <a:off x="8041044" y="1554303"/>
                <a:ext cx="367813" cy="6942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74" name="Google Shape;3474;p19"/>
              <p:cNvSpPr/>
              <p:nvPr/>
            </p:nvSpPr>
            <p:spPr>
              <a:xfrm>
                <a:off x="8283088" y="1614472"/>
                <a:ext cx="135261" cy="60169"/>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75" name="Google Shape;3475;p19"/>
              <p:cNvSpPr/>
              <p:nvPr/>
            </p:nvSpPr>
            <p:spPr>
              <a:xfrm>
                <a:off x="8033926" y="1614472"/>
                <a:ext cx="135259" cy="6248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476" name="Google Shape;3476;p19"/>
              <p:cNvCxnSpPr>
                <a:endCxn id="3471" idx="2"/>
              </p:cNvCxnSpPr>
              <p:nvPr/>
            </p:nvCxnSpPr>
            <p:spPr>
              <a:xfrm rot="10800000">
                <a:off x="7912903" y="1614472"/>
                <a:ext cx="2400" cy="786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3477" name="Google Shape;3477;p19"/>
              <p:cNvCxnSpPr/>
              <p:nvPr/>
            </p:nvCxnSpPr>
            <p:spPr>
              <a:xfrm rot="10800000">
                <a:off x="8536998" y="1619100"/>
                <a:ext cx="2372" cy="76369"/>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478" name="Google Shape;3478;p19"/>
            <p:cNvGrpSpPr/>
            <p:nvPr/>
          </p:nvGrpSpPr>
          <p:grpSpPr>
            <a:xfrm>
              <a:off x="7088188" y="3634107"/>
              <a:ext cx="419100" cy="188941"/>
              <a:chOff x="7912811" y="1516900"/>
              <a:chExt cx="626467" cy="275388"/>
            </a:xfrm>
          </p:grpSpPr>
          <p:sp>
            <p:nvSpPr>
              <p:cNvPr id="3479" name="Google Shape;3479;p19"/>
              <p:cNvSpPr/>
              <p:nvPr/>
            </p:nvSpPr>
            <p:spPr>
              <a:xfrm rot="10800000" flipH="1">
                <a:off x="7915183" y="1595582"/>
                <a:ext cx="624095" cy="196706"/>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80" name="Google Shape;3480;p19"/>
              <p:cNvSpPr/>
              <p:nvPr/>
            </p:nvSpPr>
            <p:spPr>
              <a:xfrm>
                <a:off x="7912811" y="1623353"/>
                <a:ext cx="626467" cy="71739"/>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81" name="Google Shape;3481;p19"/>
              <p:cNvSpPr/>
              <p:nvPr/>
            </p:nvSpPr>
            <p:spPr>
              <a:xfrm rot="10800000" flipH="1">
                <a:off x="7912811" y="1516900"/>
                <a:ext cx="624093" cy="196706"/>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82" name="Google Shape;3482;p19"/>
              <p:cNvSpPr/>
              <p:nvPr/>
            </p:nvSpPr>
            <p:spPr>
              <a:xfrm>
                <a:off x="8071800" y="1581697"/>
                <a:ext cx="306115" cy="9951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83" name="Google Shape;3483;p19"/>
              <p:cNvSpPr/>
              <p:nvPr/>
            </p:nvSpPr>
            <p:spPr>
              <a:xfrm>
                <a:off x="8040952" y="1556240"/>
                <a:ext cx="367811" cy="6942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84" name="Google Shape;3484;p19"/>
              <p:cNvSpPr/>
              <p:nvPr/>
            </p:nvSpPr>
            <p:spPr>
              <a:xfrm>
                <a:off x="8282996" y="1614096"/>
                <a:ext cx="135259" cy="60169"/>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85" name="Google Shape;3485;p19"/>
              <p:cNvSpPr/>
              <p:nvPr/>
            </p:nvSpPr>
            <p:spPr>
              <a:xfrm>
                <a:off x="8033832" y="1616409"/>
                <a:ext cx="135261" cy="6016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486" name="Google Shape;3486;p19"/>
              <p:cNvCxnSpPr>
                <a:endCxn id="3481" idx="2"/>
              </p:cNvCxnSpPr>
              <p:nvPr/>
            </p:nvCxnSpPr>
            <p:spPr>
              <a:xfrm rot="10800000">
                <a:off x="7912811" y="1615253"/>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3487" name="Google Shape;3487;p19"/>
              <p:cNvCxnSpPr/>
              <p:nvPr/>
            </p:nvCxnSpPr>
            <p:spPr>
              <a:xfrm rot="10800000">
                <a:off x="8536904" y="1618724"/>
                <a:ext cx="2374" cy="76368"/>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488" name="Google Shape;3488;p19"/>
            <p:cNvGrpSpPr/>
            <p:nvPr/>
          </p:nvGrpSpPr>
          <p:grpSpPr>
            <a:xfrm>
              <a:off x="7748588" y="3642045"/>
              <a:ext cx="419100" cy="188941"/>
              <a:chOff x="7913821" y="1516909"/>
              <a:chExt cx="626467" cy="275389"/>
            </a:xfrm>
          </p:grpSpPr>
          <p:sp>
            <p:nvSpPr>
              <p:cNvPr id="3489" name="Google Shape;3489;p19"/>
              <p:cNvSpPr/>
              <p:nvPr/>
            </p:nvSpPr>
            <p:spPr>
              <a:xfrm rot="10800000" flipH="1">
                <a:off x="7916193" y="1595591"/>
                <a:ext cx="624095" cy="196707"/>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90" name="Google Shape;3490;p19"/>
              <p:cNvSpPr/>
              <p:nvPr/>
            </p:nvSpPr>
            <p:spPr>
              <a:xfrm>
                <a:off x="7913821" y="1623361"/>
                <a:ext cx="626467" cy="71741"/>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91" name="Google Shape;3491;p19"/>
              <p:cNvSpPr/>
              <p:nvPr/>
            </p:nvSpPr>
            <p:spPr>
              <a:xfrm rot="10800000" flipH="1">
                <a:off x="7913821" y="1516909"/>
                <a:ext cx="624093" cy="196707"/>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492" name="Google Shape;3492;p19"/>
              <p:cNvSpPr/>
              <p:nvPr/>
            </p:nvSpPr>
            <p:spPr>
              <a:xfrm>
                <a:off x="8072810" y="1581706"/>
                <a:ext cx="306115" cy="9951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493" name="Google Shape;3493;p19"/>
              <p:cNvSpPr/>
              <p:nvPr/>
            </p:nvSpPr>
            <p:spPr>
              <a:xfrm>
                <a:off x="8041962" y="1556251"/>
                <a:ext cx="367811" cy="6942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94" name="Google Shape;3494;p19"/>
              <p:cNvSpPr/>
              <p:nvPr/>
            </p:nvSpPr>
            <p:spPr>
              <a:xfrm>
                <a:off x="8284006" y="1614105"/>
                <a:ext cx="135259" cy="60169"/>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95" name="Google Shape;3495;p19"/>
              <p:cNvSpPr/>
              <p:nvPr/>
            </p:nvSpPr>
            <p:spPr>
              <a:xfrm>
                <a:off x="8034842" y="1616420"/>
                <a:ext cx="135261" cy="6016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496" name="Google Shape;3496;p19"/>
              <p:cNvCxnSpPr>
                <a:endCxn id="3491" idx="2"/>
              </p:cNvCxnSpPr>
              <p:nvPr/>
            </p:nvCxnSpPr>
            <p:spPr>
              <a:xfrm rot="10800000">
                <a:off x="7913821" y="1615263"/>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3497" name="Google Shape;3497;p19"/>
              <p:cNvCxnSpPr/>
              <p:nvPr/>
            </p:nvCxnSpPr>
            <p:spPr>
              <a:xfrm rot="10800000">
                <a:off x="8537914" y="1618733"/>
                <a:ext cx="2374" cy="76369"/>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498" name="Google Shape;3498;p19"/>
            <p:cNvGrpSpPr/>
            <p:nvPr/>
          </p:nvGrpSpPr>
          <p:grpSpPr>
            <a:xfrm>
              <a:off x="7440613" y="3924663"/>
              <a:ext cx="419100" cy="190530"/>
              <a:chOff x="7913688" y="1515729"/>
              <a:chExt cx="626467" cy="277704"/>
            </a:xfrm>
          </p:grpSpPr>
          <p:sp>
            <p:nvSpPr>
              <p:cNvPr id="3499" name="Google Shape;3499;p19"/>
              <p:cNvSpPr/>
              <p:nvPr/>
            </p:nvSpPr>
            <p:spPr>
              <a:xfrm rot="10800000" flipH="1">
                <a:off x="7916060" y="1594412"/>
                <a:ext cx="624095" cy="199021"/>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500" name="Google Shape;3500;p19"/>
              <p:cNvSpPr/>
              <p:nvPr/>
            </p:nvSpPr>
            <p:spPr>
              <a:xfrm>
                <a:off x="7913688" y="1622182"/>
                <a:ext cx="626467" cy="71741"/>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501" name="Google Shape;3501;p19"/>
              <p:cNvSpPr/>
              <p:nvPr/>
            </p:nvSpPr>
            <p:spPr>
              <a:xfrm rot="10800000" flipH="1">
                <a:off x="7913688" y="1515729"/>
                <a:ext cx="624093" cy="199021"/>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502" name="Google Shape;3502;p19"/>
              <p:cNvSpPr/>
              <p:nvPr/>
            </p:nvSpPr>
            <p:spPr>
              <a:xfrm>
                <a:off x="8072677" y="1580527"/>
                <a:ext cx="306115" cy="10182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503" name="Google Shape;3503;p19"/>
              <p:cNvSpPr/>
              <p:nvPr/>
            </p:nvSpPr>
            <p:spPr>
              <a:xfrm>
                <a:off x="8041829" y="1555071"/>
                <a:ext cx="367811" cy="6942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04" name="Google Shape;3504;p19"/>
              <p:cNvSpPr/>
              <p:nvPr/>
            </p:nvSpPr>
            <p:spPr>
              <a:xfrm>
                <a:off x="8283873" y="1615240"/>
                <a:ext cx="135259" cy="60169"/>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05" name="Google Shape;3505;p19"/>
              <p:cNvSpPr/>
              <p:nvPr/>
            </p:nvSpPr>
            <p:spPr>
              <a:xfrm>
                <a:off x="8034709" y="1615240"/>
                <a:ext cx="135261" cy="6248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506" name="Google Shape;3506;p19"/>
              <p:cNvCxnSpPr>
                <a:endCxn id="3501" idx="2"/>
              </p:cNvCxnSpPr>
              <p:nvPr/>
            </p:nvCxnSpPr>
            <p:spPr>
              <a:xfrm rot="10800000">
                <a:off x="7913688" y="1615240"/>
                <a:ext cx="2400" cy="786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3507" name="Google Shape;3507;p19"/>
              <p:cNvCxnSpPr/>
              <p:nvPr/>
            </p:nvCxnSpPr>
            <p:spPr>
              <a:xfrm rot="10800000">
                <a:off x="8537781" y="1619869"/>
                <a:ext cx="2374" cy="76368"/>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Tahoma"/>
                <a:ea typeface="Tahoma"/>
                <a:cs typeface="Tahoma"/>
                <a:sym typeface="Tahoma"/>
              </a:rPr>
              <a:t>Introduction</a:t>
            </a:r>
            <a:endParaRPr/>
          </a:p>
        </p:txBody>
      </p:sp>
      <p:sp>
        <p:nvSpPr>
          <p:cNvPr id="113" name="Google Shape;113;p2"/>
          <p:cNvSpPr txBox="1">
            <a:spLocks noGrp="1"/>
          </p:cNvSpPr>
          <p:nvPr>
            <p:ph type="title" idx="4294967295"/>
          </p:nvPr>
        </p:nvSpPr>
        <p:spPr>
          <a:xfrm>
            <a:off x="457200" y="2413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Chapter 1: introduction</a:t>
            </a:r>
            <a:endParaRPr/>
          </a:p>
        </p:txBody>
      </p:sp>
      <p:sp>
        <p:nvSpPr>
          <p:cNvPr id="114" name="Google Shape;114;p2"/>
          <p:cNvSpPr txBox="1">
            <a:spLocks noGrp="1"/>
          </p:cNvSpPr>
          <p:nvPr>
            <p:ph type="body" idx="4294967295"/>
          </p:nvPr>
        </p:nvSpPr>
        <p:spPr>
          <a:xfrm>
            <a:off x="533400" y="1371600"/>
            <a:ext cx="3581400"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800"/>
              <a:buFont typeface="Noto Sans Symbols"/>
              <a:buNone/>
            </a:pPr>
            <a:r>
              <a:rPr lang="en-US" i="1">
                <a:solidFill>
                  <a:srgbClr val="CC0000"/>
                </a:solidFill>
              </a:rPr>
              <a:t>our goal:</a:t>
            </a:r>
            <a:r>
              <a:rPr lang="en-US"/>
              <a:t> </a:t>
            </a:r>
            <a:endParaRPr/>
          </a:p>
          <a:p>
            <a:pPr marL="342900" lvl="0" indent="-342900" algn="l" rtl="0">
              <a:lnSpc>
                <a:spcPct val="90000"/>
              </a:lnSpc>
              <a:spcBef>
                <a:spcPts val="560"/>
              </a:spcBef>
              <a:spcAft>
                <a:spcPts val="0"/>
              </a:spcAft>
              <a:buSzPts val="2800"/>
              <a:buChar char="▪"/>
            </a:pPr>
            <a:r>
              <a:rPr lang="en-US"/>
              <a:t>get “feel” and terminology</a:t>
            </a:r>
            <a:endParaRPr/>
          </a:p>
          <a:p>
            <a:pPr marL="342900" lvl="0" indent="-342900" algn="l" rtl="0">
              <a:lnSpc>
                <a:spcPct val="90000"/>
              </a:lnSpc>
              <a:spcBef>
                <a:spcPts val="560"/>
              </a:spcBef>
              <a:spcAft>
                <a:spcPts val="0"/>
              </a:spcAft>
              <a:buSzPts val="2800"/>
              <a:buChar char="▪"/>
            </a:pPr>
            <a:r>
              <a:rPr lang="en-US"/>
              <a:t>more depth, detail </a:t>
            </a:r>
            <a:r>
              <a:rPr lang="en-US" i="1"/>
              <a:t>later</a:t>
            </a:r>
            <a:r>
              <a:rPr lang="en-US"/>
              <a:t> in course</a:t>
            </a:r>
            <a:endParaRPr/>
          </a:p>
          <a:p>
            <a:pPr marL="342900" lvl="0" indent="-342900" algn="l" rtl="0">
              <a:lnSpc>
                <a:spcPct val="90000"/>
              </a:lnSpc>
              <a:spcBef>
                <a:spcPts val="560"/>
              </a:spcBef>
              <a:spcAft>
                <a:spcPts val="0"/>
              </a:spcAft>
              <a:buSzPts val="2800"/>
              <a:buChar char="▪"/>
            </a:pPr>
            <a:r>
              <a:rPr lang="en-US"/>
              <a:t>approach:</a:t>
            </a:r>
            <a:endParaRPr/>
          </a:p>
          <a:p>
            <a:pPr marL="742950" lvl="1" indent="-285750" algn="l" rtl="0">
              <a:lnSpc>
                <a:spcPct val="90000"/>
              </a:lnSpc>
              <a:spcBef>
                <a:spcPts val="560"/>
              </a:spcBef>
              <a:spcAft>
                <a:spcPts val="0"/>
              </a:spcAft>
              <a:buSzPts val="2380"/>
              <a:buChar char="•"/>
            </a:pPr>
            <a:r>
              <a:rPr lang="en-US" sz="2800"/>
              <a:t>use Internet as example</a:t>
            </a:r>
            <a:endParaRPr/>
          </a:p>
          <a:p>
            <a:pPr marL="742950" lvl="1" indent="-107950" algn="l" rtl="0">
              <a:lnSpc>
                <a:spcPct val="90000"/>
              </a:lnSpc>
              <a:spcBef>
                <a:spcPts val="560"/>
              </a:spcBef>
              <a:spcAft>
                <a:spcPts val="0"/>
              </a:spcAft>
              <a:buSzPts val="2800"/>
              <a:buNone/>
            </a:pPr>
            <a:endParaRPr sz="2800"/>
          </a:p>
        </p:txBody>
      </p:sp>
      <p:sp>
        <p:nvSpPr>
          <p:cNvPr id="115" name="Google Shape;115;p2"/>
          <p:cNvSpPr txBox="1">
            <a:spLocks noGrp="1"/>
          </p:cNvSpPr>
          <p:nvPr>
            <p:ph type="body" idx="4294967295"/>
          </p:nvPr>
        </p:nvSpPr>
        <p:spPr>
          <a:xfrm>
            <a:off x="4114800" y="1371600"/>
            <a:ext cx="5029200" cy="52451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i="1">
                <a:solidFill>
                  <a:srgbClr val="CC0000"/>
                </a:solidFill>
              </a:rPr>
              <a:t>overview</a:t>
            </a:r>
            <a:r>
              <a:rPr lang="en-US">
                <a:solidFill>
                  <a:srgbClr val="CC0000"/>
                </a:solidFill>
              </a:rPr>
              <a:t>:</a:t>
            </a:r>
            <a:endParaRPr/>
          </a:p>
          <a:p>
            <a:pPr marL="342900" lvl="0" indent="-342900" algn="l" rtl="0">
              <a:lnSpc>
                <a:spcPct val="85000"/>
              </a:lnSpc>
              <a:spcBef>
                <a:spcPts val="480"/>
              </a:spcBef>
              <a:spcAft>
                <a:spcPts val="0"/>
              </a:spcAft>
              <a:buSzPts val="2400"/>
              <a:buChar char="▪"/>
            </a:pPr>
            <a:r>
              <a:rPr lang="en-US" sz="2400"/>
              <a:t>what’s the Internet?</a:t>
            </a:r>
            <a:endParaRPr/>
          </a:p>
          <a:p>
            <a:pPr marL="342900" lvl="0" indent="-342900" algn="l" rtl="0">
              <a:lnSpc>
                <a:spcPct val="85000"/>
              </a:lnSpc>
              <a:spcBef>
                <a:spcPts val="480"/>
              </a:spcBef>
              <a:spcAft>
                <a:spcPts val="0"/>
              </a:spcAft>
              <a:buSzPts val="2400"/>
              <a:buChar char="▪"/>
            </a:pPr>
            <a:r>
              <a:rPr lang="en-US" sz="2400"/>
              <a:t>what’s a protocol?</a:t>
            </a:r>
            <a:endParaRPr/>
          </a:p>
          <a:p>
            <a:pPr marL="342900" lvl="0" indent="-342900" algn="l" rtl="0">
              <a:lnSpc>
                <a:spcPct val="85000"/>
              </a:lnSpc>
              <a:spcBef>
                <a:spcPts val="480"/>
              </a:spcBef>
              <a:spcAft>
                <a:spcPts val="0"/>
              </a:spcAft>
              <a:buSzPts val="2400"/>
              <a:buChar char="▪"/>
            </a:pPr>
            <a:r>
              <a:rPr lang="en-US" sz="2400"/>
              <a:t>network edge; hosts, access net, physical media</a:t>
            </a:r>
            <a:endParaRPr/>
          </a:p>
          <a:p>
            <a:pPr marL="342900" lvl="0" indent="-342900" algn="l" rtl="0">
              <a:lnSpc>
                <a:spcPct val="85000"/>
              </a:lnSpc>
              <a:spcBef>
                <a:spcPts val="480"/>
              </a:spcBef>
              <a:spcAft>
                <a:spcPts val="0"/>
              </a:spcAft>
              <a:buSzPts val="2400"/>
              <a:buChar char="▪"/>
            </a:pPr>
            <a:r>
              <a:rPr lang="en-US" sz="2400"/>
              <a:t>network core: packet/circuit switching, Internet structure</a:t>
            </a:r>
            <a:endParaRPr/>
          </a:p>
          <a:p>
            <a:pPr marL="342900" lvl="0" indent="-342900" algn="l" rtl="0">
              <a:lnSpc>
                <a:spcPct val="85000"/>
              </a:lnSpc>
              <a:spcBef>
                <a:spcPts val="480"/>
              </a:spcBef>
              <a:spcAft>
                <a:spcPts val="0"/>
              </a:spcAft>
              <a:buSzPts val="2400"/>
              <a:buChar char="▪"/>
            </a:pPr>
            <a:r>
              <a:rPr lang="en-US" sz="2400"/>
              <a:t>performance: loss, delay, throughput</a:t>
            </a:r>
            <a:endParaRPr/>
          </a:p>
          <a:p>
            <a:pPr marL="342900" lvl="0" indent="-342900" algn="l" rtl="0">
              <a:lnSpc>
                <a:spcPct val="85000"/>
              </a:lnSpc>
              <a:spcBef>
                <a:spcPts val="480"/>
              </a:spcBef>
              <a:spcAft>
                <a:spcPts val="0"/>
              </a:spcAft>
              <a:buSzPts val="2400"/>
              <a:buChar char="▪"/>
            </a:pPr>
            <a:r>
              <a:rPr lang="en-US" sz="2400"/>
              <a:t>security</a:t>
            </a:r>
            <a:endParaRPr/>
          </a:p>
          <a:p>
            <a:pPr marL="342900" lvl="0" indent="-342900" algn="l" rtl="0">
              <a:lnSpc>
                <a:spcPct val="85000"/>
              </a:lnSpc>
              <a:spcBef>
                <a:spcPts val="480"/>
              </a:spcBef>
              <a:spcAft>
                <a:spcPts val="0"/>
              </a:spcAft>
              <a:buSzPts val="2400"/>
              <a:buChar char="▪"/>
            </a:pPr>
            <a:r>
              <a:rPr lang="en-US" sz="2400"/>
              <a:t>protocol layers, service models</a:t>
            </a:r>
            <a:endParaRPr/>
          </a:p>
          <a:p>
            <a:pPr marL="342900" lvl="0" indent="-342900" algn="l" rtl="0">
              <a:lnSpc>
                <a:spcPct val="85000"/>
              </a:lnSpc>
              <a:spcBef>
                <a:spcPts val="480"/>
              </a:spcBef>
              <a:spcAft>
                <a:spcPts val="0"/>
              </a:spcAft>
              <a:buSzPts val="2400"/>
              <a:buChar char="▪"/>
            </a:pPr>
            <a:r>
              <a:rPr lang="en-US" sz="2400"/>
              <a:t>history</a:t>
            </a:r>
            <a:endParaRPr/>
          </a:p>
          <a:p>
            <a:pPr marL="342900" lvl="0" indent="-342900" algn="l" rtl="0">
              <a:lnSpc>
                <a:spcPct val="85000"/>
              </a:lnSpc>
              <a:spcBef>
                <a:spcPts val="480"/>
              </a:spcBef>
              <a:spcAft>
                <a:spcPts val="0"/>
              </a:spcAft>
              <a:buSzPts val="2400"/>
              <a:buFont typeface="Noto Sans Symbols"/>
              <a:buNone/>
            </a:pPr>
            <a:endParaRPr sz="2400"/>
          </a:p>
        </p:txBody>
      </p:sp>
      <p:pic>
        <p:nvPicPr>
          <p:cNvPr id="116" name="Google Shape;116;p2" descr="underline_base"/>
          <p:cNvPicPr preferRelativeResize="0"/>
          <p:nvPr/>
        </p:nvPicPr>
        <p:blipFill rotWithShape="1">
          <a:blip r:embed="rId3">
            <a:alphaModFix/>
          </a:blip>
          <a:srcRect/>
          <a:stretch/>
        </p:blipFill>
        <p:spPr>
          <a:xfrm>
            <a:off x="631825" y="1030288"/>
            <a:ext cx="5484813" cy="173037"/>
          </a:xfrm>
          <a:prstGeom prst="rect">
            <a:avLst/>
          </a:prstGeom>
          <a:noFill/>
          <a:ln>
            <a:noFill/>
          </a:ln>
        </p:spPr>
      </p:pic>
      <p:sp>
        <p:nvSpPr>
          <p:cNvPr id="117" name="Google Shape;117;p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Tahoma"/>
                <a:ea typeface="Tahoma"/>
                <a:cs typeface="Tahoma"/>
                <a:sym typeface="Tahoma"/>
              </a:rPr>
              <a:t>1-</a:t>
            </a:r>
            <a:fld id="{00000000-1234-1234-1234-123412341234}" type="slidenum">
              <a:rPr lang="en-US" sz="1200" b="0" i="0" u="none" strike="noStrike" cap="none">
                <a:solidFill>
                  <a:schemeClr val="dk1"/>
                </a:solidFill>
                <a:latin typeface="Tahoma"/>
                <a:ea typeface="Tahoma"/>
                <a:cs typeface="Tahoma"/>
                <a:sym typeface="Tahoma"/>
              </a:rPr>
              <a:t>2</a:t>
            </a:fld>
            <a:endParaRPr sz="1200" b="0" i="0" u="none" strike="noStrike" cap="none">
              <a:solidFill>
                <a:schemeClr val="dk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grpSp>
        <p:nvGrpSpPr>
          <p:cNvPr id="3512" name="Google Shape;3512;p20"/>
          <p:cNvGrpSpPr/>
          <p:nvPr/>
        </p:nvGrpSpPr>
        <p:grpSpPr>
          <a:xfrm>
            <a:off x="5143500" y="2905125"/>
            <a:ext cx="2178050" cy="1147763"/>
            <a:chOff x="5143500" y="2905125"/>
            <a:chExt cx="2178050" cy="1147763"/>
          </a:xfrm>
        </p:grpSpPr>
        <p:grpSp>
          <p:nvGrpSpPr>
            <p:cNvPr id="3513" name="Google Shape;3513;p20"/>
            <p:cNvGrpSpPr/>
            <p:nvPr/>
          </p:nvGrpSpPr>
          <p:grpSpPr>
            <a:xfrm>
              <a:off x="5143500" y="2905125"/>
              <a:ext cx="2178050" cy="1147763"/>
              <a:chOff x="3240" y="1830"/>
              <a:chExt cx="1372" cy="723"/>
            </a:xfrm>
          </p:grpSpPr>
          <p:sp>
            <p:nvSpPr>
              <p:cNvPr id="3514" name="Google Shape;3514;p20"/>
              <p:cNvSpPr/>
              <p:nvPr/>
            </p:nvSpPr>
            <p:spPr>
              <a:xfrm>
                <a:off x="3240" y="1830"/>
                <a:ext cx="1372" cy="723"/>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00CCFF"/>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515" name="Google Shape;3515;p20"/>
              <p:cNvCxnSpPr/>
              <p:nvPr/>
            </p:nvCxnSpPr>
            <p:spPr>
              <a:xfrm rot="10800000" flipH="1">
                <a:off x="3763" y="2053"/>
                <a:ext cx="106" cy="76"/>
              </a:xfrm>
              <a:prstGeom prst="straightConnector1">
                <a:avLst/>
              </a:prstGeom>
              <a:noFill/>
              <a:ln w="9525" cap="flat" cmpd="sng">
                <a:solidFill>
                  <a:schemeClr val="dk1"/>
                </a:solidFill>
                <a:prstDash val="solid"/>
                <a:round/>
                <a:headEnd type="none" w="med" len="med"/>
                <a:tailEnd type="none" w="med" len="med"/>
              </a:ln>
            </p:spPr>
          </p:cxnSp>
          <p:cxnSp>
            <p:nvCxnSpPr>
              <p:cNvPr id="3516" name="Google Shape;3516;p20"/>
              <p:cNvCxnSpPr/>
              <p:nvPr/>
            </p:nvCxnSpPr>
            <p:spPr>
              <a:xfrm>
                <a:off x="3616" y="2204"/>
                <a:ext cx="0" cy="72"/>
              </a:xfrm>
              <a:prstGeom prst="straightConnector1">
                <a:avLst/>
              </a:prstGeom>
              <a:noFill/>
              <a:ln w="9525" cap="flat" cmpd="sng">
                <a:solidFill>
                  <a:schemeClr val="dk1"/>
                </a:solidFill>
                <a:prstDash val="solid"/>
                <a:round/>
                <a:headEnd type="none" w="med" len="med"/>
                <a:tailEnd type="none" w="med" len="med"/>
              </a:ln>
            </p:spPr>
          </p:cxnSp>
          <p:cxnSp>
            <p:nvCxnSpPr>
              <p:cNvPr id="3517" name="Google Shape;3517;p20"/>
              <p:cNvCxnSpPr/>
              <p:nvPr/>
            </p:nvCxnSpPr>
            <p:spPr>
              <a:xfrm rot="10800000" flipH="1">
                <a:off x="3763" y="2114"/>
                <a:ext cx="226" cy="252"/>
              </a:xfrm>
              <a:prstGeom prst="straightConnector1">
                <a:avLst/>
              </a:prstGeom>
              <a:noFill/>
              <a:ln w="9525" cap="flat" cmpd="sng">
                <a:solidFill>
                  <a:schemeClr val="dk1"/>
                </a:solidFill>
                <a:prstDash val="solid"/>
                <a:round/>
                <a:headEnd type="none" w="med" len="med"/>
                <a:tailEnd type="none" w="med" len="med"/>
              </a:ln>
            </p:spPr>
          </p:cxnSp>
          <p:cxnSp>
            <p:nvCxnSpPr>
              <p:cNvPr id="3518" name="Google Shape;3518;p20"/>
              <p:cNvCxnSpPr/>
              <p:nvPr/>
            </p:nvCxnSpPr>
            <p:spPr>
              <a:xfrm>
                <a:off x="4076" y="2113"/>
                <a:ext cx="0" cy="171"/>
              </a:xfrm>
              <a:prstGeom prst="straightConnector1">
                <a:avLst/>
              </a:prstGeom>
              <a:noFill/>
              <a:ln w="9525" cap="flat" cmpd="sng">
                <a:solidFill>
                  <a:schemeClr val="dk1"/>
                </a:solidFill>
                <a:prstDash val="solid"/>
                <a:round/>
                <a:headEnd type="none" w="med" len="med"/>
                <a:tailEnd type="none" w="med" len="med"/>
              </a:ln>
            </p:spPr>
          </p:cxnSp>
          <p:cxnSp>
            <p:nvCxnSpPr>
              <p:cNvPr id="3519" name="Google Shape;3519;p20"/>
              <p:cNvCxnSpPr/>
              <p:nvPr/>
            </p:nvCxnSpPr>
            <p:spPr>
              <a:xfrm>
                <a:off x="3779" y="2380"/>
                <a:ext cx="162" cy="0"/>
              </a:xfrm>
              <a:prstGeom prst="straightConnector1">
                <a:avLst/>
              </a:prstGeom>
              <a:noFill/>
              <a:ln w="9525" cap="flat" cmpd="sng">
                <a:solidFill>
                  <a:schemeClr val="dk1"/>
                </a:solidFill>
                <a:prstDash val="solid"/>
                <a:round/>
                <a:headEnd type="none" w="med" len="med"/>
                <a:tailEnd type="none" w="med" len="med"/>
              </a:ln>
            </p:spPr>
          </p:cxnSp>
          <p:cxnSp>
            <p:nvCxnSpPr>
              <p:cNvPr id="3520" name="Google Shape;3520;p20"/>
              <p:cNvCxnSpPr/>
              <p:nvPr/>
            </p:nvCxnSpPr>
            <p:spPr>
              <a:xfrm>
                <a:off x="4255" y="2372"/>
                <a:ext cx="152" cy="0"/>
              </a:xfrm>
              <a:prstGeom prst="straightConnector1">
                <a:avLst/>
              </a:prstGeom>
              <a:noFill/>
              <a:ln w="9525" cap="flat" cmpd="sng">
                <a:solidFill>
                  <a:schemeClr val="dk1"/>
                </a:solidFill>
                <a:prstDash val="solid"/>
                <a:round/>
                <a:headEnd type="none" w="med" len="med"/>
                <a:tailEnd type="none" w="med" len="med"/>
              </a:ln>
            </p:spPr>
          </p:cxnSp>
          <p:grpSp>
            <p:nvGrpSpPr>
              <p:cNvPr id="3521" name="Google Shape;3521;p20"/>
              <p:cNvGrpSpPr/>
              <p:nvPr/>
            </p:nvGrpSpPr>
            <p:grpSpPr>
              <a:xfrm>
                <a:off x="3860" y="1969"/>
                <a:ext cx="335" cy="148"/>
                <a:chOff x="4650" y="1129"/>
                <a:chExt cx="246" cy="95"/>
              </a:xfrm>
            </p:grpSpPr>
            <p:sp>
              <p:nvSpPr>
                <p:cNvPr id="3522" name="Google Shape;3522;p20"/>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523" name="Google Shape;3523;p20"/>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524" name="Google Shape;3524;p20"/>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525" name="Google Shape;3525;p20"/>
                <p:cNvGrpSpPr/>
                <p:nvPr/>
              </p:nvGrpSpPr>
              <p:grpSpPr>
                <a:xfrm>
                  <a:off x="4699" y="1145"/>
                  <a:ext cx="138" cy="29"/>
                  <a:chOff x="2468" y="1332"/>
                  <a:chExt cx="310" cy="60"/>
                </a:xfrm>
              </p:grpSpPr>
              <p:sp>
                <p:nvSpPr>
                  <p:cNvPr id="3526" name="Google Shape;3526;p20"/>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27" name="Google Shape;3527;p20"/>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528" name="Google Shape;3528;p20"/>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3529" name="Google Shape;3529;p20"/>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3530" name="Google Shape;3530;p20"/>
              <p:cNvGrpSpPr/>
              <p:nvPr/>
            </p:nvGrpSpPr>
            <p:grpSpPr>
              <a:xfrm>
                <a:off x="3922" y="2284"/>
                <a:ext cx="336" cy="154"/>
                <a:chOff x="4650" y="1129"/>
                <a:chExt cx="246" cy="95"/>
              </a:xfrm>
            </p:grpSpPr>
            <p:sp>
              <p:nvSpPr>
                <p:cNvPr id="3531" name="Google Shape;3531;p20"/>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532" name="Google Shape;3532;p20"/>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533" name="Google Shape;3533;p20"/>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534" name="Google Shape;3534;p20"/>
                <p:cNvGrpSpPr/>
                <p:nvPr/>
              </p:nvGrpSpPr>
              <p:grpSpPr>
                <a:xfrm>
                  <a:off x="4699" y="1145"/>
                  <a:ext cx="138" cy="29"/>
                  <a:chOff x="2468" y="1332"/>
                  <a:chExt cx="310" cy="60"/>
                </a:xfrm>
              </p:grpSpPr>
              <p:sp>
                <p:nvSpPr>
                  <p:cNvPr id="3535" name="Google Shape;3535;p20"/>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36" name="Google Shape;3536;p20"/>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537" name="Google Shape;3537;p20"/>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3538" name="Google Shape;3538;p20"/>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3539" name="Google Shape;3539;p20"/>
              <p:cNvGrpSpPr/>
              <p:nvPr/>
            </p:nvGrpSpPr>
            <p:grpSpPr>
              <a:xfrm>
                <a:off x="3443" y="2054"/>
                <a:ext cx="335" cy="149"/>
                <a:chOff x="4650" y="1129"/>
                <a:chExt cx="246" cy="95"/>
              </a:xfrm>
            </p:grpSpPr>
            <p:sp>
              <p:nvSpPr>
                <p:cNvPr id="3540" name="Google Shape;3540;p20"/>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541" name="Google Shape;3541;p20"/>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542" name="Google Shape;3542;p20"/>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543" name="Google Shape;3543;p20"/>
                <p:cNvGrpSpPr/>
                <p:nvPr/>
              </p:nvGrpSpPr>
              <p:grpSpPr>
                <a:xfrm>
                  <a:off x="4699" y="1145"/>
                  <a:ext cx="138" cy="29"/>
                  <a:chOff x="2468" y="1332"/>
                  <a:chExt cx="310" cy="60"/>
                </a:xfrm>
              </p:grpSpPr>
              <p:sp>
                <p:nvSpPr>
                  <p:cNvPr id="3544" name="Google Shape;3544;p20"/>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45" name="Google Shape;3545;p20"/>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546" name="Google Shape;3546;p20"/>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3547" name="Google Shape;3547;p20"/>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3548" name="Google Shape;3548;p20"/>
              <p:cNvGrpSpPr/>
              <p:nvPr/>
            </p:nvGrpSpPr>
            <p:grpSpPr>
              <a:xfrm>
                <a:off x="3452" y="2284"/>
                <a:ext cx="336" cy="148"/>
                <a:chOff x="4650" y="1129"/>
                <a:chExt cx="246" cy="95"/>
              </a:xfrm>
            </p:grpSpPr>
            <p:sp>
              <p:nvSpPr>
                <p:cNvPr id="3549" name="Google Shape;3549;p20"/>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550" name="Google Shape;3550;p20"/>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551" name="Google Shape;3551;p20"/>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552" name="Google Shape;3552;p20"/>
                <p:cNvGrpSpPr/>
                <p:nvPr/>
              </p:nvGrpSpPr>
              <p:grpSpPr>
                <a:xfrm>
                  <a:off x="4699" y="1145"/>
                  <a:ext cx="138" cy="29"/>
                  <a:chOff x="2468" y="1332"/>
                  <a:chExt cx="310" cy="60"/>
                </a:xfrm>
              </p:grpSpPr>
              <p:sp>
                <p:nvSpPr>
                  <p:cNvPr id="3553" name="Google Shape;3553;p20"/>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54" name="Google Shape;3554;p20"/>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555" name="Google Shape;3555;p20"/>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3556" name="Google Shape;3556;p20"/>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cxnSp>
            <p:nvCxnSpPr>
              <p:cNvPr id="3557" name="Google Shape;3557;p20"/>
              <p:cNvCxnSpPr/>
              <p:nvPr/>
            </p:nvCxnSpPr>
            <p:spPr>
              <a:xfrm>
                <a:off x="4422" y="2370"/>
                <a:ext cx="153" cy="0"/>
              </a:xfrm>
              <a:prstGeom prst="straightConnector1">
                <a:avLst/>
              </a:prstGeom>
              <a:noFill/>
              <a:ln w="9525" cap="flat" cmpd="sng">
                <a:solidFill>
                  <a:schemeClr val="lt2"/>
                </a:solidFill>
                <a:prstDash val="dash"/>
                <a:round/>
                <a:headEnd type="none" w="med" len="med"/>
                <a:tailEnd type="none" w="med" len="med"/>
              </a:ln>
            </p:spPr>
          </p:cxnSp>
          <p:sp>
            <p:nvSpPr>
              <p:cNvPr id="3558" name="Google Shape;3558;p20"/>
              <p:cNvSpPr txBox="1"/>
              <p:nvPr/>
            </p:nvSpPr>
            <p:spPr>
              <a:xfrm>
                <a:off x="4231" y="1988"/>
                <a:ext cx="348"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ISP</a:t>
                </a:r>
                <a:endParaRPr/>
              </a:p>
            </p:txBody>
          </p:sp>
        </p:grpSp>
        <p:grpSp>
          <p:nvGrpSpPr>
            <p:cNvPr id="3559" name="Google Shape;3559;p20"/>
            <p:cNvGrpSpPr/>
            <p:nvPr/>
          </p:nvGrpSpPr>
          <p:grpSpPr>
            <a:xfrm>
              <a:off x="5449888" y="3251200"/>
              <a:ext cx="569912" cy="268287"/>
              <a:chOff x="1870026" y="1577452"/>
              <a:chExt cx="1129806" cy="435784"/>
            </a:xfrm>
          </p:grpSpPr>
          <p:sp>
            <p:nvSpPr>
              <p:cNvPr id="3560" name="Google Shape;3560;p20"/>
              <p:cNvSpPr/>
              <p:nvPr/>
            </p:nvSpPr>
            <p:spPr>
              <a:xfrm rot="10800000" flipH="1">
                <a:off x="1873172" y="1696067"/>
                <a:ext cx="1126660" cy="317169"/>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561" name="Google Shape;3561;p20"/>
              <p:cNvSpPr/>
              <p:nvPr/>
            </p:nvSpPr>
            <p:spPr>
              <a:xfrm>
                <a:off x="1870026" y="1739905"/>
                <a:ext cx="1129806"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562" name="Google Shape;3562;p20"/>
              <p:cNvSpPr/>
              <p:nvPr/>
            </p:nvSpPr>
            <p:spPr>
              <a:xfrm rot="10800000" flipH="1">
                <a:off x="1870026" y="1577452"/>
                <a:ext cx="1126660" cy="31716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563" name="Google Shape;3563;p20"/>
              <p:cNvSpPr/>
              <p:nvPr/>
            </p:nvSpPr>
            <p:spPr>
              <a:xfrm>
                <a:off x="2159559" y="1672861"/>
                <a:ext cx="547595" cy="16245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564" name="Google Shape;3564;p20"/>
              <p:cNvSpPr/>
              <p:nvPr/>
            </p:nvSpPr>
            <p:spPr>
              <a:xfrm>
                <a:off x="2102911" y="1634181"/>
                <a:ext cx="660890"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65" name="Google Shape;3565;p20"/>
              <p:cNvSpPr/>
              <p:nvPr/>
            </p:nvSpPr>
            <p:spPr>
              <a:xfrm>
                <a:off x="2537210" y="1727011"/>
                <a:ext cx="242325" cy="979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66" name="Google Shape;3566;p20"/>
              <p:cNvSpPr/>
              <p:nvPr/>
            </p:nvSpPr>
            <p:spPr>
              <a:xfrm>
                <a:off x="2090323" y="1729590"/>
                <a:ext cx="239179" cy="979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567" name="Google Shape;3567;p20"/>
              <p:cNvCxnSpPr>
                <a:endCxn id="3562" idx="2"/>
              </p:cNvCxnSpPr>
              <p:nvPr/>
            </p:nvCxnSpPr>
            <p:spPr>
              <a:xfrm rot="10800000">
                <a:off x="1870026" y="1736037"/>
                <a:ext cx="30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568" name="Google Shape;3568;p20"/>
              <p:cNvCxnSpPr/>
              <p:nvPr/>
            </p:nvCxnSpPr>
            <p:spPr>
              <a:xfrm rot="10800000">
                <a:off x="2996686" y="1734747"/>
                <a:ext cx="3146" cy="1237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569" name="Google Shape;3569;p20"/>
            <p:cNvGrpSpPr/>
            <p:nvPr/>
          </p:nvGrpSpPr>
          <p:grpSpPr>
            <a:xfrm>
              <a:off x="5462588" y="3606800"/>
              <a:ext cx="569912" cy="268287"/>
              <a:chOff x="1870026" y="1577452"/>
              <a:chExt cx="1129806" cy="435784"/>
            </a:xfrm>
          </p:grpSpPr>
          <p:sp>
            <p:nvSpPr>
              <p:cNvPr id="3570" name="Google Shape;3570;p20"/>
              <p:cNvSpPr/>
              <p:nvPr/>
            </p:nvSpPr>
            <p:spPr>
              <a:xfrm rot="10800000" flipH="1">
                <a:off x="1873172" y="1696067"/>
                <a:ext cx="1126660" cy="317169"/>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571" name="Google Shape;3571;p20"/>
              <p:cNvSpPr/>
              <p:nvPr/>
            </p:nvSpPr>
            <p:spPr>
              <a:xfrm>
                <a:off x="1870026" y="1739905"/>
                <a:ext cx="1129806"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572" name="Google Shape;3572;p20"/>
              <p:cNvSpPr/>
              <p:nvPr/>
            </p:nvSpPr>
            <p:spPr>
              <a:xfrm rot="10800000" flipH="1">
                <a:off x="1870026" y="1577452"/>
                <a:ext cx="1126660" cy="31716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573" name="Google Shape;3573;p20"/>
              <p:cNvSpPr/>
              <p:nvPr/>
            </p:nvSpPr>
            <p:spPr>
              <a:xfrm>
                <a:off x="2159559" y="1672861"/>
                <a:ext cx="547595" cy="16245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574" name="Google Shape;3574;p20"/>
              <p:cNvSpPr/>
              <p:nvPr/>
            </p:nvSpPr>
            <p:spPr>
              <a:xfrm>
                <a:off x="2102911" y="1634181"/>
                <a:ext cx="660890"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75" name="Google Shape;3575;p20"/>
              <p:cNvSpPr/>
              <p:nvPr/>
            </p:nvSpPr>
            <p:spPr>
              <a:xfrm>
                <a:off x="2537210" y="1727011"/>
                <a:ext cx="242325" cy="979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76" name="Google Shape;3576;p20"/>
              <p:cNvSpPr/>
              <p:nvPr/>
            </p:nvSpPr>
            <p:spPr>
              <a:xfrm>
                <a:off x="2090323" y="1729590"/>
                <a:ext cx="239179" cy="979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577" name="Google Shape;3577;p20"/>
              <p:cNvCxnSpPr>
                <a:endCxn id="3572" idx="2"/>
              </p:cNvCxnSpPr>
              <p:nvPr/>
            </p:nvCxnSpPr>
            <p:spPr>
              <a:xfrm rot="10800000">
                <a:off x="1870026" y="1736037"/>
                <a:ext cx="30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578" name="Google Shape;3578;p20"/>
              <p:cNvCxnSpPr/>
              <p:nvPr/>
            </p:nvCxnSpPr>
            <p:spPr>
              <a:xfrm rot="10800000">
                <a:off x="2996686" y="1734747"/>
                <a:ext cx="3146" cy="1237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579" name="Google Shape;3579;p20"/>
            <p:cNvGrpSpPr/>
            <p:nvPr/>
          </p:nvGrpSpPr>
          <p:grpSpPr>
            <a:xfrm>
              <a:off x="6107113" y="3121025"/>
              <a:ext cx="569912" cy="268287"/>
              <a:chOff x="1870026" y="1577452"/>
              <a:chExt cx="1129806" cy="435784"/>
            </a:xfrm>
          </p:grpSpPr>
          <p:sp>
            <p:nvSpPr>
              <p:cNvPr id="3580" name="Google Shape;3580;p20"/>
              <p:cNvSpPr/>
              <p:nvPr/>
            </p:nvSpPr>
            <p:spPr>
              <a:xfrm rot="10800000" flipH="1">
                <a:off x="1873172" y="1696067"/>
                <a:ext cx="1126660" cy="317169"/>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581" name="Google Shape;3581;p20"/>
              <p:cNvSpPr/>
              <p:nvPr/>
            </p:nvSpPr>
            <p:spPr>
              <a:xfrm>
                <a:off x="1870026" y="1739905"/>
                <a:ext cx="1129806"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582" name="Google Shape;3582;p20"/>
              <p:cNvSpPr/>
              <p:nvPr/>
            </p:nvSpPr>
            <p:spPr>
              <a:xfrm rot="10800000" flipH="1">
                <a:off x="1870026" y="1577452"/>
                <a:ext cx="1126660" cy="31716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583" name="Google Shape;3583;p20"/>
              <p:cNvSpPr/>
              <p:nvPr/>
            </p:nvSpPr>
            <p:spPr>
              <a:xfrm>
                <a:off x="2159559" y="1672861"/>
                <a:ext cx="547595" cy="16245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584" name="Google Shape;3584;p20"/>
              <p:cNvSpPr/>
              <p:nvPr/>
            </p:nvSpPr>
            <p:spPr>
              <a:xfrm>
                <a:off x="2102911" y="1634181"/>
                <a:ext cx="660890"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85" name="Google Shape;3585;p20"/>
              <p:cNvSpPr/>
              <p:nvPr/>
            </p:nvSpPr>
            <p:spPr>
              <a:xfrm>
                <a:off x="2537210" y="1727011"/>
                <a:ext cx="242325" cy="979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86" name="Google Shape;3586;p20"/>
              <p:cNvSpPr/>
              <p:nvPr/>
            </p:nvSpPr>
            <p:spPr>
              <a:xfrm>
                <a:off x="2090323" y="1729590"/>
                <a:ext cx="239179" cy="979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587" name="Google Shape;3587;p20"/>
              <p:cNvCxnSpPr>
                <a:endCxn id="3582" idx="2"/>
              </p:cNvCxnSpPr>
              <p:nvPr/>
            </p:nvCxnSpPr>
            <p:spPr>
              <a:xfrm rot="10800000">
                <a:off x="1870026" y="1736037"/>
                <a:ext cx="30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588" name="Google Shape;3588;p20"/>
              <p:cNvCxnSpPr/>
              <p:nvPr/>
            </p:nvCxnSpPr>
            <p:spPr>
              <a:xfrm rot="10800000">
                <a:off x="2996686" y="1734747"/>
                <a:ext cx="3146" cy="1237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589" name="Google Shape;3589;p20"/>
            <p:cNvGrpSpPr/>
            <p:nvPr/>
          </p:nvGrpSpPr>
          <p:grpSpPr>
            <a:xfrm>
              <a:off x="6207125" y="3622675"/>
              <a:ext cx="569913" cy="269875"/>
              <a:chOff x="1870712" y="1576347"/>
              <a:chExt cx="1129808" cy="438363"/>
            </a:xfrm>
          </p:grpSpPr>
          <p:sp>
            <p:nvSpPr>
              <p:cNvPr id="3590" name="Google Shape;3590;p20"/>
              <p:cNvSpPr/>
              <p:nvPr/>
            </p:nvSpPr>
            <p:spPr>
              <a:xfrm rot="10800000" flipH="1">
                <a:off x="1873860" y="1694963"/>
                <a:ext cx="1126660" cy="31974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591" name="Google Shape;3591;p20"/>
              <p:cNvSpPr/>
              <p:nvPr/>
            </p:nvSpPr>
            <p:spPr>
              <a:xfrm>
                <a:off x="1870712" y="1738800"/>
                <a:ext cx="1129808"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592" name="Google Shape;3592;p20"/>
              <p:cNvSpPr/>
              <p:nvPr/>
            </p:nvSpPr>
            <p:spPr>
              <a:xfrm rot="10800000" flipH="1">
                <a:off x="1870712" y="1576347"/>
                <a:ext cx="1126660" cy="31974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593" name="Google Shape;3593;p20"/>
              <p:cNvSpPr/>
              <p:nvPr/>
            </p:nvSpPr>
            <p:spPr>
              <a:xfrm>
                <a:off x="2160245" y="1674334"/>
                <a:ext cx="547595" cy="15987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594" name="Google Shape;3594;p20"/>
              <p:cNvSpPr/>
              <p:nvPr/>
            </p:nvSpPr>
            <p:spPr>
              <a:xfrm>
                <a:off x="2103597" y="1633076"/>
                <a:ext cx="660890"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95" name="Google Shape;3595;p20"/>
              <p:cNvSpPr/>
              <p:nvPr/>
            </p:nvSpPr>
            <p:spPr>
              <a:xfrm>
                <a:off x="2537896" y="1728486"/>
                <a:ext cx="242327" cy="9540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96" name="Google Shape;3596;p20"/>
              <p:cNvSpPr/>
              <p:nvPr/>
            </p:nvSpPr>
            <p:spPr>
              <a:xfrm>
                <a:off x="2091009" y="1731063"/>
                <a:ext cx="239179" cy="9540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597" name="Google Shape;3597;p20"/>
              <p:cNvCxnSpPr>
                <a:endCxn id="3592" idx="2"/>
              </p:cNvCxnSpPr>
              <p:nvPr/>
            </p:nvCxnSpPr>
            <p:spPr>
              <a:xfrm rot="10800000">
                <a:off x="1870712" y="1736221"/>
                <a:ext cx="30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598" name="Google Shape;3598;p20"/>
              <p:cNvCxnSpPr/>
              <p:nvPr/>
            </p:nvCxnSpPr>
            <p:spPr>
              <a:xfrm rot="10800000">
                <a:off x="2997372" y="1736221"/>
                <a:ext cx="3148" cy="12119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sp>
        <p:nvSpPr>
          <p:cNvPr id="3599" name="Google Shape;3599;p20"/>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3600" name="Google Shape;3600;p20" descr="underline_base"/>
          <p:cNvPicPr preferRelativeResize="0"/>
          <p:nvPr/>
        </p:nvPicPr>
        <p:blipFill rotWithShape="1">
          <a:blip r:embed="rId3">
            <a:alphaModFix/>
          </a:blip>
          <a:srcRect/>
          <a:stretch/>
        </p:blipFill>
        <p:spPr>
          <a:xfrm>
            <a:off x="417513" y="860425"/>
            <a:ext cx="8348662" cy="190500"/>
          </a:xfrm>
          <a:prstGeom prst="rect">
            <a:avLst/>
          </a:prstGeom>
          <a:noFill/>
          <a:ln>
            <a:noFill/>
          </a:ln>
        </p:spPr>
      </p:pic>
      <p:sp>
        <p:nvSpPr>
          <p:cNvPr id="3601" name="Google Shape;3601;p20"/>
          <p:cNvSpPr txBox="1">
            <a:spLocks noGrp="1"/>
          </p:cNvSpPr>
          <p:nvPr>
            <p:ph type="title" idx="4294967295"/>
          </p:nvPr>
        </p:nvSpPr>
        <p:spPr>
          <a:xfrm>
            <a:off x="403225" y="228600"/>
            <a:ext cx="8567738" cy="8350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Access network: digital subscriber line </a:t>
            </a:r>
            <a:r>
              <a:rPr lang="en-US" sz="2800"/>
              <a:t>(DSL)</a:t>
            </a:r>
            <a:endParaRPr/>
          </a:p>
        </p:txBody>
      </p:sp>
      <p:sp>
        <p:nvSpPr>
          <p:cNvPr id="3602" name="Google Shape;3602;p20"/>
          <p:cNvSpPr/>
          <p:nvPr/>
        </p:nvSpPr>
        <p:spPr>
          <a:xfrm>
            <a:off x="4305300" y="1501775"/>
            <a:ext cx="2216150" cy="1477963"/>
          </a:xfrm>
          <a:custGeom>
            <a:avLst/>
            <a:gdLst/>
            <a:ahLst/>
            <a:cxnLst/>
            <a:rect l="l" t="t" r="r" b="b"/>
            <a:pathLst>
              <a:path w="1396" h="931" extrusionOk="0">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603" name="Google Shape;3603;p20"/>
          <p:cNvSpPr/>
          <p:nvPr/>
        </p:nvSpPr>
        <p:spPr>
          <a:xfrm>
            <a:off x="5305425" y="2208213"/>
            <a:ext cx="193675" cy="193675"/>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604" name="Google Shape;3604;p20"/>
          <p:cNvSpPr/>
          <p:nvPr/>
        </p:nvSpPr>
        <p:spPr>
          <a:xfrm>
            <a:off x="5686425" y="1836738"/>
            <a:ext cx="193675" cy="193675"/>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cxnSp>
        <p:nvCxnSpPr>
          <p:cNvPr id="3605" name="Google Shape;3605;p20"/>
          <p:cNvCxnSpPr/>
          <p:nvPr/>
        </p:nvCxnSpPr>
        <p:spPr>
          <a:xfrm rot="10800000" flipH="1">
            <a:off x="5392738" y="1978025"/>
            <a:ext cx="317500" cy="336550"/>
          </a:xfrm>
          <a:prstGeom prst="straightConnector1">
            <a:avLst/>
          </a:prstGeom>
          <a:noFill/>
          <a:ln w="9525" cap="flat" cmpd="sng">
            <a:solidFill>
              <a:schemeClr val="dk1"/>
            </a:solidFill>
            <a:prstDash val="solid"/>
            <a:round/>
            <a:headEnd type="none" w="med" len="med"/>
            <a:tailEnd type="none" w="med" len="med"/>
          </a:ln>
        </p:spPr>
      </p:cxnSp>
      <p:cxnSp>
        <p:nvCxnSpPr>
          <p:cNvPr id="3606" name="Google Shape;3606;p20"/>
          <p:cNvCxnSpPr/>
          <p:nvPr/>
        </p:nvCxnSpPr>
        <p:spPr>
          <a:xfrm>
            <a:off x="5786438" y="1954213"/>
            <a:ext cx="400050" cy="590550"/>
          </a:xfrm>
          <a:prstGeom prst="straightConnector1">
            <a:avLst/>
          </a:prstGeom>
          <a:noFill/>
          <a:ln w="9525" cap="flat" cmpd="sng">
            <a:solidFill>
              <a:schemeClr val="dk1"/>
            </a:solidFill>
            <a:prstDash val="dash"/>
            <a:round/>
            <a:headEnd type="none" w="med" len="med"/>
            <a:tailEnd type="none" w="med" len="med"/>
          </a:ln>
        </p:spPr>
      </p:cxnSp>
      <p:sp>
        <p:nvSpPr>
          <p:cNvPr id="3607" name="Google Shape;3607;p20"/>
          <p:cNvSpPr/>
          <p:nvPr/>
        </p:nvSpPr>
        <p:spPr>
          <a:xfrm>
            <a:off x="4584700" y="1957388"/>
            <a:ext cx="955675" cy="700087"/>
          </a:xfrm>
          <a:prstGeom prst="rect">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608" name="Google Shape;3608;p20"/>
          <p:cNvSpPr txBox="1"/>
          <p:nvPr/>
        </p:nvSpPr>
        <p:spPr>
          <a:xfrm>
            <a:off x="4040188" y="1476375"/>
            <a:ext cx="1925637" cy="28733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central office</a:t>
            </a:r>
            <a:endParaRPr/>
          </a:p>
        </p:txBody>
      </p:sp>
      <p:cxnSp>
        <p:nvCxnSpPr>
          <p:cNvPr id="3609" name="Google Shape;3609;p20"/>
          <p:cNvCxnSpPr/>
          <p:nvPr/>
        </p:nvCxnSpPr>
        <p:spPr>
          <a:xfrm>
            <a:off x="2690813" y="2363788"/>
            <a:ext cx="1938337" cy="0"/>
          </a:xfrm>
          <a:prstGeom prst="straightConnector1">
            <a:avLst/>
          </a:prstGeom>
          <a:noFill/>
          <a:ln w="9525" cap="flat" cmpd="sng">
            <a:solidFill>
              <a:schemeClr val="dk1"/>
            </a:solidFill>
            <a:prstDash val="solid"/>
            <a:round/>
            <a:headEnd type="none" w="med" len="med"/>
            <a:tailEnd type="none" w="med" len="med"/>
          </a:ln>
        </p:spPr>
      </p:cxnSp>
      <p:sp>
        <p:nvSpPr>
          <p:cNvPr id="3610" name="Google Shape;3610;p20"/>
          <p:cNvSpPr txBox="1"/>
          <p:nvPr/>
        </p:nvSpPr>
        <p:spPr>
          <a:xfrm>
            <a:off x="5942013" y="1530350"/>
            <a:ext cx="1074737" cy="50800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telephone</a:t>
            </a:r>
            <a:endParaRPr/>
          </a:p>
          <a:p>
            <a:pPr marL="0" marR="0" lvl="0" indent="0" algn="l" rtl="0">
              <a:lnSpc>
                <a:spcPct val="85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network</a:t>
            </a:r>
            <a:endParaRPr/>
          </a:p>
        </p:txBody>
      </p:sp>
      <p:grpSp>
        <p:nvGrpSpPr>
          <p:cNvPr id="3611" name="Google Shape;3611;p20"/>
          <p:cNvGrpSpPr/>
          <p:nvPr/>
        </p:nvGrpSpPr>
        <p:grpSpPr>
          <a:xfrm>
            <a:off x="4641850" y="2074863"/>
            <a:ext cx="368300" cy="519112"/>
            <a:chOff x="1852" y="2562"/>
            <a:chExt cx="355" cy="471"/>
          </a:xfrm>
        </p:grpSpPr>
        <p:sp>
          <p:nvSpPr>
            <p:cNvPr id="3612" name="Google Shape;3612;p20"/>
            <p:cNvSpPr/>
            <p:nvPr/>
          </p:nvSpPr>
          <p:spPr>
            <a:xfrm>
              <a:off x="1852" y="2621"/>
              <a:ext cx="318" cy="412"/>
            </a:xfrm>
            <a:custGeom>
              <a:avLst/>
              <a:gdLst/>
              <a:ahLst/>
              <a:cxnLst/>
              <a:rect l="l" t="t" r="r" b="b"/>
              <a:pathLst>
                <a:path w="318" h="412" extrusionOk="0">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chemeClr val="accent1"/>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613" name="Google Shape;3613;p20"/>
            <p:cNvSpPr/>
            <p:nvPr/>
          </p:nvSpPr>
          <p:spPr>
            <a:xfrm>
              <a:off x="1854" y="2562"/>
              <a:ext cx="353" cy="369"/>
            </a:xfrm>
            <a:custGeom>
              <a:avLst/>
              <a:gdLst/>
              <a:ahLst/>
              <a:cxnLst/>
              <a:rect l="l" t="t" r="r" b="b"/>
              <a:pathLst>
                <a:path w="353" h="369" extrusionOk="0">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614" name="Google Shape;3614;p20"/>
            <p:cNvCxnSpPr/>
            <p:nvPr/>
          </p:nvCxnSpPr>
          <p:spPr>
            <a:xfrm flipH="1">
              <a:off x="2167" y="2674"/>
              <a:ext cx="34" cy="62"/>
            </a:xfrm>
            <a:prstGeom prst="straightConnector1">
              <a:avLst/>
            </a:prstGeom>
            <a:noFill/>
            <a:ln w="9525" cap="flat" cmpd="sng">
              <a:solidFill>
                <a:schemeClr val="dk1"/>
              </a:solidFill>
              <a:prstDash val="solid"/>
              <a:round/>
              <a:headEnd type="none" w="med" len="med"/>
              <a:tailEnd type="none" w="med" len="med"/>
            </a:ln>
          </p:spPr>
        </p:cxnSp>
        <p:cxnSp>
          <p:nvCxnSpPr>
            <p:cNvPr id="3615" name="Google Shape;3615;p20"/>
            <p:cNvCxnSpPr/>
            <p:nvPr/>
          </p:nvCxnSpPr>
          <p:spPr>
            <a:xfrm>
              <a:off x="1880" y="2830"/>
              <a:ext cx="260" cy="0"/>
            </a:xfrm>
            <a:prstGeom prst="straightConnector1">
              <a:avLst/>
            </a:prstGeom>
            <a:noFill/>
            <a:ln w="9525" cap="flat" cmpd="sng">
              <a:solidFill>
                <a:schemeClr val="dk1"/>
              </a:solidFill>
              <a:prstDash val="solid"/>
              <a:round/>
              <a:headEnd type="none" w="med" len="med"/>
              <a:tailEnd type="triangle" w="med" len="med"/>
            </a:ln>
          </p:spPr>
        </p:cxnSp>
        <p:sp>
          <p:nvSpPr>
            <p:cNvPr id="3616" name="Google Shape;3616;p20"/>
            <p:cNvSpPr/>
            <p:nvPr/>
          </p:nvSpPr>
          <p:spPr>
            <a:xfrm>
              <a:off x="1874" y="2670"/>
              <a:ext cx="264" cy="105"/>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617" name="Google Shape;3617;p20"/>
            <p:cNvSpPr/>
            <p:nvPr/>
          </p:nvSpPr>
          <p:spPr>
            <a:xfrm rot="10800000" flipH="1">
              <a:off x="1874" y="2884"/>
              <a:ext cx="264" cy="105"/>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618" name="Google Shape;3618;p20"/>
          <p:cNvSpPr txBox="1"/>
          <p:nvPr/>
        </p:nvSpPr>
        <p:spPr>
          <a:xfrm>
            <a:off x="4321175" y="2619375"/>
            <a:ext cx="950913"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DSLAM</a:t>
            </a:r>
            <a:endParaRPr/>
          </a:p>
        </p:txBody>
      </p:sp>
      <p:grpSp>
        <p:nvGrpSpPr>
          <p:cNvPr id="3619" name="Google Shape;3619;p20"/>
          <p:cNvGrpSpPr/>
          <p:nvPr/>
        </p:nvGrpSpPr>
        <p:grpSpPr>
          <a:xfrm>
            <a:off x="3382963" y="1362075"/>
            <a:ext cx="796925" cy="658813"/>
            <a:chOff x="1671" y="1861"/>
            <a:chExt cx="502" cy="415"/>
          </a:xfrm>
        </p:grpSpPr>
        <p:sp>
          <p:nvSpPr>
            <p:cNvPr id="3620" name="Google Shape;3620;p20"/>
            <p:cNvSpPr/>
            <p:nvPr/>
          </p:nvSpPr>
          <p:spPr>
            <a:xfrm>
              <a:off x="1742" y="1966"/>
              <a:ext cx="360" cy="31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621" name="Google Shape;3621;p20"/>
            <p:cNvSpPr/>
            <p:nvPr/>
          </p:nvSpPr>
          <p:spPr>
            <a:xfrm>
              <a:off x="1671" y="1861"/>
              <a:ext cx="502" cy="129"/>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3622" name="Google Shape;3622;p20"/>
          <p:cNvSpPr/>
          <p:nvPr/>
        </p:nvSpPr>
        <p:spPr>
          <a:xfrm>
            <a:off x="3986213" y="1951038"/>
            <a:ext cx="674687" cy="239712"/>
          </a:xfrm>
          <a:custGeom>
            <a:avLst/>
            <a:gdLst/>
            <a:ahLst/>
            <a:cxnLst/>
            <a:rect l="l" t="t" r="r" b="b"/>
            <a:pathLst>
              <a:path w="425" h="151" extrusionOk="0">
                <a:moveTo>
                  <a:pt x="0" y="0"/>
                </a:moveTo>
                <a:lnTo>
                  <a:pt x="0" y="151"/>
                </a:lnTo>
                <a:lnTo>
                  <a:pt x="425" y="151"/>
                </a:lnTo>
              </a:path>
            </a:pathLst>
          </a:custGeom>
          <a:noFill/>
          <a:ln w="9525"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623" name="Google Shape;3623;p20"/>
          <p:cNvCxnSpPr/>
          <p:nvPr/>
        </p:nvCxnSpPr>
        <p:spPr>
          <a:xfrm>
            <a:off x="5014913" y="2316163"/>
            <a:ext cx="377825" cy="0"/>
          </a:xfrm>
          <a:prstGeom prst="straightConnector1">
            <a:avLst/>
          </a:prstGeom>
          <a:noFill/>
          <a:ln w="9525" cap="flat" cmpd="sng">
            <a:solidFill>
              <a:schemeClr val="dk1"/>
            </a:solidFill>
            <a:prstDash val="solid"/>
            <a:round/>
            <a:headEnd type="none" w="med" len="med"/>
            <a:tailEnd type="none" w="med" len="med"/>
          </a:ln>
        </p:spPr>
      </p:cxnSp>
      <p:sp>
        <p:nvSpPr>
          <p:cNvPr id="3624" name="Google Shape;3624;p20"/>
          <p:cNvSpPr/>
          <p:nvPr/>
        </p:nvSpPr>
        <p:spPr>
          <a:xfrm>
            <a:off x="5014913" y="2384425"/>
            <a:ext cx="463550" cy="1009650"/>
          </a:xfrm>
          <a:custGeom>
            <a:avLst/>
            <a:gdLst/>
            <a:ahLst/>
            <a:cxnLst/>
            <a:rect l="l" t="t" r="r" b="b"/>
            <a:pathLst>
              <a:path w="292" h="636" extrusionOk="0">
                <a:moveTo>
                  <a:pt x="0" y="0"/>
                </a:moveTo>
                <a:lnTo>
                  <a:pt x="130" y="0"/>
                </a:lnTo>
                <a:lnTo>
                  <a:pt x="130" y="636"/>
                </a:lnTo>
                <a:lnTo>
                  <a:pt x="292" y="636"/>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625" name="Google Shape;3625;p20"/>
          <p:cNvGrpSpPr/>
          <p:nvPr/>
        </p:nvGrpSpPr>
        <p:grpSpPr>
          <a:xfrm>
            <a:off x="777875" y="2441575"/>
            <a:ext cx="3117850" cy="1611313"/>
            <a:chOff x="490" y="1538"/>
            <a:chExt cx="1964" cy="1015"/>
          </a:xfrm>
        </p:grpSpPr>
        <p:sp>
          <p:nvSpPr>
            <p:cNvPr id="3626" name="Google Shape;3626;p20"/>
            <p:cNvSpPr txBox="1"/>
            <p:nvPr/>
          </p:nvSpPr>
          <p:spPr>
            <a:xfrm>
              <a:off x="490" y="2102"/>
              <a:ext cx="1809" cy="451"/>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chemeClr val="dk1"/>
                </a:buClr>
                <a:buSzPts val="1600"/>
                <a:buFont typeface="Noto Sans Symbols"/>
                <a:buNone/>
              </a:pPr>
              <a:r>
                <a:rPr lang="en-US" sz="1600" i="1">
                  <a:solidFill>
                    <a:schemeClr val="dk1"/>
                  </a:solidFill>
                  <a:latin typeface="Arial"/>
                  <a:ea typeface="Arial"/>
                  <a:cs typeface="Arial"/>
                  <a:sym typeface="Arial"/>
                </a:rPr>
                <a:t>voice, data transmitted</a:t>
              </a:r>
              <a:endParaRPr/>
            </a:p>
            <a:p>
              <a:pPr marL="0" marR="0" lvl="0" indent="0" algn="r" rtl="0">
                <a:lnSpc>
                  <a:spcPct val="85000"/>
                </a:lnSpc>
                <a:spcBef>
                  <a:spcPts val="0"/>
                </a:spcBef>
                <a:spcAft>
                  <a:spcPts val="0"/>
                </a:spcAft>
                <a:buClr>
                  <a:schemeClr val="dk1"/>
                </a:buClr>
                <a:buSzPts val="1600"/>
                <a:buFont typeface="Noto Sans Symbols"/>
                <a:buNone/>
              </a:pPr>
              <a:r>
                <a:rPr lang="en-US" sz="1600" i="1">
                  <a:solidFill>
                    <a:schemeClr val="dk1"/>
                  </a:solidFill>
                  <a:latin typeface="Arial"/>
                  <a:ea typeface="Arial"/>
                  <a:cs typeface="Arial"/>
                  <a:sym typeface="Arial"/>
                </a:rPr>
                <a:t>at different frequencies over</a:t>
              </a:r>
              <a:endParaRPr/>
            </a:p>
            <a:p>
              <a:pPr marL="0" marR="0" lvl="0" indent="0" algn="r" rtl="0">
                <a:lnSpc>
                  <a:spcPct val="85000"/>
                </a:lnSpc>
                <a:spcBef>
                  <a:spcPts val="0"/>
                </a:spcBef>
                <a:spcAft>
                  <a:spcPts val="0"/>
                </a:spcAft>
                <a:buClr>
                  <a:srgbClr val="CC0000"/>
                </a:buClr>
                <a:buSzPts val="1600"/>
                <a:buFont typeface="Noto Sans Symbols"/>
                <a:buNone/>
              </a:pPr>
              <a:r>
                <a:rPr lang="en-US" sz="1600" i="1">
                  <a:solidFill>
                    <a:srgbClr val="CC0000"/>
                  </a:solidFill>
                  <a:latin typeface="Arial"/>
                  <a:ea typeface="Arial"/>
                  <a:cs typeface="Arial"/>
                  <a:sym typeface="Arial"/>
                </a:rPr>
                <a:t>dedicated </a:t>
              </a:r>
              <a:r>
                <a:rPr lang="en-US" sz="1600" i="1">
                  <a:solidFill>
                    <a:schemeClr val="dk1"/>
                  </a:solidFill>
                  <a:latin typeface="Arial"/>
                  <a:ea typeface="Arial"/>
                  <a:cs typeface="Arial"/>
                  <a:sym typeface="Arial"/>
                </a:rPr>
                <a:t>line to central office</a:t>
              </a:r>
              <a:endParaRPr/>
            </a:p>
          </p:txBody>
        </p:sp>
        <p:cxnSp>
          <p:nvCxnSpPr>
            <p:cNvPr id="3627" name="Google Shape;3627;p20"/>
            <p:cNvCxnSpPr/>
            <p:nvPr/>
          </p:nvCxnSpPr>
          <p:spPr>
            <a:xfrm rot="10800000" flipH="1">
              <a:off x="2093" y="1538"/>
              <a:ext cx="361" cy="584"/>
            </a:xfrm>
            <a:prstGeom prst="straightConnector1">
              <a:avLst/>
            </a:prstGeom>
            <a:noFill/>
            <a:ln w="9525" cap="flat" cmpd="sng">
              <a:solidFill>
                <a:srgbClr val="CC0000"/>
              </a:solidFill>
              <a:prstDash val="solid"/>
              <a:round/>
              <a:headEnd type="none" w="med" len="med"/>
              <a:tailEnd type="none" w="med" len="med"/>
            </a:ln>
          </p:spPr>
        </p:cxnSp>
      </p:grpSp>
      <p:sp>
        <p:nvSpPr>
          <p:cNvPr id="3628" name="Google Shape;3628;p20"/>
          <p:cNvSpPr/>
          <p:nvPr/>
        </p:nvSpPr>
        <p:spPr>
          <a:xfrm>
            <a:off x="0" y="3995738"/>
            <a:ext cx="9118600" cy="24003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accent2"/>
              </a:buClr>
              <a:buSzPts val="2040"/>
              <a:buFont typeface="Noto Sans Symbols"/>
              <a:buNone/>
            </a:pPr>
            <a:endParaRPr sz="2400">
              <a:solidFill>
                <a:srgbClr val="FF0000"/>
              </a:solidFill>
              <a:latin typeface="Comic Sans MS"/>
              <a:ea typeface="Comic Sans MS"/>
              <a:cs typeface="Comic Sans MS"/>
              <a:sym typeface="Comic Sans MS"/>
            </a:endParaRPr>
          </a:p>
          <a:p>
            <a:pPr marL="738188" marR="0" lvl="1" indent="-280988" algn="l" rtl="0">
              <a:lnSpc>
                <a:spcPct val="85000"/>
              </a:lnSpc>
              <a:spcBef>
                <a:spcPts val="480"/>
              </a:spcBef>
              <a:spcAft>
                <a:spcPts val="0"/>
              </a:spcAft>
              <a:buClr>
                <a:srgbClr val="000099"/>
              </a:buClr>
              <a:buSzPts val="2400"/>
              <a:buFont typeface="Noto Sans Symbols"/>
              <a:buChar char="▪"/>
            </a:pPr>
            <a:r>
              <a:rPr lang="en-US" sz="2400" b="0" i="0" u="none" strike="noStrike" cap="none">
                <a:solidFill>
                  <a:schemeClr val="dk1"/>
                </a:solidFill>
                <a:latin typeface="Gill Sans"/>
                <a:ea typeface="Gill Sans"/>
                <a:cs typeface="Gill Sans"/>
                <a:sym typeface="Gill Sans"/>
              </a:rPr>
              <a:t>use </a:t>
            </a:r>
            <a:r>
              <a:rPr lang="en-US" sz="2400" b="0" i="1" u="none" strike="noStrike" cap="none">
                <a:solidFill>
                  <a:srgbClr val="CC0000"/>
                </a:solidFill>
                <a:latin typeface="Gill Sans"/>
                <a:ea typeface="Gill Sans"/>
                <a:cs typeface="Gill Sans"/>
                <a:sym typeface="Gill Sans"/>
              </a:rPr>
              <a:t>existing</a:t>
            </a:r>
            <a:r>
              <a:rPr lang="en-US" sz="2400" b="0" i="0" u="none" strike="noStrike" cap="none">
                <a:solidFill>
                  <a:schemeClr val="dk1"/>
                </a:solidFill>
                <a:latin typeface="Gill Sans"/>
                <a:ea typeface="Gill Sans"/>
                <a:cs typeface="Gill Sans"/>
                <a:sym typeface="Gill Sans"/>
              </a:rPr>
              <a:t> telephone line to central office DSLAM</a:t>
            </a:r>
            <a:endParaRPr/>
          </a:p>
          <a:p>
            <a:pPr marL="1147763" marR="0" lvl="2" indent="-233362"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data over DSL phone line goes to Internet</a:t>
            </a:r>
            <a:endParaRPr/>
          </a:p>
          <a:p>
            <a:pPr marL="1147763" marR="0" lvl="2" indent="-233362"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voice over DSL phone line goes to telephone net</a:t>
            </a:r>
            <a:endParaRPr/>
          </a:p>
          <a:p>
            <a:pPr marL="738188" marR="0" lvl="1" indent="-280988" algn="l" rtl="0">
              <a:lnSpc>
                <a:spcPct val="85000"/>
              </a:lnSpc>
              <a:spcBef>
                <a:spcPts val="480"/>
              </a:spcBef>
              <a:spcAft>
                <a:spcPts val="0"/>
              </a:spcAft>
              <a:buClr>
                <a:srgbClr val="000099"/>
              </a:buClr>
              <a:buSzPts val="2400"/>
              <a:buFont typeface="Noto Sans Symbols"/>
              <a:buChar char="▪"/>
            </a:pPr>
            <a:r>
              <a:rPr lang="en-US" sz="2400" b="0" i="0" u="none" strike="noStrike" cap="none">
                <a:solidFill>
                  <a:schemeClr val="dk1"/>
                </a:solidFill>
                <a:latin typeface="Gill Sans"/>
                <a:ea typeface="Gill Sans"/>
                <a:cs typeface="Gill Sans"/>
                <a:sym typeface="Gill Sans"/>
              </a:rPr>
              <a:t>&lt; 2.5 Mbps upstream transmission rate (typically &lt; 1 Mbps)</a:t>
            </a:r>
            <a:endParaRPr/>
          </a:p>
          <a:p>
            <a:pPr marL="738188" marR="0" lvl="1" indent="-280988" algn="l" rtl="0">
              <a:lnSpc>
                <a:spcPct val="85000"/>
              </a:lnSpc>
              <a:spcBef>
                <a:spcPts val="480"/>
              </a:spcBef>
              <a:spcAft>
                <a:spcPts val="0"/>
              </a:spcAft>
              <a:buClr>
                <a:srgbClr val="000099"/>
              </a:buClr>
              <a:buSzPts val="2400"/>
              <a:buFont typeface="Noto Sans Symbols"/>
              <a:buChar char="▪"/>
            </a:pPr>
            <a:r>
              <a:rPr lang="en-US" sz="2400" b="0" i="0" u="none" strike="noStrike" cap="none">
                <a:solidFill>
                  <a:schemeClr val="dk1"/>
                </a:solidFill>
                <a:latin typeface="Gill Sans"/>
                <a:ea typeface="Gill Sans"/>
                <a:cs typeface="Gill Sans"/>
                <a:sym typeface="Gill Sans"/>
              </a:rPr>
              <a:t>&lt; 24 Mbps downstream transmission rate (typically &lt; 10 Mbps)</a:t>
            </a:r>
            <a:endParaRPr/>
          </a:p>
        </p:txBody>
      </p:sp>
      <p:sp>
        <p:nvSpPr>
          <p:cNvPr id="3629" name="Google Shape;3629;p20"/>
          <p:cNvSpPr/>
          <p:nvPr/>
        </p:nvSpPr>
        <p:spPr>
          <a:xfrm>
            <a:off x="1238250" y="1814513"/>
            <a:ext cx="1978025" cy="1395412"/>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630" name="Google Shape;3630;p20"/>
          <p:cNvCxnSpPr/>
          <p:nvPr/>
        </p:nvCxnSpPr>
        <p:spPr>
          <a:xfrm rot="10800000" flipH="1">
            <a:off x="1724025" y="2365375"/>
            <a:ext cx="365125" cy="1588"/>
          </a:xfrm>
          <a:prstGeom prst="straightConnector1">
            <a:avLst/>
          </a:prstGeom>
          <a:noFill/>
          <a:ln w="9525" cap="flat" cmpd="sng">
            <a:solidFill>
              <a:schemeClr val="dk1"/>
            </a:solidFill>
            <a:prstDash val="solid"/>
            <a:round/>
            <a:headEnd type="none" w="med" len="med"/>
            <a:tailEnd type="none" w="med" len="med"/>
          </a:ln>
        </p:spPr>
      </p:cxnSp>
      <p:sp>
        <p:nvSpPr>
          <p:cNvPr id="3631" name="Google Shape;3631;p20"/>
          <p:cNvSpPr txBox="1"/>
          <p:nvPr/>
        </p:nvSpPr>
        <p:spPr>
          <a:xfrm>
            <a:off x="1985963" y="2471738"/>
            <a:ext cx="774700" cy="4318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DSL</a:t>
            </a:r>
            <a:endParaRPr/>
          </a:p>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modem</a:t>
            </a:r>
            <a:endParaRPr/>
          </a:p>
        </p:txBody>
      </p:sp>
      <p:sp>
        <p:nvSpPr>
          <p:cNvPr id="3632" name="Google Shape;3632;p20"/>
          <p:cNvSpPr txBox="1"/>
          <p:nvPr/>
        </p:nvSpPr>
        <p:spPr>
          <a:xfrm>
            <a:off x="2663825" y="2495550"/>
            <a:ext cx="706438" cy="26193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splitter</a:t>
            </a:r>
            <a:endParaRPr/>
          </a:p>
        </p:txBody>
      </p:sp>
      <p:grpSp>
        <p:nvGrpSpPr>
          <p:cNvPr id="3633" name="Google Shape;3633;p20"/>
          <p:cNvGrpSpPr/>
          <p:nvPr/>
        </p:nvGrpSpPr>
        <p:grpSpPr>
          <a:xfrm>
            <a:off x="2079625" y="2252663"/>
            <a:ext cx="614363" cy="220662"/>
            <a:chOff x="322" y="890"/>
            <a:chExt cx="872" cy="339"/>
          </a:xfrm>
        </p:grpSpPr>
        <p:sp>
          <p:nvSpPr>
            <p:cNvPr id="3634" name="Google Shape;3634;p20"/>
            <p:cNvSpPr/>
            <p:nvPr/>
          </p:nvSpPr>
          <p:spPr>
            <a:xfrm>
              <a:off x="322" y="1005"/>
              <a:ext cx="872" cy="224"/>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635" name="Google Shape;3635;p20"/>
            <p:cNvSpPr/>
            <p:nvPr/>
          </p:nvSpPr>
          <p:spPr>
            <a:xfrm>
              <a:off x="394" y="1073"/>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636" name="Google Shape;3636;p20"/>
            <p:cNvSpPr/>
            <p:nvPr/>
          </p:nvSpPr>
          <p:spPr>
            <a:xfrm>
              <a:off x="466" y="1073"/>
              <a:ext cx="56"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637" name="Google Shape;3637;p20"/>
            <p:cNvSpPr/>
            <p:nvPr/>
          </p:nvSpPr>
          <p:spPr>
            <a:xfrm>
              <a:off x="541"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638" name="Google Shape;3638;p20"/>
            <p:cNvSpPr/>
            <p:nvPr/>
          </p:nvSpPr>
          <p:spPr>
            <a:xfrm>
              <a:off x="615"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639" name="Google Shape;3639;p20"/>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640" name="Google Shape;3640;p20"/>
          <p:cNvSpPr/>
          <p:nvPr/>
        </p:nvSpPr>
        <p:spPr>
          <a:xfrm>
            <a:off x="955675" y="1403350"/>
            <a:ext cx="2498725" cy="468313"/>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641" name="Google Shape;3641;p20"/>
          <p:cNvSpPr/>
          <p:nvPr/>
        </p:nvSpPr>
        <p:spPr>
          <a:xfrm>
            <a:off x="2933700" y="2303463"/>
            <a:ext cx="166688" cy="144462"/>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642" name="Google Shape;3642;p20"/>
          <p:cNvSpPr/>
          <p:nvPr/>
        </p:nvSpPr>
        <p:spPr>
          <a:xfrm>
            <a:off x="2409825" y="1858963"/>
            <a:ext cx="604838" cy="434975"/>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aphicFrame>
        <p:nvGraphicFramePr>
          <p:cNvPr id="3643" name="Google Shape;3643;p20"/>
          <p:cNvGraphicFramePr/>
          <p:nvPr/>
        </p:nvGraphicFramePr>
        <p:xfrm>
          <a:off x="2070100" y="1655763"/>
          <a:ext cx="490538" cy="369887"/>
        </p:xfrm>
        <a:graphic>
          <a:graphicData uri="http://schemas.openxmlformats.org/presentationml/2006/ole">
            <mc:AlternateContent xmlns:mc="http://schemas.openxmlformats.org/markup-compatibility/2006">
              <mc:Choice xmlns:v="urn:schemas-microsoft-com:vml" Requires="v">
                <p:oleObj r:id="rId4" imgW="490538" imgH="369887" progId="MS_ClipArt_Gallery.2">
                  <p:embed/>
                </p:oleObj>
              </mc:Choice>
              <mc:Fallback>
                <p:oleObj r:id="rId4" imgW="490538" imgH="369887" progId="MS_ClipArt_Gallery.2">
                  <p:embed/>
                  <p:pic>
                    <p:nvPicPr>
                      <p:cNvPr id="3643" name="Google Shape;3643;p20"/>
                      <p:cNvPicPr preferRelativeResize="0"/>
                      <p:nvPr/>
                    </p:nvPicPr>
                    <p:blipFill rotWithShape="1">
                      <a:blip r:embed="rId5">
                        <a:alphaModFix/>
                      </a:blip>
                      <a:srcRect/>
                      <a:stretch/>
                    </p:blipFill>
                    <p:spPr>
                      <a:xfrm>
                        <a:off x="2070100" y="1655763"/>
                        <a:ext cx="490538" cy="369887"/>
                      </a:xfrm>
                      <a:prstGeom prst="rect">
                        <a:avLst/>
                      </a:prstGeom>
                      <a:noFill/>
                      <a:ln>
                        <a:noFill/>
                      </a:ln>
                    </p:spPr>
                  </p:pic>
                </p:oleObj>
              </mc:Fallback>
            </mc:AlternateContent>
          </a:graphicData>
        </a:graphic>
      </p:graphicFrame>
      <p:cxnSp>
        <p:nvCxnSpPr>
          <p:cNvPr id="3644" name="Google Shape;3644;p20"/>
          <p:cNvCxnSpPr/>
          <p:nvPr/>
        </p:nvCxnSpPr>
        <p:spPr>
          <a:xfrm rot="10800000">
            <a:off x="2697163" y="2365375"/>
            <a:ext cx="239712" cy="0"/>
          </a:xfrm>
          <a:prstGeom prst="straightConnector1">
            <a:avLst/>
          </a:prstGeom>
          <a:noFill/>
          <a:ln w="9525" cap="flat" cmpd="sng">
            <a:solidFill>
              <a:schemeClr val="dk1"/>
            </a:solidFill>
            <a:prstDash val="solid"/>
            <a:round/>
            <a:headEnd type="none" w="med" len="med"/>
            <a:tailEnd type="none" w="med" len="med"/>
          </a:ln>
        </p:spPr>
      </p:cxnSp>
      <p:sp>
        <p:nvSpPr>
          <p:cNvPr id="3645" name="Google Shape;3645;p20"/>
          <p:cNvSpPr/>
          <p:nvPr/>
        </p:nvSpPr>
        <p:spPr>
          <a:xfrm>
            <a:off x="4445000" y="1703388"/>
            <a:ext cx="1206500" cy="261937"/>
          </a:xfrm>
          <a:prstGeom prst="triangle">
            <a:avLst>
              <a:gd name="adj" fmla="val 50000"/>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646" name="Google Shape;3646;p20"/>
          <p:cNvGrpSpPr/>
          <p:nvPr/>
        </p:nvGrpSpPr>
        <p:grpSpPr>
          <a:xfrm>
            <a:off x="3678238" y="2867025"/>
            <a:ext cx="1323975" cy="1174750"/>
            <a:chOff x="2317" y="1806"/>
            <a:chExt cx="834" cy="740"/>
          </a:xfrm>
        </p:grpSpPr>
        <p:cxnSp>
          <p:nvCxnSpPr>
            <p:cNvPr id="3647" name="Google Shape;3647;p20"/>
            <p:cNvCxnSpPr/>
            <p:nvPr/>
          </p:nvCxnSpPr>
          <p:spPr>
            <a:xfrm rot="10800000" flipH="1">
              <a:off x="2671" y="1806"/>
              <a:ext cx="268" cy="433"/>
            </a:xfrm>
            <a:prstGeom prst="straightConnector1">
              <a:avLst/>
            </a:prstGeom>
            <a:noFill/>
            <a:ln w="9525" cap="flat" cmpd="sng">
              <a:solidFill>
                <a:srgbClr val="CC0000"/>
              </a:solidFill>
              <a:prstDash val="solid"/>
              <a:round/>
              <a:headEnd type="none" w="med" len="med"/>
              <a:tailEnd type="none" w="med" len="med"/>
            </a:ln>
          </p:spPr>
        </p:cxnSp>
        <p:sp>
          <p:nvSpPr>
            <p:cNvPr id="3648" name="Google Shape;3648;p20"/>
            <p:cNvSpPr txBox="1"/>
            <p:nvPr/>
          </p:nvSpPr>
          <p:spPr>
            <a:xfrm>
              <a:off x="2317" y="2226"/>
              <a:ext cx="834" cy="320"/>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chemeClr val="dk1"/>
                </a:buClr>
                <a:buSzPts val="1600"/>
                <a:buFont typeface="Noto Sans Symbols"/>
                <a:buNone/>
              </a:pPr>
              <a:r>
                <a:rPr lang="en-US" sz="1600" i="1">
                  <a:solidFill>
                    <a:schemeClr val="dk1"/>
                  </a:solidFill>
                  <a:latin typeface="Arial"/>
                  <a:ea typeface="Arial"/>
                  <a:cs typeface="Arial"/>
                  <a:sym typeface="Arial"/>
                </a:rPr>
                <a:t>DSL access </a:t>
              </a:r>
              <a:endParaRPr/>
            </a:p>
            <a:p>
              <a:pPr marL="0" marR="0" lvl="0" indent="0" algn="r" rtl="0">
                <a:lnSpc>
                  <a:spcPct val="85000"/>
                </a:lnSpc>
                <a:spcBef>
                  <a:spcPts val="0"/>
                </a:spcBef>
                <a:spcAft>
                  <a:spcPts val="0"/>
                </a:spcAft>
                <a:buClr>
                  <a:schemeClr val="dk1"/>
                </a:buClr>
                <a:buSzPts val="1600"/>
                <a:buFont typeface="Noto Sans Symbols"/>
                <a:buNone/>
              </a:pPr>
              <a:r>
                <a:rPr lang="en-US" sz="1600" i="1">
                  <a:solidFill>
                    <a:schemeClr val="dk1"/>
                  </a:solidFill>
                  <a:latin typeface="Arial"/>
                  <a:ea typeface="Arial"/>
                  <a:cs typeface="Arial"/>
                  <a:sym typeface="Arial"/>
                </a:rPr>
                <a:t>multiplexer</a:t>
              </a:r>
              <a:endParaRPr/>
            </a:p>
          </p:txBody>
        </p:sp>
      </p:grpSp>
      <p:grpSp>
        <p:nvGrpSpPr>
          <p:cNvPr id="3649" name="Google Shape;3649;p20"/>
          <p:cNvGrpSpPr/>
          <p:nvPr/>
        </p:nvGrpSpPr>
        <p:grpSpPr>
          <a:xfrm>
            <a:off x="1143000" y="2043113"/>
            <a:ext cx="642938" cy="644525"/>
            <a:chOff x="-44" y="1473"/>
            <a:chExt cx="981" cy="1105"/>
          </a:xfrm>
        </p:grpSpPr>
        <p:pic>
          <p:nvPicPr>
            <p:cNvPr id="3650" name="Google Shape;3650;p20" descr="desktop_computer_stylized_medium"/>
            <p:cNvPicPr preferRelativeResize="0"/>
            <p:nvPr/>
          </p:nvPicPr>
          <p:blipFill rotWithShape="1">
            <a:blip r:embed="rId6">
              <a:alphaModFix/>
            </a:blip>
            <a:srcRect/>
            <a:stretch/>
          </p:blipFill>
          <p:spPr>
            <a:xfrm flipH="1">
              <a:off x="-44" y="1473"/>
              <a:ext cx="981" cy="1105"/>
            </a:xfrm>
            <a:prstGeom prst="rect">
              <a:avLst/>
            </a:prstGeom>
            <a:noFill/>
            <a:ln>
              <a:noFill/>
            </a:ln>
          </p:spPr>
        </p:pic>
        <p:sp>
          <p:nvSpPr>
            <p:cNvPr id="3651" name="Google Shape;3651;p20"/>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652" name="Google Shape;3652;p2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20</a:t>
            </a:fld>
            <a:endParaRPr sz="1200">
              <a:solidFill>
                <a:schemeClr val="dk1"/>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25"/>
                                        </p:tgtEl>
                                        <p:attrNameLst>
                                          <p:attrName>style.visibility</p:attrName>
                                        </p:attrNameLst>
                                      </p:cBhvr>
                                      <p:to>
                                        <p:strVal val="visible"/>
                                      </p:to>
                                    </p:set>
                                    <p:animEffect transition="in" filter="fade">
                                      <p:cBhvr>
                                        <p:cTn id="7" dur="500"/>
                                        <p:tgtEl>
                                          <p:spTgt spid="36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6"/>
                                        </p:tgtEl>
                                        <p:attrNameLst>
                                          <p:attrName>style.visibility</p:attrName>
                                        </p:attrNameLst>
                                      </p:cBhvr>
                                      <p:to>
                                        <p:strVal val="visible"/>
                                      </p:to>
                                    </p:set>
                                    <p:animEffect transition="in" filter="fade">
                                      <p:cBhvr>
                                        <p:cTn id="12" dur="500"/>
                                        <p:tgtEl>
                                          <p:spTgt spid="36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28"/>
                                        </p:tgtEl>
                                        <p:attrNameLst>
                                          <p:attrName>style.visibility</p:attrName>
                                        </p:attrNameLst>
                                      </p:cBhvr>
                                      <p:to>
                                        <p:strVal val="visible"/>
                                      </p:to>
                                    </p:set>
                                    <p:animEffect transition="in" filter="fade">
                                      <p:cBhvr>
                                        <p:cTn id="17" dur="500"/>
                                        <p:tgtEl>
                                          <p:spTgt spid="3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sp>
        <p:nvSpPr>
          <p:cNvPr id="3657" name="Google Shape;3657;p2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3658" name="Google Shape;3658;p2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21</a:t>
            </a:fld>
            <a:endParaRPr sz="1200">
              <a:solidFill>
                <a:schemeClr val="dk1"/>
              </a:solidFill>
              <a:latin typeface="Tahoma"/>
              <a:ea typeface="Tahoma"/>
              <a:cs typeface="Tahoma"/>
              <a:sym typeface="Tahoma"/>
            </a:endParaRPr>
          </a:p>
        </p:txBody>
      </p:sp>
      <p:pic>
        <p:nvPicPr>
          <p:cNvPr id="3659" name="Google Shape;3659;p21"/>
          <p:cNvPicPr preferRelativeResize="0"/>
          <p:nvPr/>
        </p:nvPicPr>
        <p:blipFill rotWithShape="1">
          <a:blip r:embed="rId3">
            <a:alphaModFix/>
          </a:blip>
          <a:srcRect/>
          <a:stretch/>
        </p:blipFill>
        <p:spPr>
          <a:xfrm>
            <a:off x="827088" y="692150"/>
            <a:ext cx="7027862" cy="2857500"/>
          </a:xfrm>
          <a:prstGeom prst="rect">
            <a:avLst/>
          </a:prstGeom>
          <a:noFill/>
          <a:ln>
            <a:noFill/>
          </a:ln>
        </p:spPr>
      </p:pic>
      <p:pic>
        <p:nvPicPr>
          <p:cNvPr id="3660" name="Google Shape;3660;p21" descr="Puzzle"/>
          <p:cNvPicPr preferRelativeResize="0"/>
          <p:nvPr/>
        </p:nvPicPr>
        <p:blipFill rotWithShape="1">
          <a:blip r:embed="rId4">
            <a:alphaModFix/>
          </a:blip>
          <a:srcRect/>
          <a:stretch/>
        </p:blipFill>
        <p:spPr>
          <a:xfrm rot="2653558">
            <a:off x="8415338" y="125413"/>
            <a:ext cx="603250" cy="603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4"/>
        <p:cNvGrpSpPr/>
        <p:nvPr/>
      </p:nvGrpSpPr>
      <p:grpSpPr>
        <a:xfrm>
          <a:off x="0" y="0"/>
          <a:ext cx="0" cy="0"/>
          <a:chOff x="0" y="0"/>
          <a:chExt cx="0" cy="0"/>
        </a:xfrm>
      </p:grpSpPr>
      <p:grpSp>
        <p:nvGrpSpPr>
          <p:cNvPr id="3665" name="Google Shape;3665;p22"/>
          <p:cNvGrpSpPr/>
          <p:nvPr/>
        </p:nvGrpSpPr>
        <p:grpSpPr>
          <a:xfrm>
            <a:off x="5143500" y="2905125"/>
            <a:ext cx="2178050" cy="1147763"/>
            <a:chOff x="5143500" y="2905125"/>
            <a:chExt cx="2178050" cy="1147763"/>
          </a:xfrm>
        </p:grpSpPr>
        <p:grpSp>
          <p:nvGrpSpPr>
            <p:cNvPr id="3666" name="Google Shape;3666;p22"/>
            <p:cNvGrpSpPr/>
            <p:nvPr/>
          </p:nvGrpSpPr>
          <p:grpSpPr>
            <a:xfrm>
              <a:off x="5143500" y="2905125"/>
              <a:ext cx="2178050" cy="1147763"/>
              <a:chOff x="3240" y="1830"/>
              <a:chExt cx="1372" cy="723"/>
            </a:xfrm>
          </p:grpSpPr>
          <p:sp>
            <p:nvSpPr>
              <p:cNvPr id="3667" name="Google Shape;3667;p22"/>
              <p:cNvSpPr/>
              <p:nvPr/>
            </p:nvSpPr>
            <p:spPr>
              <a:xfrm>
                <a:off x="3240" y="1830"/>
                <a:ext cx="1372" cy="723"/>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00CCFF"/>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668" name="Google Shape;3668;p22"/>
              <p:cNvCxnSpPr/>
              <p:nvPr/>
            </p:nvCxnSpPr>
            <p:spPr>
              <a:xfrm rot="10800000" flipH="1">
                <a:off x="3763" y="2053"/>
                <a:ext cx="106" cy="76"/>
              </a:xfrm>
              <a:prstGeom prst="straightConnector1">
                <a:avLst/>
              </a:prstGeom>
              <a:noFill/>
              <a:ln w="9525" cap="flat" cmpd="sng">
                <a:solidFill>
                  <a:schemeClr val="dk1"/>
                </a:solidFill>
                <a:prstDash val="solid"/>
                <a:round/>
                <a:headEnd type="none" w="med" len="med"/>
                <a:tailEnd type="none" w="med" len="med"/>
              </a:ln>
            </p:spPr>
          </p:cxnSp>
          <p:cxnSp>
            <p:nvCxnSpPr>
              <p:cNvPr id="3669" name="Google Shape;3669;p22"/>
              <p:cNvCxnSpPr/>
              <p:nvPr/>
            </p:nvCxnSpPr>
            <p:spPr>
              <a:xfrm>
                <a:off x="3616" y="2204"/>
                <a:ext cx="0" cy="72"/>
              </a:xfrm>
              <a:prstGeom prst="straightConnector1">
                <a:avLst/>
              </a:prstGeom>
              <a:noFill/>
              <a:ln w="9525" cap="flat" cmpd="sng">
                <a:solidFill>
                  <a:schemeClr val="dk1"/>
                </a:solidFill>
                <a:prstDash val="solid"/>
                <a:round/>
                <a:headEnd type="none" w="med" len="med"/>
                <a:tailEnd type="none" w="med" len="med"/>
              </a:ln>
            </p:spPr>
          </p:cxnSp>
          <p:cxnSp>
            <p:nvCxnSpPr>
              <p:cNvPr id="3670" name="Google Shape;3670;p22"/>
              <p:cNvCxnSpPr/>
              <p:nvPr/>
            </p:nvCxnSpPr>
            <p:spPr>
              <a:xfrm rot="10800000" flipH="1">
                <a:off x="3763" y="2114"/>
                <a:ext cx="226" cy="252"/>
              </a:xfrm>
              <a:prstGeom prst="straightConnector1">
                <a:avLst/>
              </a:prstGeom>
              <a:noFill/>
              <a:ln w="9525" cap="flat" cmpd="sng">
                <a:solidFill>
                  <a:schemeClr val="dk1"/>
                </a:solidFill>
                <a:prstDash val="solid"/>
                <a:round/>
                <a:headEnd type="none" w="med" len="med"/>
                <a:tailEnd type="none" w="med" len="med"/>
              </a:ln>
            </p:spPr>
          </p:cxnSp>
          <p:cxnSp>
            <p:nvCxnSpPr>
              <p:cNvPr id="3671" name="Google Shape;3671;p22"/>
              <p:cNvCxnSpPr/>
              <p:nvPr/>
            </p:nvCxnSpPr>
            <p:spPr>
              <a:xfrm>
                <a:off x="4076" y="2113"/>
                <a:ext cx="0" cy="171"/>
              </a:xfrm>
              <a:prstGeom prst="straightConnector1">
                <a:avLst/>
              </a:prstGeom>
              <a:noFill/>
              <a:ln w="9525" cap="flat" cmpd="sng">
                <a:solidFill>
                  <a:schemeClr val="dk1"/>
                </a:solidFill>
                <a:prstDash val="solid"/>
                <a:round/>
                <a:headEnd type="none" w="med" len="med"/>
                <a:tailEnd type="none" w="med" len="med"/>
              </a:ln>
            </p:spPr>
          </p:cxnSp>
          <p:cxnSp>
            <p:nvCxnSpPr>
              <p:cNvPr id="3672" name="Google Shape;3672;p22"/>
              <p:cNvCxnSpPr/>
              <p:nvPr/>
            </p:nvCxnSpPr>
            <p:spPr>
              <a:xfrm>
                <a:off x="3779" y="2380"/>
                <a:ext cx="162" cy="0"/>
              </a:xfrm>
              <a:prstGeom prst="straightConnector1">
                <a:avLst/>
              </a:prstGeom>
              <a:noFill/>
              <a:ln w="9525" cap="flat" cmpd="sng">
                <a:solidFill>
                  <a:schemeClr val="dk1"/>
                </a:solidFill>
                <a:prstDash val="solid"/>
                <a:round/>
                <a:headEnd type="none" w="med" len="med"/>
                <a:tailEnd type="none" w="med" len="med"/>
              </a:ln>
            </p:spPr>
          </p:cxnSp>
          <p:cxnSp>
            <p:nvCxnSpPr>
              <p:cNvPr id="3673" name="Google Shape;3673;p22"/>
              <p:cNvCxnSpPr/>
              <p:nvPr/>
            </p:nvCxnSpPr>
            <p:spPr>
              <a:xfrm>
                <a:off x="4255" y="2372"/>
                <a:ext cx="152" cy="0"/>
              </a:xfrm>
              <a:prstGeom prst="straightConnector1">
                <a:avLst/>
              </a:prstGeom>
              <a:noFill/>
              <a:ln w="9525" cap="flat" cmpd="sng">
                <a:solidFill>
                  <a:schemeClr val="dk1"/>
                </a:solidFill>
                <a:prstDash val="solid"/>
                <a:round/>
                <a:headEnd type="none" w="med" len="med"/>
                <a:tailEnd type="none" w="med" len="med"/>
              </a:ln>
            </p:spPr>
          </p:cxnSp>
          <p:grpSp>
            <p:nvGrpSpPr>
              <p:cNvPr id="3674" name="Google Shape;3674;p22"/>
              <p:cNvGrpSpPr/>
              <p:nvPr/>
            </p:nvGrpSpPr>
            <p:grpSpPr>
              <a:xfrm>
                <a:off x="3860" y="1969"/>
                <a:ext cx="335" cy="148"/>
                <a:chOff x="4650" y="1129"/>
                <a:chExt cx="246" cy="95"/>
              </a:xfrm>
            </p:grpSpPr>
            <p:sp>
              <p:nvSpPr>
                <p:cNvPr id="3675" name="Google Shape;3675;p22"/>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676" name="Google Shape;3676;p22"/>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677" name="Google Shape;3677;p22"/>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678" name="Google Shape;3678;p22"/>
                <p:cNvGrpSpPr/>
                <p:nvPr/>
              </p:nvGrpSpPr>
              <p:grpSpPr>
                <a:xfrm>
                  <a:off x="4699" y="1145"/>
                  <a:ext cx="138" cy="29"/>
                  <a:chOff x="2468" y="1332"/>
                  <a:chExt cx="310" cy="60"/>
                </a:xfrm>
              </p:grpSpPr>
              <p:sp>
                <p:nvSpPr>
                  <p:cNvPr id="3679" name="Google Shape;3679;p22"/>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680" name="Google Shape;3680;p22"/>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681" name="Google Shape;3681;p22"/>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3682" name="Google Shape;3682;p22"/>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3683" name="Google Shape;3683;p22"/>
              <p:cNvGrpSpPr/>
              <p:nvPr/>
            </p:nvGrpSpPr>
            <p:grpSpPr>
              <a:xfrm>
                <a:off x="3922" y="2284"/>
                <a:ext cx="336" cy="154"/>
                <a:chOff x="4650" y="1129"/>
                <a:chExt cx="246" cy="95"/>
              </a:xfrm>
            </p:grpSpPr>
            <p:sp>
              <p:nvSpPr>
                <p:cNvPr id="3684" name="Google Shape;3684;p22"/>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685" name="Google Shape;3685;p22"/>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686" name="Google Shape;3686;p22"/>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687" name="Google Shape;3687;p22"/>
                <p:cNvGrpSpPr/>
                <p:nvPr/>
              </p:nvGrpSpPr>
              <p:grpSpPr>
                <a:xfrm>
                  <a:off x="4699" y="1145"/>
                  <a:ext cx="138" cy="29"/>
                  <a:chOff x="2468" y="1332"/>
                  <a:chExt cx="310" cy="60"/>
                </a:xfrm>
              </p:grpSpPr>
              <p:sp>
                <p:nvSpPr>
                  <p:cNvPr id="3688" name="Google Shape;3688;p22"/>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689" name="Google Shape;3689;p22"/>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690" name="Google Shape;3690;p22"/>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3691" name="Google Shape;3691;p22"/>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3692" name="Google Shape;3692;p22"/>
              <p:cNvGrpSpPr/>
              <p:nvPr/>
            </p:nvGrpSpPr>
            <p:grpSpPr>
              <a:xfrm>
                <a:off x="3443" y="2054"/>
                <a:ext cx="335" cy="149"/>
                <a:chOff x="4650" y="1129"/>
                <a:chExt cx="246" cy="95"/>
              </a:xfrm>
            </p:grpSpPr>
            <p:sp>
              <p:nvSpPr>
                <p:cNvPr id="3693" name="Google Shape;3693;p22"/>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694" name="Google Shape;3694;p22"/>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695" name="Google Shape;3695;p22"/>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696" name="Google Shape;3696;p22"/>
                <p:cNvGrpSpPr/>
                <p:nvPr/>
              </p:nvGrpSpPr>
              <p:grpSpPr>
                <a:xfrm>
                  <a:off x="4699" y="1145"/>
                  <a:ext cx="138" cy="29"/>
                  <a:chOff x="2468" y="1332"/>
                  <a:chExt cx="310" cy="60"/>
                </a:xfrm>
              </p:grpSpPr>
              <p:sp>
                <p:nvSpPr>
                  <p:cNvPr id="3697" name="Google Shape;3697;p22"/>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698" name="Google Shape;3698;p22"/>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699" name="Google Shape;3699;p22"/>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3700" name="Google Shape;3700;p22"/>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3701" name="Google Shape;3701;p22"/>
              <p:cNvGrpSpPr/>
              <p:nvPr/>
            </p:nvGrpSpPr>
            <p:grpSpPr>
              <a:xfrm>
                <a:off x="3452" y="2284"/>
                <a:ext cx="336" cy="148"/>
                <a:chOff x="4650" y="1129"/>
                <a:chExt cx="246" cy="95"/>
              </a:xfrm>
            </p:grpSpPr>
            <p:sp>
              <p:nvSpPr>
                <p:cNvPr id="3702" name="Google Shape;3702;p22"/>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703" name="Google Shape;3703;p22"/>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704" name="Google Shape;3704;p22"/>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3705" name="Google Shape;3705;p22"/>
                <p:cNvGrpSpPr/>
                <p:nvPr/>
              </p:nvGrpSpPr>
              <p:grpSpPr>
                <a:xfrm>
                  <a:off x="4699" y="1145"/>
                  <a:ext cx="138" cy="29"/>
                  <a:chOff x="2468" y="1332"/>
                  <a:chExt cx="310" cy="60"/>
                </a:xfrm>
              </p:grpSpPr>
              <p:sp>
                <p:nvSpPr>
                  <p:cNvPr id="3706" name="Google Shape;3706;p22"/>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707" name="Google Shape;3707;p22"/>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708" name="Google Shape;3708;p22"/>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3709" name="Google Shape;3709;p22"/>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cxnSp>
            <p:nvCxnSpPr>
              <p:cNvPr id="3710" name="Google Shape;3710;p22"/>
              <p:cNvCxnSpPr/>
              <p:nvPr/>
            </p:nvCxnSpPr>
            <p:spPr>
              <a:xfrm>
                <a:off x="4422" y="2370"/>
                <a:ext cx="153" cy="0"/>
              </a:xfrm>
              <a:prstGeom prst="straightConnector1">
                <a:avLst/>
              </a:prstGeom>
              <a:noFill/>
              <a:ln w="9525" cap="flat" cmpd="sng">
                <a:solidFill>
                  <a:schemeClr val="lt2"/>
                </a:solidFill>
                <a:prstDash val="dash"/>
                <a:round/>
                <a:headEnd type="none" w="med" len="med"/>
                <a:tailEnd type="none" w="med" len="med"/>
              </a:ln>
            </p:spPr>
          </p:cxnSp>
          <p:sp>
            <p:nvSpPr>
              <p:cNvPr id="3711" name="Google Shape;3711;p22"/>
              <p:cNvSpPr txBox="1"/>
              <p:nvPr/>
            </p:nvSpPr>
            <p:spPr>
              <a:xfrm>
                <a:off x="4231" y="1988"/>
                <a:ext cx="348"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ISP</a:t>
                </a:r>
                <a:endParaRPr/>
              </a:p>
            </p:txBody>
          </p:sp>
        </p:grpSp>
        <p:grpSp>
          <p:nvGrpSpPr>
            <p:cNvPr id="3712" name="Google Shape;3712;p22"/>
            <p:cNvGrpSpPr/>
            <p:nvPr/>
          </p:nvGrpSpPr>
          <p:grpSpPr>
            <a:xfrm>
              <a:off x="5449888" y="3251200"/>
              <a:ext cx="569912" cy="268287"/>
              <a:chOff x="1870026" y="1577452"/>
              <a:chExt cx="1129806" cy="435784"/>
            </a:xfrm>
          </p:grpSpPr>
          <p:sp>
            <p:nvSpPr>
              <p:cNvPr id="3713" name="Google Shape;3713;p22"/>
              <p:cNvSpPr/>
              <p:nvPr/>
            </p:nvSpPr>
            <p:spPr>
              <a:xfrm rot="10800000" flipH="1">
                <a:off x="1873172" y="1696067"/>
                <a:ext cx="1126660" cy="317169"/>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714" name="Google Shape;3714;p22"/>
              <p:cNvSpPr/>
              <p:nvPr/>
            </p:nvSpPr>
            <p:spPr>
              <a:xfrm>
                <a:off x="1870026" y="1739905"/>
                <a:ext cx="1129806"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715" name="Google Shape;3715;p22"/>
              <p:cNvSpPr/>
              <p:nvPr/>
            </p:nvSpPr>
            <p:spPr>
              <a:xfrm rot="10800000" flipH="1">
                <a:off x="1870026" y="1577452"/>
                <a:ext cx="1126660" cy="31716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716" name="Google Shape;3716;p22"/>
              <p:cNvSpPr/>
              <p:nvPr/>
            </p:nvSpPr>
            <p:spPr>
              <a:xfrm>
                <a:off x="2159559" y="1672861"/>
                <a:ext cx="547595" cy="16245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717" name="Google Shape;3717;p22"/>
              <p:cNvSpPr/>
              <p:nvPr/>
            </p:nvSpPr>
            <p:spPr>
              <a:xfrm>
                <a:off x="2102911" y="1634181"/>
                <a:ext cx="660890"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718" name="Google Shape;3718;p22"/>
              <p:cNvSpPr/>
              <p:nvPr/>
            </p:nvSpPr>
            <p:spPr>
              <a:xfrm>
                <a:off x="2537210" y="1727011"/>
                <a:ext cx="242325" cy="979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719" name="Google Shape;3719;p22"/>
              <p:cNvSpPr/>
              <p:nvPr/>
            </p:nvSpPr>
            <p:spPr>
              <a:xfrm>
                <a:off x="2090323" y="1729590"/>
                <a:ext cx="239179" cy="979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720" name="Google Shape;3720;p22"/>
              <p:cNvCxnSpPr>
                <a:endCxn id="3715" idx="2"/>
              </p:cNvCxnSpPr>
              <p:nvPr/>
            </p:nvCxnSpPr>
            <p:spPr>
              <a:xfrm rot="10800000">
                <a:off x="1870026" y="1736037"/>
                <a:ext cx="30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721" name="Google Shape;3721;p22"/>
              <p:cNvCxnSpPr/>
              <p:nvPr/>
            </p:nvCxnSpPr>
            <p:spPr>
              <a:xfrm rot="10800000">
                <a:off x="2996686" y="1734747"/>
                <a:ext cx="3146" cy="1237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722" name="Google Shape;3722;p22"/>
            <p:cNvGrpSpPr/>
            <p:nvPr/>
          </p:nvGrpSpPr>
          <p:grpSpPr>
            <a:xfrm>
              <a:off x="5462588" y="3606800"/>
              <a:ext cx="569912" cy="268287"/>
              <a:chOff x="1870026" y="1577452"/>
              <a:chExt cx="1129806" cy="435784"/>
            </a:xfrm>
          </p:grpSpPr>
          <p:sp>
            <p:nvSpPr>
              <p:cNvPr id="3723" name="Google Shape;3723;p22"/>
              <p:cNvSpPr/>
              <p:nvPr/>
            </p:nvSpPr>
            <p:spPr>
              <a:xfrm rot="10800000" flipH="1">
                <a:off x="1873172" y="1696067"/>
                <a:ext cx="1126660" cy="317169"/>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724" name="Google Shape;3724;p22"/>
              <p:cNvSpPr/>
              <p:nvPr/>
            </p:nvSpPr>
            <p:spPr>
              <a:xfrm>
                <a:off x="1870026" y="1739905"/>
                <a:ext cx="1129806"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725" name="Google Shape;3725;p22"/>
              <p:cNvSpPr/>
              <p:nvPr/>
            </p:nvSpPr>
            <p:spPr>
              <a:xfrm rot="10800000" flipH="1">
                <a:off x="1870026" y="1577452"/>
                <a:ext cx="1126660" cy="31716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726" name="Google Shape;3726;p22"/>
              <p:cNvSpPr/>
              <p:nvPr/>
            </p:nvSpPr>
            <p:spPr>
              <a:xfrm>
                <a:off x="2159559" y="1672861"/>
                <a:ext cx="547595" cy="16245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727" name="Google Shape;3727;p22"/>
              <p:cNvSpPr/>
              <p:nvPr/>
            </p:nvSpPr>
            <p:spPr>
              <a:xfrm>
                <a:off x="2102911" y="1634181"/>
                <a:ext cx="660890"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728" name="Google Shape;3728;p22"/>
              <p:cNvSpPr/>
              <p:nvPr/>
            </p:nvSpPr>
            <p:spPr>
              <a:xfrm>
                <a:off x="2537210" y="1727011"/>
                <a:ext cx="242325" cy="979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729" name="Google Shape;3729;p22"/>
              <p:cNvSpPr/>
              <p:nvPr/>
            </p:nvSpPr>
            <p:spPr>
              <a:xfrm>
                <a:off x="2090323" y="1729590"/>
                <a:ext cx="239179" cy="979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730" name="Google Shape;3730;p22"/>
              <p:cNvCxnSpPr>
                <a:endCxn id="3725" idx="2"/>
              </p:cNvCxnSpPr>
              <p:nvPr/>
            </p:nvCxnSpPr>
            <p:spPr>
              <a:xfrm rot="10800000">
                <a:off x="1870026" y="1736037"/>
                <a:ext cx="30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731" name="Google Shape;3731;p22"/>
              <p:cNvCxnSpPr/>
              <p:nvPr/>
            </p:nvCxnSpPr>
            <p:spPr>
              <a:xfrm rot="10800000">
                <a:off x="2996686" y="1734747"/>
                <a:ext cx="3146" cy="1237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732" name="Google Shape;3732;p22"/>
            <p:cNvGrpSpPr/>
            <p:nvPr/>
          </p:nvGrpSpPr>
          <p:grpSpPr>
            <a:xfrm>
              <a:off x="6107113" y="3121025"/>
              <a:ext cx="569912" cy="268287"/>
              <a:chOff x="1870026" y="1577452"/>
              <a:chExt cx="1129806" cy="435784"/>
            </a:xfrm>
          </p:grpSpPr>
          <p:sp>
            <p:nvSpPr>
              <p:cNvPr id="3733" name="Google Shape;3733;p22"/>
              <p:cNvSpPr/>
              <p:nvPr/>
            </p:nvSpPr>
            <p:spPr>
              <a:xfrm rot="10800000" flipH="1">
                <a:off x="1873172" y="1696067"/>
                <a:ext cx="1126660" cy="317169"/>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734" name="Google Shape;3734;p22"/>
              <p:cNvSpPr/>
              <p:nvPr/>
            </p:nvSpPr>
            <p:spPr>
              <a:xfrm>
                <a:off x="1870026" y="1739905"/>
                <a:ext cx="1129806"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735" name="Google Shape;3735;p22"/>
              <p:cNvSpPr/>
              <p:nvPr/>
            </p:nvSpPr>
            <p:spPr>
              <a:xfrm rot="10800000" flipH="1">
                <a:off x="1870026" y="1577452"/>
                <a:ext cx="1126660" cy="31716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736" name="Google Shape;3736;p22"/>
              <p:cNvSpPr/>
              <p:nvPr/>
            </p:nvSpPr>
            <p:spPr>
              <a:xfrm>
                <a:off x="2159559" y="1672861"/>
                <a:ext cx="547595" cy="16245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737" name="Google Shape;3737;p22"/>
              <p:cNvSpPr/>
              <p:nvPr/>
            </p:nvSpPr>
            <p:spPr>
              <a:xfrm>
                <a:off x="2102911" y="1634181"/>
                <a:ext cx="660890"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738" name="Google Shape;3738;p22"/>
              <p:cNvSpPr/>
              <p:nvPr/>
            </p:nvSpPr>
            <p:spPr>
              <a:xfrm>
                <a:off x="2537210" y="1727011"/>
                <a:ext cx="242325" cy="979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739" name="Google Shape;3739;p22"/>
              <p:cNvSpPr/>
              <p:nvPr/>
            </p:nvSpPr>
            <p:spPr>
              <a:xfrm>
                <a:off x="2090323" y="1729590"/>
                <a:ext cx="239179" cy="979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740" name="Google Shape;3740;p22"/>
              <p:cNvCxnSpPr>
                <a:endCxn id="3735" idx="2"/>
              </p:cNvCxnSpPr>
              <p:nvPr/>
            </p:nvCxnSpPr>
            <p:spPr>
              <a:xfrm rot="10800000">
                <a:off x="1870026" y="1736037"/>
                <a:ext cx="30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741" name="Google Shape;3741;p22"/>
              <p:cNvCxnSpPr/>
              <p:nvPr/>
            </p:nvCxnSpPr>
            <p:spPr>
              <a:xfrm rot="10800000">
                <a:off x="2996686" y="1734747"/>
                <a:ext cx="3146" cy="1237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3742" name="Google Shape;3742;p22"/>
            <p:cNvGrpSpPr/>
            <p:nvPr/>
          </p:nvGrpSpPr>
          <p:grpSpPr>
            <a:xfrm>
              <a:off x="6207125" y="3622675"/>
              <a:ext cx="569913" cy="269875"/>
              <a:chOff x="1870712" y="1576347"/>
              <a:chExt cx="1129808" cy="438363"/>
            </a:xfrm>
          </p:grpSpPr>
          <p:sp>
            <p:nvSpPr>
              <p:cNvPr id="3743" name="Google Shape;3743;p22"/>
              <p:cNvSpPr/>
              <p:nvPr/>
            </p:nvSpPr>
            <p:spPr>
              <a:xfrm rot="10800000" flipH="1">
                <a:off x="1873860" y="1694963"/>
                <a:ext cx="1126660" cy="31974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744" name="Google Shape;3744;p22"/>
              <p:cNvSpPr/>
              <p:nvPr/>
            </p:nvSpPr>
            <p:spPr>
              <a:xfrm>
                <a:off x="1870712" y="1738800"/>
                <a:ext cx="1129808"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745" name="Google Shape;3745;p22"/>
              <p:cNvSpPr/>
              <p:nvPr/>
            </p:nvSpPr>
            <p:spPr>
              <a:xfrm rot="10800000" flipH="1">
                <a:off x="1870712" y="1576347"/>
                <a:ext cx="1126660" cy="31974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3746" name="Google Shape;3746;p22"/>
              <p:cNvSpPr/>
              <p:nvPr/>
            </p:nvSpPr>
            <p:spPr>
              <a:xfrm>
                <a:off x="2160245" y="1674334"/>
                <a:ext cx="547595" cy="15987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747" name="Google Shape;3747;p22"/>
              <p:cNvSpPr/>
              <p:nvPr/>
            </p:nvSpPr>
            <p:spPr>
              <a:xfrm>
                <a:off x="2103597" y="1633076"/>
                <a:ext cx="660890"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748" name="Google Shape;3748;p22"/>
              <p:cNvSpPr/>
              <p:nvPr/>
            </p:nvSpPr>
            <p:spPr>
              <a:xfrm>
                <a:off x="2537896" y="1728486"/>
                <a:ext cx="242327" cy="9540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749" name="Google Shape;3749;p22"/>
              <p:cNvSpPr/>
              <p:nvPr/>
            </p:nvSpPr>
            <p:spPr>
              <a:xfrm>
                <a:off x="2091009" y="1731063"/>
                <a:ext cx="239179" cy="9540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750" name="Google Shape;3750;p22"/>
              <p:cNvCxnSpPr>
                <a:endCxn id="3745" idx="2"/>
              </p:cNvCxnSpPr>
              <p:nvPr/>
            </p:nvCxnSpPr>
            <p:spPr>
              <a:xfrm rot="10800000">
                <a:off x="1870712" y="1736221"/>
                <a:ext cx="30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3751" name="Google Shape;3751;p22"/>
              <p:cNvCxnSpPr/>
              <p:nvPr/>
            </p:nvCxnSpPr>
            <p:spPr>
              <a:xfrm rot="10800000">
                <a:off x="2997372" y="1736221"/>
                <a:ext cx="3148" cy="12119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sp>
        <p:nvSpPr>
          <p:cNvPr id="3752" name="Google Shape;3752;p2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grpSp>
        <p:nvGrpSpPr>
          <p:cNvPr id="3753" name="Google Shape;3753;p22"/>
          <p:cNvGrpSpPr/>
          <p:nvPr/>
        </p:nvGrpSpPr>
        <p:grpSpPr>
          <a:xfrm>
            <a:off x="406400" y="2290763"/>
            <a:ext cx="3092450" cy="1417637"/>
            <a:chOff x="256" y="1443"/>
            <a:chExt cx="1948" cy="893"/>
          </a:xfrm>
        </p:grpSpPr>
        <p:sp>
          <p:nvSpPr>
            <p:cNvPr id="3754" name="Google Shape;3754;p22"/>
            <p:cNvSpPr txBox="1"/>
            <p:nvPr/>
          </p:nvSpPr>
          <p:spPr>
            <a:xfrm>
              <a:off x="256" y="1885"/>
              <a:ext cx="1948" cy="451"/>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chemeClr val="dk1"/>
                </a:buClr>
                <a:buSzPts val="1600"/>
                <a:buFont typeface="Noto Sans Symbols"/>
                <a:buNone/>
              </a:pPr>
              <a:r>
                <a:rPr lang="en-US" sz="1600" i="1">
                  <a:solidFill>
                    <a:schemeClr val="dk1"/>
                  </a:solidFill>
                  <a:latin typeface="Arial"/>
                  <a:ea typeface="Arial"/>
                  <a:cs typeface="Arial"/>
                  <a:sym typeface="Arial"/>
                </a:rPr>
                <a:t>data, TV transmitted at different </a:t>
              </a:r>
              <a:endParaRPr/>
            </a:p>
            <a:p>
              <a:pPr marL="0" marR="0" lvl="0" indent="0" algn="r" rtl="0">
                <a:lnSpc>
                  <a:spcPct val="85000"/>
                </a:lnSpc>
                <a:spcBef>
                  <a:spcPts val="0"/>
                </a:spcBef>
                <a:spcAft>
                  <a:spcPts val="0"/>
                </a:spcAft>
                <a:buClr>
                  <a:schemeClr val="dk1"/>
                </a:buClr>
                <a:buSzPts val="1600"/>
                <a:buFont typeface="Noto Sans Symbols"/>
                <a:buNone/>
              </a:pPr>
              <a:r>
                <a:rPr lang="en-US" sz="1600" i="1">
                  <a:solidFill>
                    <a:schemeClr val="dk1"/>
                  </a:solidFill>
                  <a:latin typeface="Arial"/>
                  <a:ea typeface="Arial"/>
                  <a:cs typeface="Arial"/>
                  <a:sym typeface="Arial"/>
                </a:rPr>
                <a:t>frequencies over </a:t>
              </a:r>
              <a:r>
                <a:rPr lang="en-US" sz="1600" i="1">
                  <a:solidFill>
                    <a:srgbClr val="CC0000"/>
                  </a:solidFill>
                  <a:latin typeface="Arial"/>
                  <a:ea typeface="Arial"/>
                  <a:cs typeface="Arial"/>
                  <a:sym typeface="Arial"/>
                </a:rPr>
                <a:t>shared </a:t>
              </a:r>
              <a:r>
                <a:rPr lang="en-US" sz="1600" i="1">
                  <a:solidFill>
                    <a:schemeClr val="dk1"/>
                  </a:solidFill>
                  <a:latin typeface="Arial"/>
                  <a:ea typeface="Arial"/>
                  <a:cs typeface="Arial"/>
                  <a:sym typeface="Arial"/>
                </a:rPr>
                <a:t>cable </a:t>
              </a:r>
              <a:endParaRPr/>
            </a:p>
            <a:p>
              <a:pPr marL="0" marR="0" lvl="0" indent="0" algn="r" rtl="0">
                <a:lnSpc>
                  <a:spcPct val="85000"/>
                </a:lnSpc>
                <a:spcBef>
                  <a:spcPts val="0"/>
                </a:spcBef>
                <a:spcAft>
                  <a:spcPts val="0"/>
                </a:spcAft>
                <a:buClr>
                  <a:schemeClr val="dk1"/>
                </a:buClr>
                <a:buSzPts val="1600"/>
                <a:buFont typeface="Noto Sans Symbols"/>
                <a:buNone/>
              </a:pPr>
              <a:r>
                <a:rPr lang="en-US" sz="1600" i="1">
                  <a:solidFill>
                    <a:schemeClr val="dk1"/>
                  </a:solidFill>
                  <a:latin typeface="Arial"/>
                  <a:ea typeface="Arial"/>
                  <a:cs typeface="Arial"/>
                  <a:sym typeface="Arial"/>
                </a:rPr>
                <a:t>distribution network</a:t>
              </a:r>
              <a:endParaRPr/>
            </a:p>
          </p:txBody>
        </p:sp>
        <p:cxnSp>
          <p:nvCxnSpPr>
            <p:cNvPr id="3755" name="Google Shape;3755;p22"/>
            <p:cNvCxnSpPr/>
            <p:nvPr/>
          </p:nvCxnSpPr>
          <p:spPr>
            <a:xfrm rot="10800000" flipH="1">
              <a:off x="1452" y="1443"/>
              <a:ext cx="282" cy="476"/>
            </a:xfrm>
            <a:prstGeom prst="straightConnector1">
              <a:avLst/>
            </a:prstGeom>
            <a:noFill/>
            <a:ln w="9525" cap="flat" cmpd="sng">
              <a:solidFill>
                <a:srgbClr val="CC0000"/>
              </a:solidFill>
              <a:prstDash val="solid"/>
              <a:round/>
              <a:headEnd type="none" w="med" len="med"/>
              <a:tailEnd type="none" w="med" len="med"/>
            </a:ln>
          </p:spPr>
        </p:cxnSp>
      </p:grpSp>
      <p:sp>
        <p:nvSpPr>
          <p:cNvPr id="3756" name="Google Shape;3756;p22"/>
          <p:cNvSpPr/>
          <p:nvPr/>
        </p:nvSpPr>
        <p:spPr>
          <a:xfrm>
            <a:off x="657225" y="1651000"/>
            <a:ext cx="1793875" cy="92551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757" name="Google Shape;3757;p22"/>
          <p:cNvCxnSpPr/>
          <p:nvPr/>
        </p:nvCxnSpPr>
        <p:spPr>
          <a:xfrm rot="10800000" flipH="1">
            <a:off x="958850" y="2201863"/>
            <a:ext cx="365125" cy="1587"/>
          </a:xfrm>
          <a:prstGeom prst="straightConnector1">
            <a:avLst/>
          </a:prstGeom>
          <a:noFill/>
          <a:ln w="9525" cap="flat" cmpd="sng">
            <a:solidFill>
              <a:schemeClr val="dk1"/>
            </a:solidFill>
            <a:prstDash val="solid"/>
            <a:round/>
            <a:headEnd type="none" w="med" len="med"/>
            <a:tailEnd type="none" w="med" len="med"/>
          </a:ln>
        </p:spPr>
      </p:cxnSp>
      <p:sp>
        <p:nvSpPr>
          <p:cNvPr id="3758" name="Google Shape;3758;p22"/>
          <p:cNvSpPr txBox="1"/>
          <p:nvPr/>
        </p:nvSpPr>
        <p:spPr>
          <a:xfrm>
            <a:off x="1120775" y="2352675"/>
            <a:ext cx="774700" cy="4318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cable</a:t>
            </a:r>
            <a:endParaRPr/>
          </a:p>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modem</a:t>
            </a:r>
            <a:endParaRPr/>
          </a:p>
        </p:txBody>
      </p:sp>
      <p:sp>
        <p:nvSpPr>
          <p:cNvPr id="3759" name="Google Shape;3759;p22"/>
          <p:cNvSpPr txBox="1"/>
          <p:nvPr/>
        </p:nvSpPr>
        <p:spPr>
          <a:xfrm>
            <a:off x="1787525" y="2354263"/>
            <a:ext cx="706438" cy="261937"/>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splitter</a:t>
            </a:r>
            <a:endParaRPr/>
          </a:p>
        </p:txBody>
      </p:sp>
      <p:grpSp>
        <p:nvGrpSpPr>
          <p:cNvPr id="3760" name="Google Shape;3760;p22"/>
          <p:cNvGrpSpPr/>
          <p:nvPr/>
        </p:nvGrpSpPr>
        <p:grpSpPr>
          <a:xfrm>
            <a:off x="1304925" y="2078038"/>
            <a:ext cx="614363" cy="220662"/>
            <a:chOff x="322" y="890"/>
            <a:chExt cx="872" cy="339"/>
          </a:xfrm>
        </p:grpSpPr>
        <p:sp>
          <p:nvSpPr>
            <p:cNvPr id="3761" name="Google Shape;3761;p22"/>
            <p:cNvSpPr/>
            <p:nvPr/>
          </p:nvSpPr>
          <p:spPr>
            <a:xfrm>
              <a:off x="322" y="1005"/>
              <a:ext cx="872" cy="224"/>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62" name="Google Shape;3762;p22"/>
            <p:cNvSpPr/>
            <p:nvPr/>
          </p:nvSpPr>
          <p:spPr>
            <a:xfrm>
              <a:off x="394" y="1073"/>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63" name="Google Shape;3763;p22"/>
            <p:cNvSpPr/>
            <p:nvPr/>
          </p:nvSpPr>
          <p:spPr>
            <a:xfrm>
              <a:off x="466" y="1073"/>
              <a:ext cx="56"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64" name="Google Shape;3764;p22"/>
            <p:cNvSpPr/>
            <p:nvPr/>
          </p:nvSpPr>
          <p:spPr>
            <a:xfrm>
              <a:off x="541"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65" name="Google Shape;3765;p22"/>
            <p:cNvSpPr/>
            <p:nvPr/>
          </p:nvSpPr>
          <p:spPr>
            <a:xfrm>
              <a:off x="615"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66" name="Google Shape;3766;p22"/>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767" name="Google Shape;3767;p22"/>
          <p:cNvSpPr/>
          <p:nvPr/>
        </p:nvSpPr>
        <p:spPr>
          <a:xfrm>
            <a:off x="419100" y="1239838"/>
            <a:ext cx="2268538" cy="468312"/>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68" name="Google Shape;3768;p22"/>
          <p:cNvSpPr/>
          <p:nvPr/>
        </p:nvSpPr>
        <p:spPr>
          <a:xfrm>
            <a:off x="2035175" y="2139950"/>
            <a:ext cx="166688" cy="144463"/>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69" name="Google Shape;3769;p22"/>
          <p:cNvSpPr/>
          <p:nvPr/>
        </p:nvSpPr>
        <p:spPr>
          <a:xfrm>
            <a:off x="1644650" y="1695450"/>
            <a:ext cx="479425" cy="434975"/>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770" name="Google Shape;3770;p22"/>
          <p:cNvCxnSpPr/>
          <p:nvPr/>
        </p:nvCxnSpPr>
        <p:spPr>
          <a:xfrm rot="10800000">
            <a:off x="1943100" y="2201863"/>
            <a:ext cx="239713" cy="0"/>
          </a:xfrm>
          <a:prstGeom prst="straightConnector1">
            <a:avLst/>
          </a:prstGeom>
          <a:noFill/>
          <a:ln w="9525" cap="flat" cmpd="sng">
            <a:solidFill>
              <a:schemeClr val="dk1"/>
            </a:solidFill>
            <a:prstDash val="solid"/>
            <a:round/>
            <a:headEnd type="none" w="med" len="med"/>
            <a:tailEnd type="none" w="med" len="med"/>
          </a:ln>
        </p:spPr>
      </p:cxnSp>
      <p:pic>
        <p:nvPicPr>
          <p:cNvPr id="3771" name="Google Shape;3771;p22" descr="tv"/>
          <p:cNvPicPr preferRelativeResize="0"/>
          <p:nvPr/>
        </p:nvPicPr>
        <p:blipFill rotWithShape="1">
          <a:blip r:embed="rId3">
            <a:alphaModFix/>
          </a:blip>
          <a:srcRect/>
          <a:stretch/>
        </p:blipFill>
        <p:spPr>
          <a:xfrm>
            <a:off x="1200150" y="1355725"/>
            <a:ext cx="755650" cy="674688"/>
          </a:xfrm>
          <a:prstGeom prst="rect">
            <a:avLst/>
          </a:prstGeom>
          <a:noFill/>
          <a:ln>
            <a:noFill/>
          </a:ln>
        </p:spPr>
      </p:pic>
      <p:grpSp>
        <p:nvGrpSpPr>
          <p:cNvPr id="3772" name="Google Shape;3772;p22"/>
          <p:cNvGrpSpPr/>
          <p:nvPr/>
        </p:nvGrpSpPr>
        <p:grpSpPr>
          <a:xfrm>
            <a:off x="2676525" y="1470025"/>
            <a:ext cx="850900" cy="527050"/>
            <a:chOff x="-490" y="1664"/>
            <a:chExt cx="1429" cy="842"/>
          </a:xfrm>
        </p:grpSpPr>
        <p:sp>
          <p:nvSpPr>
            <p:cNvPr id="3773" name="Google Shape;3773;p22"/>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774" name="Google Shape;3774;p22"/>
            <p:cNvGrpSpPr/>
            <p:nvPr/>
          </p:nvGrpSpPr>
          <p:grpSpPr>
            <a:xfrm>
              <a:off x="-427" y="1737"/>
              <a:ext cx="1217" cy="769"/>
              <a:chOff x="-427" y="1737"/>
              <a:chExt cx="1217" cy="769"/>
            </a:xfrm>
          </p:grpSpPr>
          <p:sp>
            <p:nvSpPr>
              <p:cNvPr id="3775" name="Google Shape;3775;p22"/>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776" name="Google Shape;3776;p22"/>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777" name="Google Shape;3777;p22"/>
              <p:cNvGrpSpPr/>
              <p:nvPr/>
            </p:nvGrpSpPr>
            <p:grpSpPr>
              <a:xfrm>
                <a:off x="67" y="2192"/>
                <a:ext cx="387" cy="139"/>
                <a:chOff x="320" y="890"/>
                <a:chExt cx="871" cy="339"/>
              </a:xfrm>
            </p:grpSpPr>
            <p:sp>
              <p:nvSpPr>
                <p:cNvPr id="3778" name="Google Shape;3778;p22"/>
                <p:cNvSpPr/>
                <p:nvPr/>
              </p:nvSpPr>
              <p:spPr>
                <a:xfrm>
                  <a:off x="320" y="1000"/>
                  <a:ext cx="871" cy="229"/>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79" name="Google Shape;3779;p22"/>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80" name="Google Shape;3780;p22"/>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81" name="Google Shape;3781;p22"/>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82" name="Google Shape;3782;p22"/>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83" name="Google Shape;3783;p22"/>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784" name="Google Shape;3784;p22"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785" name="Google Shape;3785;p22"/>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86" name="Google Shape;3786;p22"/>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787" name="Google Shape;3787;p22"/>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788" name="Google Shape;3788;p22"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789" name="Google Shape;3789;p22"/>
          <p:cNvGrpSpPr/>
          <p:nvPr/>
        </p:nvGrpSpPr>
        <p:grpSpPr>
          <a:xfrm>
            <a:off x="3578225" y="1463675"/>
            <a:ext cx="850900" cy="527050"/>
            <a:chOff x="-490" y="1664"/>
            <a:chExt cx="1429" cy="842"/>
          </a:xfrm>
        </p:grpSpPr>
        <p:sp>
          <p:nvSpPr>
            <p:cNvPr id="3790" name="Google Shape;3790;p22"/>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791" name="Google Shape;3791;p22"/>
            <p:cNvGrpSpPr/>
            <p:nvPr/>
          </p:nvGrpSpPr>
          <p:grpSpPr>
            <a:xfrm>
              <a:off x="-427" y="1737"/>
              <a:ext cx="1217" cy="769"/>
              <a:chOff x="-427" y="1737"/>
              <a:chExt cx="1217" cy="769"/>
            </a:xfrm>
          </p:grpSpPr>
          <p:sp>
            <p:nvSpPr>
              <p:cNvPr id="3792" name="Google Shape;3792;p22"/>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793" name="Google Shape;3793;p22"/>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794" name="Google Shape;3794;p22"/>
              <p:cNvGrpSpPr/>
              <p:nvPr/>
            </p:nvGrpSpPr>
            <p:grpSpPr>
              <a:xfrm>
                <a:off x="67" y="2192"/>
                <a:ext cx="387" cy="139"/>
                <a:chOff x="320" y="890"/>
                <a:chExt cx="871" cy="339"/>
              </a:xfrm>
            </p:grpSpPr>
            <p:sp>
              <p:nvSpPr>
                <p:cNvPr id="3795" name="Google Shape;3795;p22"/>
                <p:cNvSpPr/>
                <p:nvPr/>
              </p:nvSpPr>
              <p:spPr>
                <a:xfrm>
                  <a:off x="320" y="1000"/>
                  <a:ext cx="871" cy="229"/>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96" name="Google Shape;3796;p22"/>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97" name="Google Shape;3797;p22"/>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98" name="Google Shape;3798;p22"/>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799" name="Google Shape;3799;p22"/>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00" name="Google Shape;3800;p22"/>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801" name="Google Shape;3801;p22"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02" name="Google Shape;3802;p22"/>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03" name="Google Shape;3803;p22"/>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804" name="Google Shape;3804;p22"/>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05" name="Google Shape;3805;p22"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806" name="Google Shape;3806;p22"/>
          <p:cNvGrpSpPr/>
          <p:nvPr/>
        </p:nvGrpSpPr>
        <p:grpSpPr>
          <a:xfrm>
            <a:off x="2763838" y="2309813"/>
            <a:ext cx="850900" cy="527050"/>
            <a:chOff x="-490" y="1664"/>
            <a:chExt cx="1429" cy="842"/>
          </a:xfrm>
        </p:grpSpPr>
        <p:sp>
          <p:nvSpPr>
            <p:cNvPr id="3807" name="Google Shape;3807;p22"/>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808" name="Google Shape;3808;p22"/>
            <p:cNvGrpSpPr/>
            <p:nvPr/>
          </p:nvGrpSpPr>
          <p:grpSpPr>
            <a:xfrm>
              <a:off x="-427" y="1737"/>
              <a:ext cx="1217" cy="769"/>
              <a:chOff x="-427" y="1737"/>
              <a:chExt cx="1217" cy="769"/>
            </a:xfrm>
          </p:grpSpPr>
          <p:sp>
            <p:nvSpPr>
              <p:cNvPr id="3809" name="Google Shape;3809;p22"/>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810" name="Google Shape;3810;p22"/>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811" name="Google Shape;3811;p22"/>
              <p:cNvGrpSpPr/>
              <p:nvPr/>
            </p:nvGrpSpPr>
            <p:grpSpPr>
              <a:xfrm>
                <a:off x="67" y="2192"/>
                <a:ext cx="387" cy="139"/>
                <a:chOff x="320" y="890"/>
                <a:chExt cx="871" cy="339"/>
              </a:xfrm>
            </p:grpSpPr>
            <p:sp>
              <p:nvSpPr>
                <p:cNvPr id="3812" name="Google Shape;3812;p22"/>
                <p:cNvSpPr/>
                <p:nvPr/>
              </p:nvSpPr>
              <p:spPr>
                <a:xfrm>
                  <a:off x="320" y="1000"/>
                  <a:ext cx="871" cy="229"/>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13" name="Google Shape;3813;p22"/>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14" name="Google Shape;3814;p22"/>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15" name="Google Shape;3815;p22"/>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16" name="Google Shape;3816;p22"/>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17" name="Google Shape;3817;p22"/>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818" name="Google Shape;3818;p22"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19" name="Google Shape;3819;p22"/>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20" name="Google Shape;3820;p22"/>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821" name="Google Shape;3821;p22"/>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22" name="Google Shape;3822;p22"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823" name="Google Shape;3823;p22"/>
          <p:cNvGrpSpPr/>
          <p:nvPr/>
        </p:nvGrpSpPr>
        <p:grpSpPr>
          <a:xfrm>
            <a:off x="3630613" y="2319338"/>
            <a:ext cx="850900" cy="527050"/>
            <a:chOff x="-490" y="1664"/>
            <a:chExt cx="1429" cy="842"/>
          </a:xfrm>
        </p:grpSpPr>
        <p:sp>
          <p:nvSpPr>
            <p:cNvPr id="3824" name="Google Shape;3824;p22"/>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825" name="Google Shape;3825;p22"/>
            <p:cNvGrpSpPr/>
            <p:nvPr/>
          </p:nvGrpSpPr>
          <p:grpSpPr>
            <a:xfrm>
              <a:off x="-427" y="1737"/>
              <a:ext cx="1217" cy="769"/>
              <a:chOff x="-427" y="1737"/>
              <a:chExt cx="1217" cy="769"/>
            </a:xfrm>
          </p:grpSpPr>
          <p:sp>
            <p:nvSpPr>
              <p:cNvPr id="3826" name="Google Shape;3826;p22"/>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827" name="Google Shape;3827;p22"/>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828" name="Google Shape;3828;p22"/>
              <p:cNvGrpSpPr/>
              <p:nvPr/>
            </p:nvGrpSpPr>
            <p:grpSpPr>
              <a:xfrm>
                <a:off x="67" y="2192"/>
                <a:ext cx="387" cy="139"/>
                <a:chOff x="320" y="890"/>
                <a:chExt cx="871" cy="339"/>
              </a:xfrm>
            </p:grpSpPr>
            <p:sp>
              <p:nvSpPr>
                <p:cNvPr id="3829" name="Google Shape;3829;p22"/>
                <p:cNvSpPr/>
                <p:nvPr/>
              </p:nvSpPr>
              <p:spPr>
                <a:xfrm>
                  <a:off x="320" y="1000"/>
                  <a:ext cx="871" cy="229"/>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30" name="Google Shape;3830;p22"/>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31" name="Google Shape;3831;p22"/>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32" name="Google Shape;3832;p22"/>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33" name="Google Shape;3833;p22"/>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34" name="Google Shape;3834;p22"/>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835" name="Google Shape;3835;p22"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36" name="Google Shape;3836;p22"/>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37" name="Google Shape;3837;p22"/>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838" name="Google Shape;3838;p22"/>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39" name="Google Shape;3839;p22" descr="tv"/>
              <p:cNvPicPr preferRelativeResize="0"/>
              <p:nvPr/>
            </p:nvPicPr>
            <p:blipFill rotWithShape="1">
              <a:blip r:embed="rId5">
                <a:alphaModFix/>
              </a:blip>
              <a:srcRect/>
              <a:stretch/>
            </p:blipFill>
            <p:spPr>
              <a:xfrm>
                <a:off x="2" y="1737"/>
                <a:ext cx="476" cy="425"/>
              </a:xfrm>
              <a:prstGeom prst="rect">
                <a:avLst/>
              </a:prstGeom>
              <a:noFill/>
              <a:ln>
                <a:noFill/>
              </a:ln>
            </p:spPr>
          </p:pic>
        </p:grpSp>
      </p:grpSp>
      <p:cxnSp>
        <p:nvCxnSpPr>
          <p:cNvPr id="3840" name="Google Shape;3840;p22"/>
          <p:cNvCxnSpPr/>
          <p:nvPr/>
        </p:nvCxnSpPr>
        <p:spPr>
          <a:xfrm>
            <a:off x="2217738" y="2212975"/>
            <a:ext cx="3690937" cy="0"/>
          </a:xfrm>
          <a:prstGeom prst="straightConnector1">
            <a:avLst/>
          </a:prstGeom>
          <a:noFill/>
          <a:ln w="19050" cap="flat" cmpd="sng">
            <a:solidFill>
              <a:schemeClr val="dk1"/>
            </a:solidFill>
            <a:prstDash val="solid"/>
            <a:round/>
            <a:headEnd type="none" w="med" len="med"/>
            <a:tailEnd type="none" w="med" len="med"/>
          </a:ln>
        </p:spPr>
      </p:cxnSp>
      <p:grpSp>
        <p:nvGrpSpPr>
          <p:cNvPr id="3841" name="Google Shape;3841;p22"/>
          <p:cNvGrpSpPr/>
          <p:nvPr/>
        </p:nvGrpSpPr>
        <p:grpSpPr>
          <a:xfrm>
            <a:off x="4719638" y="1471613"/>
            <a:ext cx="850900" cy="527050"/>
            <a:chOff x="-490" y="1664"/>
            <a:chExt cx="1429" cy="842"/>
          </a:xfrm>
        </p:grpSpPr>
        <p:sp>
          <p:nvSpPr>
            <p:cNvPr id="3842" name="Google Shape;3842;p22"/>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843" name="Google Shape;3843;p22"/>
            <p:cNvGrpSpPr/>
            <p:nvPr/>
          </p:nvGrpSpPr>
          <p:grpSpPr>
            <a:xfrm>
              <a:off x="-427" y="1737"/>
              <a:ext cx="1217" cy="769"/>
              <a:chOff x="-427" y="1737"/>
              <a:chExt cx="1217" cy="769"/>
            </a:xfrm>
          </p:grpSpPr>
          <p:sp>
            <p:nvSpPr>
              <p:cNvPr id="3844" name="Google Shape;3844;p22"/>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845" name="Google Shape;3845;p22"/>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846" name="Google Shape;3846;p22"/>
              <p:cNvGrpSpPr/>
              <p:nvPr/>
            </p:nvGrpSpPr>
            <p:grpSpPr>
              <a:xfrm>
                <a:off x="67" y="2192"/>
                <a:ext cx="387" cy="139"/>
                <a:chOff x="320" y="890"/>
                <a:chExt cx="871" cy="339"/>
              </a:xfrm>
            </p:grpSpPr>
            <p:sp>
              <p:nvSpPr>
                <p:cNvPr id="3847" name="Google Shape;3847;p22"/>
                <p:cNvSpPr/>
                <p:nvPr/>
              </p:nvSpPr>
              <p:spPr>
                <a:xfrm>
                  <a:off x="320" y="1000"/>
                  <a:ext cx="871" cy="229"/>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48" name="Google Shape;3848;p22"/>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49" name="Google Shape;3849;p22"/>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50" name="Google Shape;3850;p22"/>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51" name="Google Shape;3851;p22"/>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52" name="Google Shape;3852;p22"/>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853" name="Google Shape;3853;p22"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54" name="Google Shape;3854;p22"/>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55" name="Google Shape;3855;p22"/>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856" name="Google Shape;3856;p22"/>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57" name="Google Shape;3857;p22" descr="tv"/>
              <p:cNvPicPr preferRelativeResize="0"/>
              <p:nvPr/>
            </p:nvPicPr>
            <p:blipFill rotWithShape="1">
              <a:blip r:embed="rId5">
                <a:alphaModFix/>
              </a:blip>
              <a:srcRect/>
              <a:stretch/>
            </p:blipFill>
            <p:spPr>
              <a:xfrm>
                <a:off x="2" y="1737"/>
                <a:ext cx="476" cy="425"/>
              </a:xfrm>
              <a:prstGeom prst="rect">
                <a:avLst/>
              </a:prstGeom>
              <a:noFill/>
              <a:ln>
                <a:noFill/>
              </a:ln>
            </p:spPr>
          </p:pic>
        </p:grpSp>
      </p:grpSp>
      <p:sp>
        <p:nvSpPr>
          <p:cNvPr id="3858" name="Google Shape;3858;p22"/>
          <p:cNvSpPr txBox="1"/>
          <p:nvPr/>
        </p:nvSpPr>
        <p:spPr>
          <a:xfrm>
            <a:off x="4330700" y="1541463"/>
            <a:ext cx="4889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69696"/>
              </a:buClr>
              <a:buSzPts val="2400"/>
              <a:buFont typeface="Noto Sans Symbols"/>
              <a:buNone/>
            </a:pPr>
            <a:r>
              <a:rPr lang="en-US" sz="2400">
                <a:solidFill>
                  <a:srgbClr val="969696"/>
                </a:solidFill>
                <a:latin typeface="Times New Roman"/>
                <a:ea typeface="Times New Roman"/>
                <a:cs typeface="Times New Roman"/>
                <a:sym typeface="Times New Roman"/>
              </a:rPr>
              <a:t>…</a:t>
            </a:r>
            <a:endParaRPr/>
          </a:p>
        </p:txBody>
      </p:sp>
      <p:cxnSp>
        <p:nvCxnSpPr>
          <p:cNvPr id="3859" name="Google Shape;3859;p22"/>
          <p:cNvCxnSpPr/>
          <p:nvPr/>
        </p:nvCxnSpPr>
        <p:spPr>
          <a:xfrm flipH="1">
            <a:off x="3311525" y="1882775"/>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3860" name="Google Shape;3860;p22"/>
          <p:cNvCxnSpPr/>
          <p:nvPr/>
        </p:nvCxnSpPr>
        <p:spPr>
          <a:xfrm flipH="1">
            <a:off x="4216400" y="1882775"/>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3861" name="Google Shape;3861;p22"/>
          <p:cNvCxnSpPr/>
          <p:nvPr/>
        </p:nvCxnSpPr>
        <p:spPr>
          <a:xfrm flipH="1">
            <a:off x="5353050" y="1882775"/>
            <a:ext cx="3175" cy="333375"/>
          </a:xfrm>
          <a:prstGeom prst="straightConnector1">
            <a:avLst/>
          </a:prstGeom>
          <a:noFill/>
          <a:ln w="9525" cap="flat" cmpd="sng">
            <a:solidFill>
              <a:schemeClr val="dk1"/>
            </a:solidFill>
            <a:prstDash val="solid"/>
            <a:round/>
            <a:headEnd type="none" w="med" len="med"/>
            <a:tailEnd type="none" w="med" len="med"/>
          </a:ln>
        </p:spPr>
      </p:cxnSp>
      <p:sp>
        <p:nvSpPr>
          <p:cNvPr id="3862" name="Google Shape;3862;p22"/>
          <p:cNvSpPr/>
          <p:nvPr/>
        </p:nvSpPr>
        <p:spPr>
          <a:xfrm>
            <a:off x="4302125" y="2219325"/>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863" name="Google Shape;3863;p22"/>
          <p:cNvSpPr/>
          <p:nvPr/>
        </p:nvSpPr>
        <p:spPr>
          <a:xfrm>
            <a:off x="3435350" y="2212975"/>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864" name="Google Shape;3864;p22"/>
          <p:cNvSpPr/>
          <p:nvPr/>
        </p:nvSpPr>
        <p:spPr>
          <a:xfrm>
            <a:off x="5646738" y="1787525"/>
            <a:ext cx="955675" cy="700088"/>
          </a:xfrm>
          <a:prstGeom prst="rect">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3865" name="Google Shape;3865;p22"/>
          <p:cNvSpPr txBox="1"/>
          <p:nvPr/>
        </p:nvSpPr>
        <p:spPr>
          <a:xfrm>
            <a:off x="5157788" y="1250950"/>
            <a:ext cx="1925637" cy="296863"/>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cable headend</a:t>
            </a:r>
            <a:endParaRPr/>
          </a:p>
        </p:txBody>
      </p:sp>
      <p:sp>
        <p:nvSpPr>
          <p:cNvPr id="3866" name="Google Shape;3866;p22"/>
          <p:cNvSpPr/>
          <p:nvPr/>
        </p:nvSpPr>
        <p:spPr>
          <a:xfrm>
            <a:off x="5903913" y="1970088"/>
            <a:ext cx="330200" cy="454025"/>
          </a:xfrm>
          <a:custGeom>
            <a:avLst/>
            <a:gdLst/>
            <a:ahLst/>
            <a:cxnLst/>
            <a:rect l="l" t="t" r="r" b="b"/>
            <a:pathLst>
              <a:path w="318" h="412" extrusionOk="0">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rgbClr val="FFFF9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867" name="Google Shape;3867;p22"/>
          <p:cNvSpPr/>
          <p:nvPr/>
        </p:nvSpPr>
        <p:spPr>
          <a:xfrm>
            <a:off x="5905500" y="1905000"/>
            <a:ext cx="366713" cy="406400"/>
          </a:xfrm>
          <a:custGeom>
            <a:avLst/>
            <a:gdLst/>
            <a:ahLst/>
            <a:cxnLst/>
            <a:rect l="l" t="t" r="r" b="b"/>
            <a:pathLst>
              <a:path w="353" h="369" extrusionOk="0">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868" name="Google Shape;3868;p22"/>
          <p:cNvCxnSpPr/>
          <p:nvPr/>
        </p:nvCxnSpPr>
        <p:spPr>
          <a:xfrm flipH="1">
            <a:off x="6230938" y="2028825"/>
            <a:ext cx="34925" cy="68263"/>
          </a:xfrm>
          <a:prstGeom prst="straightConnector1">
            <a:avLst/>
          </a:prstGeom>
          <a:noFill/>
          <a:ln w="9525" cap="flat" cmpd="sng">
            <a:solidFill>
              <a:schemeClr val="dk1"/>
            </a:solidFill>
            <a:prstDash val="solid"/>
            <a:round/>
            <a:headEnd type="none" w="med" len="med"/>
            <a:tailEnd type="none" w="med" len="med"/>
          </a:ln>
        </p:spPr>
      </p:cxnSp>
      <p:cxnSp>
        <p:nvCxnSpPr>
          <p:cNvPr id="3869" name="Google Shape;3869;p22"/>
          <p:cNvCxnSpPr/>
          <p:nvPr/>
        </p:nvCxnSpPr>
        <p:spPr>
          <a:xfrm>
            <a:off x="5932488" y="2200275"/>
            <a:ext cx="268287" cy="0"/>
          </a:xfrm>
          <a:prstGeom prst="straightConnector1">
            <a:avLst/>
          </a:prstGeom>
          <a:noFill/>
          <a:ln w="9525" cap="flat" cmpd="sng">
            <a:solidFill>
              <a:schemeClr val="dk1"/>
            </a:solidFill>
            <a:prstDash val="solid"/>
            <a:round/>
            <a:headEnd type="none" w="med" len="med"/>
            <a:tailEnd type="triangle" w="med" len="med"/>
          </a:ln>
        </p:spPr>
      </p:cxnSp>
      <p:sp>
        <p:nvSpPr>
          <p:cNvPr id="3870" name="Google Shape;3870;p22"/>
          <p:cNvSpPr/>
          <p:nvPr/>
        </p:nvSpPr>
        <p:spPr>
          <a:xfrm>
            <a:off x="5926138" y="2024063"/>
            <a:ext cx="274637" cy="115887"/>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871" name="Google Shape;3871;p22"/>
          <p:cNvSpPr/>
          <p:nvPr/>
        </p:nvSpPr>
        <p:spPr>
          <a:xfrm rot="10800000" flipH="1">
            <a:off x="5926138" y="2260600"/>
            <a:ext cx="274637" cy="114300"/>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872" name="Google Shape;3872;p22"/>
          <p:cNvSpPr txBox="1"/>
          <p:nvPr/>
        </p:nvSpPr>
        <p:spPr>
          <a:xfrm>
            <a:off x="5711825" y="2449513"/>
            <a:ext cx="950913"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CMTS</a:t>
            </a:r>
            <a:endParaRPr/>
          </a:p>
        </p:txBody>
      </p:sp>
      <p:sp>
        <p:nvSpPr>
          <p:cNvPr id="3873" name="Google Shape;3873;p22"/>
          <p:cNvSpPr/>
          <p:nvPr/>
        </p:nvSpPr>
        <p:spPr>
          <a:xfrm>
            <a:off x="5507038" y="1524000"/>
            <a:ext cx="1206500" cy="261938"/>
          </a:xfrm>
          <a:prstGeom prst="triangle">
            <a:avLst>
              <a:gd name="adj" fmla="val 50000"/>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874" name="Google Shape;3874;p22"/>
          <p:cNvSpPr/>
          <p:nvPr/>
        </p:nvSpPr>
        <p:spPr>
          <a:xfrm>
            <a:off x="6251575" y="2193925"/>
            <a:ext cx="206375" cy="927100"/>
          </a:xfrm>
          <a:custGeom>
            <a:avLst/>
            <a:gdLst/>
            <a:ahLst/>
            <a:cxnLst/>
            <a:rect l="l" t="t" r="r" b="b"/>
            <a:pathLst>
              <a:path w="130" h="584" extrusionOk="0">
                <a:moveTo>
                  <a:pt x="0" y="0"/>
                </a:moveTo>
                <a:lnTo>
                  <a:pt x="130" y="0"/>
                </a:lnTo>
                <a:lnTo>
                  <a:pt x="130" y="584"/>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875" name="Google Shape;3875;p22"/>
          <p:cNvGrpSpPr/>
          <p:nvPr/>
        </p:nvGrpSpPr>
        <p:grpSpPr>
          <a:xfrm>
            <a:off x="6210300" y="2355850"/>
            <a:ext cx="2517775" cy="508000"/>
            <a:chOff x="3912" y="1484"/>
            <a:chExt cx="1586" cy="320"/>
          </a:xfrm>
        </p:grpSpPr>
        <p:cxnSp>
          <p:nvCxnSpPr>
            <p:cNvPr id="3876" name="Google Shape;3876;p22"/>
            <p:cNvCxnSpPr/>
            <p:nvPr/>
          </p:nvCxnSpPr>
          <p:spPr>
            <a:xfrm rot="10800000">
              <a:off x="3912" y="1497"/>
              <a:ext cx="711" cy="94"/>
            </a:xfrm>
            <a:prstGeom prst="straightConnector1">
              <a:avLst/>
            </a:prstGeom>
            <a:noFill/>
            <a:ln w="9525" cap="flat" cmpd="sng">
              <a:solidFill>
                <a:srgbClr val="CC0000"/>
              </a:solidFill>
              <a:prstDash val="solid"/>
              <a:round/>
              <a:headEnd type="none" w="med" len="med"/>
              <a:tailEnd type="none" w="med" len="med"/>
            </a:ln>
          </p:spPr>
        </p:cxnSp>
        <p:sp>
          <p:nvSpPr>
            <p:cNvPr id="3877" name="Google Shape;3877;p22"/>
            <p:cNvSpPr txBox="1"/>
            <p:nvPr/>
          </p:nvSpPr>
          <p:spPr>
            <a:xfrm>
              <a:off x="4307" y="1484"/>
              <a:ext cx="1191" cy="320"/>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chemeClr val="dk1"/>
                </a:buClr>
                <a:buSzPts val="1600"/>
                <a:buFont typeface="Noto Sans Symbols"/>
                <a:buNone/>
              </a:pPr>
              <a:r>
                <a:rPr lang="en-US" sz="1600" i="1">
                  <a:solidFill>
                    <a:schemeClr val="dk1"/>
                  </a:solidFill>
                  <a:latin typeface="Arial"/>
                  <a:ea typeface="Arial"/>
                  <a:cs typeface="Arial"/>
                  <a:sym typeface="Arial"/>
                </a:rPr>
                <a:t>cable modem</a:t>
              </a:r>
              <a:endParaRPr/>
            </a:p>
            <a:p>
              <a:pPr marL="0" marR="0" lvl="0" indent="0" algn="r" rtl="0">
                <a:lnSpc>
                  <a:spcPct val="85000"/>
                </a:lnSpc>
                <a:spcBef>
                  <a:spcPts val="0"/>
                </a:spcBef>
                <a:spcAft>
                  <a:spcPts val="0"/>
                </a:spcAft>
                <a:buClr>
                  <a:schemeClr val="dk1"/>
                </a:buClr>
                <a:buSzPts val="1600"/>
                <a:buFont typeface="Noto Sans Symbols"/>
                <a:buNone/>
              </a:pPr>
              <a:r>
                <a:rPr lang="en-US" sz="1600" i="1">
                  <a:solidFill>
                    <a:schemeClr val="dk1"/>
                  </a:solidFill>
                  <a:latin typeface="Arial"/>
                  <a:ea typeface="Arial"/>
                  <a:cs typeface="Arial"/>
                  <a:sym typeface="Arial"/>
                </a:rPr>
                <a:t>termination system</a:t>
              </a:r>
              <a:endParaRPr/>
            </a:p>
          </p:txBody>
        </p:sp>
      </p:grpSp>
      <p:sp>
        <p:nvSpPr>
          <p:cNvPr id="3878" name="Google Shape;3878;p22"/>
          <p:cNvSpPr/>
          <p:nvPr/>
        </p:nvSpPr>
        <p:spPr>
          <a:xfrm>
            <a:off x="373063" y="4246563"/>
            <a:ext cx="8401050" cy="2090737"/>
          </a:xfrm>
          <a:prstGeom prst="rect">
            <a:avLst/>
          </a:prstGeom>
          <a:noFill/>
          <a:ln>
            <a:noFill/>
          </a:ln>
        </p:spPr>
        <p:txBody>
          <a:bodyPr spcFirstLastPara="1" wrap="square" lIns="91425" tIns="45700" rIns="91425" bIns="45700" anchor="t" anchorCtr="0">
            <a:noAutofit/>
          </a:bodyPr>
          <a:lstStyle/>
          <a:p>
            <a:pPr marL="287338" marR="0" lvl="0" indent="-287338" algn="l" rtl="0">
              <a:lnSpc>
                <a:spcPct val="85000"/>
              </a:lnSpc>
              <a:spcBef>
                <a:spcPts val="0"/>
              </a:spcBef>
              <a:spcAft>
                <a:spcPts val="0"/>
              </a:spcAft>
              <a:buClr>
                <a:srgbClr val="000099"/>
              </a:buClr>
              <a:buSzPts val="2400"/>
              <a:buFont typeface="Noto Sans Symbols"/>
              <a:buChar char="▪"/>
            </a:pPr>
            <a:r>
              <a:rPr lang="en-US" sz="2400">
                <a:solidFill>
                  <a:srgbClr val="000099"/>
                </a:solidFill>
                <a:latin typeface="Gill Sans"/>
                <a:ea typeface="Gill Sans"/>
                <a:cs typeface="Gill Sans"/>
                <a:sym typeface="Gill Sans"/>
              </a:rPr>
              <a:t>HFC: hybrid fiber coax</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asymmetric: up to 30Mbps downstream transmission rate, 2 Mbps upstream transmission rate</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a:solidFill>
                  <a:srgbClr val="000099"/>
                </a:solidFill>
                <a:latin typeface="Gill Sans"/>
                <a:ea typeface="Gill Sans"/>
                <a:cs typeface="Gill Sans"/>
                <a:sym typeface="Gill Sans"/>
              </a:rPr>
              <a:t>network </a:t>
            </a:r>
            <a:r>
              <a:rPr lang="en-US" sz="2400">
                <a:solidFill>
                  <a:schemeClr val="dk1"/>
                </a:solidFill>
                <a:latin typeface="Gill Sans"/>
                <a:ea typeface="Gill Sans"/>
                <a:cs typeface="Gill Sans"/>
                <a:sym typeface="Gill Sans"/>
              </a:rPr>
              <a:t>of cable, fiber attaches homes to ISP router</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homes </a:t>
            </a:r>
            <a:r>
              <a:rPr lang="en-US" sz="2400" b="0" i="1" u="none" strike="noStrike" cap="none">
                <a:solidFill>
                  <a:srgbClr val="CC0000"/>
                </a:solidFill>
                <a:latin typeface="Gill Sans"/>
                <a:ea typeface="Gill Sans"/>
                <a:cs typeface="Gill Sans"/>
                <a:sym typeface="Gill Sans"/>
              </a:rPr>
              <a:t>share access network</a:t>
            </a:r>
            <a:r>
              <a:rPr lang="en-US" sz="2400" b="0" i="0" u="none" strike="noStrike" cap="none">
                <a:solidFill>
                  <a:srgbClr val="FF0000"/>
                </a:solidFill>
                <a:latin typeface="Gill Sans"/>
                <a:ea typeface="Gill Sans"/>
                <a:cs typeface="Gill Sans"/>
                <a:sym typeface="Gill Sans"/>
              </a:rPr>
              <a:t> </a:t>
            </a:r>
            <a:r>
              <a:rPr lang="en-US" sz="2400" b="0" i="0" u="none" strike="noStrike" cap="none">
                <a:solidFill>
                  <a:schemeClr val="dk1"/>
                </a:solidFill>
                <a:latin typeface="Gill Sans"/>
                <a:ea typeface="Gill Sans"/>
                <a:cs typeface="Gill Sans"/>
                <a:sym typeface="Gill Sans"/>
              </a:rPr>
              <a:t>to cable headend </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unlike DSL, which has dedicated access to central office</a:t>
            </a:r>
            <a:endParaRPr/>
          </a:p>
          <a:p>
            <a:pPr marL="742950" marR="0" lvl="1" indent="-285750" algn="l" rtl="0">
              <a:lnSpc>
                <a:spcPct val="85000"/>
              </a:lnSpc>
              <a:spcBef>
                <a:spcPts val="400"/>
              </a:spcBef>
              <a:spcAft>
                <a:spcPts val="0"/>
              </a:spcAft>
              <a:buClr>
                <a:srgbClr val="000099"/>
              </a:buClr>
              <a:buSzPts val="2000"/>
              <a:buFont typeface="Noto Sans Symbols"/>
              <a:buNone/>
            </a:pPr>
            <a:endParaRPr sz="2000" b="0" i="0" u="none" strike="noStrike" cap="none">
              <a:solidFill>
                <a:schemeClr val="dk1"/>
              </a:solidFill>
              <a:latin typeface="Gill Sans"/>
              <a:ea typeface="Gill Sans"/>
              <a:cs typeface="Gill Sans"/>
              <a:sym typeface="Gill Sans"/>
            </a:endParaRPr>
          </a:p>
        </p:txBody>
      </p:sp>
      <p:sp>
        <p:nvSpPr>
          <p:cNvPr id="3879" name="Google Shape;3879;p22"/>
          <p:cNvSpPr/>
          <p:nvPr/>
        </p:nvSpPr>
        <p:spPr>
          <a:xfrm>
            <a:off x="381000" y="239713"/>
            <a:ext cx="6337300" cy="8350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3600"/>
              <a:buFont typeface="Noto Sans Symbols"/>
              <a:buNone/>
            </a:pPr>
            <a:r>
              <a:rPr lang="en-US" sz="3600">
                <a:solidFill>
                  <a:srgbClr val="000099"/>
                </a:solidFill>
                <a:latin typeface="Gill Sans"/>
                <a:ea typeface="Gill Sans"/>
                <a:cs typeface="Gill Sans"/>
                <a:sym typeface="Gill Sans"/>
              </a:rPr>
              <a:t>Access network: cable network</a:t>
            </a:r>
            <a:endParaRPr/>
          </a:p>
        </p:txBody>
      </p:sp>
      <p:pic>
        <p:nvPicPr>
          <p:cNvPr id="3880" name="Google Shape;3880;p22" descr="underline_base"/>
          <p:cNvPicPr preferRelativeResize="0"/>
          <p:nvPr/>
        </p:nvPicPr>
        <p:blipFill rotWithShape="1">
          <a:blip r:embed="rId6">
            <a:alphaModFix/>
          </a:blip>
          <a:srcRect/>
          <a:stretch/>
        </p:blipFill>
        <p:spPr>
          <a:xfrm>
            <a:off x="439738" y="868363"/>
            <a:ext cx="5895975" cy="196850"/>
          </a:xfrm>
          <a:prstGeom prst="rect">
            <a:avLst/>
          </a:prstGeom>
          <a:noFill/>
          <a:ln>
            <a:noFill/>
          </a:ln>
        </p:spPr>
      </p:pic>
      <p:grpSp>
        <p:nvGrpSpPr>
          <p:cNvPr id="3881" name="Google Shape;3881;p22"/>
          <p:cNvGrpSpPr/>
          <p:nvPr/>
        </p:nvGrpSpPr>
        <p:grpSpPr>
          <a:xfrm>
            <a:off x="560388" y="1928813"/>
            <a:ext cx="609600" cy="609600"/>
            <a:chOff x="-44" y="1473"/>
            <a:chExt cx="981" cy="1105"/>
          </a:xfrm>
        </p:grpSpPr>
        <p:pic>
          <p:nvPicPr>
            <p:cNvPr id="3882" name="Google Shape;3882;p22" descr="desktop_computer_stylized_medium"/>
            <p:cNvPicPr preferRelativeResize="0"/>
            <p:nvPr/>
          </p:nvPicPr>
          <p:blipFill rotWithShape="1">
            <a:blip r:embed="rId7">
              <a:alphaModFix/>
            </a:blip>
            <a:srcRect/>
            <a:stretch/>
          </p:blipFill>
          <p:spPr>
            <a:xfrm flipH="1">
              <a:off x="-44" y="1473"/>
              <a:ext cx="981" cy="1105"/>
            </a:xfrm>
            <a:prstGeom prst="rect">
              <a:avLst/>
            </a:prstGeom>
            <a:noFill/>
            <a:ln>
              <a:noFill/>
            </a:ln>
          </p:spPr>
        </p:pic>
        <p:sp>
          <p:nvSpPr>
            <p:cNvPr id="3883" name="Google Shape;3883;p2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884" name="Google Shape;3884;p2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22</a:t>
            </a:fld>
            <a:endParaRPr sz="1200">
              <a:solidFill>
                <a:schemeClr val="dk1"/>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3"/>
                                        </p:tgtEl>
                                        <p:attrNameLst>
                                          <p:attrName>style.visibility</p:attrName>
                                        </p:attrNameLst>
                                      </p:cBhvr>
                                      <p:to>
                                        <p:strVal val="visible"/>
                                      </p:to>
                                    </p:set>
                                    <p:animEffect transition="in" filter="fade">
                                      <p:cBhvr>
                                        <p:cTn id="7" dur="500"/>
                                        <p:tgtEl>
                                          <p:spTgt spid="37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75"/>
                                        </p:tgtEl>
                                        <p:attrNameLst>
                                          <p:attrName>style.visibility</p:attrName>
                                        </p:attrNameLst>
                                      </p:cBhvr>
                                      <p:to>
                                        <p:strVal val="visible"/>
                                      </p:to>
                                    </p:set>
                                    <p:animEffect transition="in" filter="fade">
                                      <p:cBhvr>
                                        <p:cTn id="12" dur="500"/>
                                        <p:tgtEl>
                                          <p:spTgt spid="3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88"/>
        <p:cNvGrpSpPr/>
        <p:nvPr/>
      </p:nvGrpSpPr>
      <p:grpSpPr>
        <a:xfrm>
          <a:off x="0" y="0"/>
          <a:ext cx="0" cy="0"/>
          <a:chOff x="0" y="0"/>
          <a:chExt cx="0" cy="0"/>
        </a:xfrm>
      </p:grpSpPr>
      <p:sp>
        <p:nvSpPr>
          <p:cNvPr id="3889" name="Google Shape;3889;p2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3890" name="Google Shape;3890;p2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23</a:t>
            </a:fld>
            <a:endParaRPr sz="1200">
              <a:solidFill>
                <a:schemeClr val="dk1"/>
              </a:solidFill>
              <a:latin typeface="Tahoma"/>
              <a:ea typeface="Tahoma"/>
              <a:cs typeface="Tahoma"/>
              <a:sym typeface="Tahoma"/>
            </a:endParaRPr>
          </a:p>
        </p:txBody>
      </p:sp>
      <p:pic>
        <p:nvPicPr>
          <p:cNvPr id="3891" name="Google Shape;3891;p23"/>
          <p:cNvPicPr preferRelativeResize="0"/>
          <p:nvPr/>
        </p:nvPicPr>
        <p:blipFill rotWithShape="1">
          <a:blip r:embed="rId3">
            <a:alphaModFix/>
          </a:blip>
          <a:srcRect/>
          <a:stretch/>
        </p:blipFill>
        <p:spPr>
          <a:xfrm>
            <a:off x="1714500" y="974725"/>
            <a:ext cx="5715000" cy="2784475"/>
          </a:xfrm>
          <a:prstGeom prst="rect">
            <a:avLst/>
          </a:prstGeom>
          <a:noFill/>
          <a:ln>
            <a:noFill/>
          </a:ln>
        </p:spPr>
      </p:pic>
      <p:pic>
        <p:nvPicPr>
          <p:cNvPr id="3892" name="Google Shape;3892;p23" descr="Puzzle"/>
          <p:cNvPicPr preferRelativeResize="0"/>
          <p:nvPr/>
        </p:nvPicPr>
        <p:blipFill rotWithShape="1">
          <a:blip r:embed="rId4">
            <a:alphaModFix/>
          </a:blip>
          <a:srcRect/>
          <a:stretch/>
        </p:blipFill>
        <p:spPr>
          <a:xfrm rot="2653558">
            <a:off x="8415338" y="125413"/>
            <a:ext cx="603250" cy="603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7"/>
        <p:cNvGrpSpPr/>
        <p:nvPr/>
      </p:nvGrpSpPr>
      <p:grpSpPr>
        <a:xfrm>
          <a:off x="0" y="0"/>
          <a:ext cx="0" cy="0"/>
          <a:chOff x="0" y="0"/>
          <a:chExt cx="0" cy="0"/>
        </a:xfrm>
      </p:grpSpPr>
      <p:sp>
        <p:nvSpPr>
          <p:cNvPr id="3898" name="Google Shape;3898;p2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3899" name="Google Shape;3899;p24"/>
          <p:cNvSpPr/>
          <p:nvPr/>
        </p:nvSpPr>
        <p:spPr>
          <a:xfrm>
            <a:off x="381000" y="239713"/>
            <a:ext cx="7046913" cy="8350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3600"/>
              <a:buFont typeface="Noto Sans Symbols"/>
              <a:buNone/>
            </a:pPr>
            <a:r>
              <a:rPr lang="en-US" sz="3600">
                <a:solidFill>
                  <a:srgbClr val="000099"/>
                </a:solidFill>
                <a:latin typeface="Gill Sans"/>
                <a:ea typeface="Gill Sans"/>
                <a:cs typeface="Gill Sans"/>
                <a:sym typeface="Gill Sans"/>
              </a:rPr>
              <a:t>Access network: cable network</a:t>
            </a:r>
            <a:endParaRPr/>
          </a:p>
        </p:txBody>
      </p:sp>
      <p:sp>
        <p:nvSpPr>
          <p:cNvPr id="3900" name="Google Shape;3900;p24"/>
          <p:cNvSpPr/>
          <p:nvPr/>
        </p:nvSpPr>
        <p:spPr>
          <a:xfrm>
            <a:off x="657225" y="1651000"/>
            <a:ext cx="1793875" cy="92551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901" name="Google Shape;3901;p24"/>
          <p:cNvCxnSpPr/>
          <p:nvPr/>
        </p:nvCxnSpPr>
        <p:spPr>
          <a:xfrm rot="10800000" flipH="1">
            <a:off x="958850" y="2201863"/>
            <a:ext cx="365125" cy="1587"/>
          </a:xfrm>
          <a:prstGeom prst="straightConnector1">
            <a:avLst/>
          </a:prstGeom>
          <a:noFill/>
          <a:ln w="9525" cap="flat" cmpd="sng">
            <a:solidFill>
              <a:schemeClr val="dk1"/>
            </a:solidFill>
            <a:prstDash val="solid"/>
            <a:round/>
            <a:headEnd type="none" w="med" len="med"/>
            <a:tailEnd type="none" w="med" len="med"/>
          </a:ln>
        </p:spPr>
      </p:cxnSp>
      <p:sp>
        <p:nvSpPr>
          <p:cNvPr id="3902" name="Google Shape;3902;p24"/>
          <p:cNvSpPr txBox="1"/>
          <p:nvPr/>
        </p:nvSpPr>
        <p:spPr>
          <a:xfrm>
            <a:off x="1120775" y="2352675"/>
            <a:ext cx="774700" cy="4318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cable</a:t>
            </a:r>
            <a:endParaRPr/>
          </a:p>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modem</a:t>
            </a:r>
            <a:endParaRPr/>
          </a:p>
        </p:txBody>
      </p:sp>
      <p:sp>
        <p:nvSpPr>
          <p:cNvPr id="3903" name="Google Shape;3903;p24"/>
          <p:cNvSpPr txBox="1"/>
          <p:nvPr/>
        </p:nvSpPr>
        <p:spPr>
          <a:xfrm>
            <a:off x="1787525" y="2354263"/>
            <a:ext cx="706438" cy="261937"/>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splitter</a:t>
            </a:r>
            <a:endParaRPr/>
          </a:p>
        </p:txBody>
      </p:sp>
      <p:grpSp>
        <p:nvGrpSpPr>
          <p:cNvPr id="3904" name="Google Shape;3904;p24"/>
          <p:cNvGrpSpPr/>
          <p:nvPr/>
        </p:nvGrpSpPr>
        <p:grpSpPr>
          <a:xfrm>
            <a:off x="1304925" y="2078038"/>
            <a:ext cx="614363" cy="220662"/>
            <a:chOff x="322" y="890"/>
            <a:chExt cx="872" cy="339"/>
          </a:xfrm>
        </p:grpSpPr>
        <p:sp>
          <p:nvSpPr>
            <p:cNvPr id="3905" name="Google Shape;3905;p24"/>
            <p:cNvSpPr/>
            <p:nvPr/>
          </p:nvSpPr>
          <p:spPr>
            <a:xfrm>
              <a:off x="322" y="1005"/>
              <a:ext cx="872" cy="224"/>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06" name="Google Shape;3906;p24"/>
            <p:cNvSpPr/>
            <p:nvPr/>
          </p:nvSpPr>
          <p:spPr>
            <a:xfrm>
              <a:off x="394" y="1073"/>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07" name="Google Shape;3907;p24"/>
            <p:cNvSpPr/>
            <p:nvPr/>
          </p:nvSpPr>
          <p:spPr>
            <a:xfrm>
              <a:off x="466" y="1073"/>
              <a:ext cx="56"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08" name="Google Shape;3908;p24"/>
            <p:cNvSpPr/>
            <p:nvPr/>
          </p:nvSpPr>
          <p:spPr>
            <a:xfrm>
              <a:off x="541"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09" name="Google Shape;3909;p24"/>
            <p:cNvSpPr/>
            <p:nvPr/>
          </p:nvSpPr>
          <p:spPr>
            <a:xfrm>
              <a:off x="615"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10" name="Google Shape;3910;p2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911" name="Google Shape;3911;p24"/>
          <p:cNvSpPr/>
          <p:nvPr/>
        </p:nvSpPr>
        <p:spPr>
          <a:xfrm>
            <a:off x="419100" y="1239838"/>
            <a:ext cx="2268538" cy="468312"/>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12" name="Google Shape;3912;p24"/>
          <p:cNvSpPr/>
          <p:nvPr/>
        </p:nvSpPr>
        <p:spPr>
          <a:xfrm>
            <a:off x="2035175" y="2139950"/>
            <a:ext cx="166688" cy="144463"/>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13" name="Google Shape;3913;p24"/>
          <p:cNvSpPr/>
          <p:nvPr/>
        </p:nvSpPr>
        <p:spPr>
          <a:xfrm>
            <a:off x="1644650" y="1695450"/>
            <a:ext cx="479425" cy="434975"/>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914" name="Google Shape;3914;p24"/>
          <p:cNvCxnSpPr/>
          <p:nvPr/>
        </p:nvCxnSpPr>
        <p:spPr>
          <a:xfrm rot="10800000">
            <a:off x="1943100" y="2201863"/>
            <a:ext cx="239713" cy="0"/>
          </a:xfrm>
          <a:prstGeom prst="straightConnector1">
            <a:avLst/>
          </a:prstGeom>
          <a:noFill/>
          <a:ln w="9525" cap="flat" cmpd="sng">
            <a:solidFill>
              <a:schemeClr val="dk1"/>
            </a:solidFill>
            <a:prstDash val="solid"/>
            <a:round/>
            <a:headEnd type="none" w="med" len="med"/>
            <a:tailEnd type="none" w="med" len="med"/>
          </a:ln>
        </p:spPr>
      </p:cxnSp>
      <p:pic>
        <p:nvPicPr>
          <p:cNvPr id="3915" name="Google Shape;3915;p24" descr="tv"/>
          <p:cNvPicPr preferRelativeResize="0"/>
          <p:nvPr/>
        </p:nvPicPr>
        <p:blipFill rotWithShape="1">
          <a:blip r:embed="rId3">
            <a:alphaModFix/>
          </a:blip>
          <a:srcRect/>
          <a:stretch/>
        </p:blipFill>
        <p:spPr>
          <a:xfrm>
            <a:off x="1200150" y="1355725"/>
            <a:ext cx="755650" cy="674688"/>
          </a:xfrm>
          <a:prstGeom prst="rect">
            <a:avLst/>
          </a:prstGeom>
          <a:noFill/>
          <a:ln>
            <a:noFill/>
          </a:ln>
        </p:spPr>
      </p:pic>
      <p:grpSp>
        <p:nvGrpSpPr>
          <p:cNvPr id="3916" name="Google Shape;3916;p24"/>
          <p:cNvGrpSpPr/>
          <p:nvPr/>
        </p:nvGrpSpPr>
        <p:grpSpPr>
          <a:xfrm>
            <a:off x="2676525" y="1470025"/>
            <a:ext cx="850900" cy="527050"/>
            <a:chOff x="-490" y="1664"/>
            <a:chExt cx="1429" cy="842"/>
          </a:xfrm>
        </p:grpSpPr>
        <p:sp>
          <p:nvSpPr>
            <p:cNvPr id="3917" name="Google Shape;3917;p2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918" name="Google Shape;3918;p24"/>
            <p:cNvGrpSpPr/>
            <p:nvPr/>
          </p:nvGrpSpPr>
          <p:grpSpPr>
            <a:xfrm>
              <a:off x="-427" y="1737"/>
              <a:ext cx="1217" cy="769"/>
              <a:chOff x="-427" y="1737"/>
              <a:chExt cx="1217" cy="769"/>
            </a:xfrm>
          </p:grpSpPr>
          <p:sp>
            <p:nvSpPr>
              <p:cNvPr id="3919" name="Google Shape;3919;p2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920" name="Google Shape;3920;p2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921" name="Google Shape;3921;p24"/>
              <p:cNvGrpSpPr/>
              <p:nvPr/>
            </p:nvGrpSpPr>
            <p:grpSpPr>
              <a:xfrm>
                <a:off x="67" y="2192"/>
                <a:ext cx="387" cy="139"/>
                <a:chOff x="320" y="890"/>
                <a:chExt cx="871" cy="339"/>
              </a:xfrm>
            </p:grpSpPr>
            <p:sp>
              <p:nvSpPr>
                <p:cNvPr id="3922" name="Google Shape;3922;p24"/>
                <p:cNvSpPr/>
                <p:nvPr/>
              </p:nvSpPr>
              <p:spPr>
                <a:xfrm>
                  <a:off x="320" y="1000"/>
                  <a:ext cx="871" cy="229"/>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23" name="Google Shape;3923;p2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24" name="Google Shape;3924;p2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25" name="Google Shape;3925;p2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26" name="Google Shape;3926;p2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27" name="Google Shape;3927;p2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928" name="Google Shape;3928;p2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929" name="Google Shape;3929;p2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30" name="Google Shape;3930;p2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931" name="Google Shape;3931;p2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932" name="Google Shape;3932;p2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933" name="Google Shape;3933;p24"/>
          <p:cNvGrpSpPr/>
          <p:nvPr/>
        </p:nvGrpSpPr>
        <p:grpSpPr>
          <a:xfrm>
            <a:off x="3578225" y="1463675"/>
            <a:ext cx="850900" cy="527050"/>
            <a:chOff x="-490" y="1664"/>
            <a:chExt cx="1429" cy="842"/>
          </a:xfrm>
        </p:grpSpPr>
        <p:sp>
          <p:nvSpPr>
            <p:cNvPr id="3934" name="Google Shape;3934;p2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935" name="Google Shape;3935;p24"/>
            <p:cNvGrpSpPr/>
            <p:nvPr/>
          </p:nvGrpSpPr>
          <p:grpSpPr>
            <a:xfrm>
              <a:off x="-427" y="1737"/>
              <a:ext cx="1217" cy="769"/>
              <a:chOff x="-427" y="1737"/>
              <a:chExt cx="1217" cy="769"/>
            </a:xfrm>
          </p:grpSpPr>
          <p:sp>
            <p:nvSpPr>
              <p:cNvPr id="3936" name="Google Shape;3936;p2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937" name="Google Shape;3937;p2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938" name="Google Shape;3938;p24"/>
              <p:cNvGrpSpPr/>
              <p:nvPr/>
            </p:nvGrpSpPr>
            <p:grpSpPr>
              <a:xfrm>
                <a:off x="67" y="2192"/>
                <a:ext cx="387" cy="139"/>
                <a:chOff x="320" y="890"/>
                <a:chExt cx="871" cy="339"/>
              </a:xfrm>
            </p:grpSpPr>
            <p:sp>
              <p:nvSpPr>
                <p:cNvPr id="3939" name="Google Shape;3939;p24"/>
                <p:cNvSpPr/>
                <p:nvPr/>
              </p:nvSpPr>
              <p:spPr>
                <a:xfrm>
                  <a:off x="320" y="1000"/>
                  <a:ext cx="871" cy="229"/>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40" name="Google Shape;3940;p2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41" name="Google Shape;3941;p2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42" name="Google Shape;3942;p2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43" name="Google Shape;3943;p2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44" name="Google Shape;3944;p2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945" name="Google Shape;3945;p2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946" name="Google Shape;3946;p2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47" name="Google Shape;3947;p2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948" name="Google Shape;3948;p2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949" name="Google Shape;3949;p2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950" name="Google Shape;3950;p24"/>
          <p:cNvGrpSpPr/>
          <p:nvPr/>
        </p:nvGrpSpPr>
        <p:grpSpPr>
          <a:xfrm>
            <a:off x="2763838" y="2309813"/>
            <a:ext cx="850900" cy="527050"/>
            <a:chOff x="-490" y="1664"/>
            <a:chExt cx="1429" cy="842"/>
          </a:xfrm>
        </p:grpSpPr>
        <p:sp>
          <p:nvSpPr>
            <p:cNvPr id="3951" name="Google Shape;3951;p2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952" name="Google Shape;3952;p24"/>
            <p:cNvGrpSpPr/>
            <p:nvPr/>
          </p:nvGrpSpPr>
          <p:grpSpPr>
            <a:xfrm>
              <a:off x="-427" y="1737"/>
              <a:ext cx="1217" cy="769"/>
              <a:chOff x="-427" y="1737"/>
              <a:chExt cx="1217" cy="769"/>
            </a:xfrm>
          </p:grpSpPr>
          <p:sp>
            <p:nvSpPr>
              <p:cNvPr id="3953" name="Google Shape;3953;p2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954" name="Google Shape;3954;p2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955" name="Google Shape;3955;p24"/>
              <p:cNvGrpSpPr/>
              <p:nvPr/>
            </p:nvGrpSpPr>
            <p:grpSpPr>
              <a:xfrm>
                <a:off x="67" y="2192"/>
                <a:ext cx="387" cy="139"/>
                <a:chOff x="320" y="890"/>
                <a:chExt cx="871" cy="339"/>
              </a:xfrm>
            </p:grpSpPr>
            <p:sp>
              <p:nvSpPr>
                <p:cNvPr id="3956" name="Google Shape;3956;p24"/>
                <p:cNvSpPr/>
                <p:nvPr/>
              </p:nvSpPr>
              <p:spPr>
                <a:xfrm>
                  <a:off x="320" y="1000"/>
                  <a:ext cx="871" cy="229"/>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57" name="Google Shape;3957;p2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58" name="Google Shape;3958;p2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59" name="Google Shape;3959;p2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60" name="Google Shape;3960;p2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61" name="Google Shape;3961;p2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962" name="Google Shape;3962;p2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963" name="Google Shape;3963;p2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64" name="Google Shape;3964;p2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965" name="Google Shape;3965;p2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966" name="Google Shape;3966;p2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967" name="Google Shape;3967;p24"/>
          <p:cNvGrpSpPr/>
          <p:nvPr/>
        </p:nvGrpSpPr>
        <p:grpSpPr>
          <a:xfrm>
            <a:off x="3630613" y="2319338"/>
            <a:ext cx="850900" cy="527050"/>
            <a:chOff x="-490" y="1664"/>
            <a:chExt cx="1429" cy="842"/>
          </a:xfrm>
        </p:grpSpPr>
        <p:sp>
          <p:nvSpPr>
            <p:cNvPr id="3968" name="Google Shape;3968;p2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969" name="Google Shape;3969;p24"/>
            <p:cNvGrpSpPr/>
            <p:nvPr/>
          </p:nvGrpSpPr>
          <p:grpSpPr>
            <a:xfrm>
              <a:off x="-427" y="1737"/>
              <a:ext cx="1217" cy="769"/>
              <a:chOff x="-427" y="1737"/>
              <a:chExt cx="1217" cy="769"/>
            </a:xfrm>
          </p:grpSpPr>
          <p:sp>
            <p:nvSpPr>
              <p:cNvPr id="3970" name="Google Shape;3970;p2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971" name="Google Shape;3971;p2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972" name="Google Shape;3972;p24"/>
              <p:cNvGrpSpPr/>
              <p:nvPr/>
            </p:nvGrpSpPr>
            <p:grpSpPr>
              <a:xfrm>
                <a:off x="67" y="2192"/>
                <a:ext cx="387" cy="139"/>
                <a:chOff x="320" y="890"/>
                <a:chExt cx="871" cy="339"/>
              </a:xfrm>
            </p:grpSpPr>
            <p:sp>
              <p:nvSpPr>
                <p:cNvPr id="3973" name="Google Shape;3973;p24"/>
                <p:cNvSpPr/>
                <p:nvPr/>
              </p:nvSpPr>
              <p:spPr>
                <a:xfrm>
                  <a:off x="320" y="1000"/>
                  <a:ext cx="871" cy="229"/>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74" name="Google Shape;3974;p2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75" name="Google Shape;3975;p2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76" name="Google Shape;3976;p2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77" name="Google Shape;3977;p2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78" name="Google Shape;3978;p2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979" name="Google Shape;3979;p2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980" name="Google Shape;3980;p2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81" name="Google Shape;3981;p2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982" name="Google Shape;3982;p2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983" name="Google Shape;3983;p2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cxnSp>
        <p:nvCxnSpPr>
          <p:cNvPr id="3984" name="Google Shape;3984;p24"/>
          <p:cNvCxnSpPr/>
          <p:nvPr/>
        </p:nvCxnSpPr>
        <p:spPr>
          <a:xfrm>
            <a:off x="2217738" y="2212975"/>
            <a:ext cx="3690937" cy="0"/>
          </a:xfrm>
          <a:prstGeom prst="straightConnector1">
            <a:avLst/>
          </a:prstGeom>
          <a:noFill/>
          <a:ln w="19050" cap="flat" cmpd="sng">
            <a:solidFill>
              <a:schemeClr val="dk1"/>
            </a:solidFill>
            <a:prstDash val="solid"/>
            <a:round/>
            <a:headEnd type="none" w="med" len="med"/>
            <a:tailEnd type="none" w="med" len="med"/>
          </a:ln>
        </p:spPr>
      </p:cxnSp>
      <p:grpSp>
        <p:nvGrpSpPr>
          <p:cNvPr id="3985" name="Google Shape;3985;p24"/>
          <p:cNvGrpSpPr/>
          <p:nvPr/>
        </p:nvGrpSpPr>
        <p:grpSpPr>
          <a:xfrm>
            <a:off x="4719638" y="1471613"/>
            <a:ext cx="850900" cy="527050"/>
            <a:chOff x="-490" y="1664"/>
            <a:chExt cx="1429" cy="842"/>
          </a:xfrm>
        </p:grpSpPr>
        <p:sp>
          <p:nvSpPr>
            <p:cNvPr id="3986" name="Google Shape;3986;p2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3987" name="Google Shape;3987;p24"/>
            <p:cNvGrpSpPr/>
            <p:nvPr/>
          </p:nvGrpSpPr>
          <p:grpSpPr>
            <a:xfrm>
              <a:off x="-427" y="1737"/>
              <a:ext cx="1217" cy="769"/>
              <a:chOff x="-427" y="1737"/>
              <a:chExt cx="1217" cy="769"/>
            </a:xfrm>
          </p:grpSpPr>
          <p:sp>
            <p:nvSpPr>
              <p:cNvPr id="3988" name="Google Shape;3988;p2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3989" name="Google Shape;3989;p2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990" name="Google Shape;3990;p24"/>
              <p:cNvGrpSpPr/>
              <p:nvPr/>
            </p:nvGrpSpPr>
            <p:grpSpPr>
              <a:xfrm>
                <a:off x="67" y="2192"/>
                <a:ext cx="387" cy="139"/>
                <a:chOff x="320" y="890"/>
                <a:chExt cx="871" cy="339"/>
              </a:xfrm>
            </p:grpSpPr>
            <p:sp>
              <p:nvSpPr>
                <p:cNvPr id="3991" name="Google Shape;3991;p24"/>
                <p:cNvSpPr/>
                <p:nvPr/>
              </p:nvSpPr>
              <p:spPr>
                <a:xfrm>
                  <a:off x="320" y="1000"/>
                  <a:ext cx="871" cy="229"/>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92" name="Google Shape;3992;p2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93" name="Google Shape;3993;p2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94" name="Google Shape;3994;p2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95" name="Google Shape;3995;p2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96" name="Google Shape;3996;p2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3997" name="Google Shape;3997;p2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998" name="Google Shape;3998;p2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3999" name="Google Shape;3999;p2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4000" name="Google Shape;4000;p2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4001" name="Google Shape;4001;p2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sp>
        <p:nvSpPr>
          <p:cNvPr id="4002" name="Google Shape;4002;p24"/>
          <p:cNvSpPr txBox="1"/>
          <p:nvPr/>
        </p:nvSpPr>
        <p:spPr>
          <a:xfrm>
            <a:off x="4330700" y="1541463"/>
            <a:ext cx="4889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69696"/>
              </a:buClr>
              <a:buSzPts val="2400"/>
              <a:buFont typeface="Noto Sans Symbols"/>
              <a:buNone/>
            </a:pPr>
            <a:r>
              <a:rPr lang="en-US" sz="2400">
                <a:solidFill>
                  <a:srgbClr val="969696"/>
                </a:solidFill>
                <a:latin typeface="Times New Roman"/>
                <a:ea typeface="Times New Roman"/>
                <a:cs typeface="Times New Roman"/>
                <a:sym typeface="Times New Roman"/>
              </a:rPr>
              <a:t>…</a:t>
            </a:r>
            <a:endParaRPr/>
          </a:p>
        </p:txBody>
      </p:sp>
      <p:cxnSp>
        <p:nvCxnSpPr>
          <p:cNvPr id="4003" name="Google Shape;4003;p24"/>
          <p:cNvCxnSpPr/>
          <p:nvPr/>
        </p:nvCxnSpPr>
        <p:spPr>
          <a:xfrm flipH="1">
            <a:off x="3311525" y="1882775"/>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4004" name="Google Shape;4004;p24"/>
          <p:cNvCxnSpPr/>
          <p:nvPr/>
        </p:nvCxnSpPr>
        <p:spPr>
          <a:xfrm flipH="1">
            <a:off x="4216400" y="1882775"/>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4005" name="Google Shape;4005;p24"/>
          <p:cNvCxnSpPr/>
          <p:nvPr/>
        </p:nvCxnSpPr>
        <p:spPr>
          <a:xfrm flipH="1">
            <a:off x="5353050" y="1882775"/>
            <a:ext cx="3175" cy="333375"/>
          </a:xfrm>
          <a:prstGeom prst="straightConnector1">
            <a:avLst/>
          </a:prstGeom>
          <a:noFill/>
          <a:ln w="9525" cap="flat" cmpd="sng">
            <a:solidFill>
              <a:schemeClr val="dk1"/>
            </a:solidFill>
            <a:prstDash val="solid"/>
            <a:round/>
            <a:headEnd type="none" w="med" len="med"/>
            <a:tailEnd type="none" w="med" len="med"/>
          </a:ln>
        </p:spPr>
      </p:cxnSp>
      <p:sp>
        <p:nvSpPr>
          <p:cNvPr id="4006" name="Google Shape;4006;p24"/>
          <p:cNvSpPr/>
          <p:nvPr/>
        </p:nvSpPr>
        <p:spPr>
          <a:xfrm>
            <a:off x="4302125" y="2219325"/>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007" name="Google Shape;4007;p24"/>
          <p:cNvSpPr/>
          <p:nvPr/>
        </p:nvSpPr>
        <p:spPr>
          <a:xfrm>
            <a:off x="3435350" y="2212975"/>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008" name="Google Shape;4008;p24"/>
          <p:cNvSpPr/>
          <p:nvPr/>
        </p:nvSpPr>
        <p:spPr>
          <a:xfrm>
            <a:off x="5646738" y="1787525"/>
            <a:ext cx="955675" cy="700088"/>
          </a:xfrm>
          <a:prstGeom prst="rect">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4009" name="Google Shape;4009;p24"/>
          <p:cNvSpPr txBox="1"/>
          <p:nvPr/>
        </p:nvSpPr>
        <p:spPr>
          <a:xfrm>
            <a:off x="5157788" y="1250950"/>
            <a:ext cx="1925637" cy="296863"/>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cable headend</a:t>
            </a:r>
            <a:endParaRPr/>
          </a:p>
        </p:txBody>
      </p:sp>
      <p:sp>
        <p:nvSpPr>
          <p:cNvPr id="4010" name="Google Shape;4010;p24"/>
          <p:cNvSpPr/>
          <p:nvPr/>
        </p:nvSpPr>
        <p:spPr>
          <a:xfrm>
            <a:off x="5903913" y="1970088"/>
            <a:ext cx="330200" cy="454025"/>
          </a:xfrm>
          <a:custGeom>
            <a:avLst/>
            <a:gdLst/>
            <a:ahLst/>
            <a:cxnLst/>
            <a:rect l="l" t="t" r="r" b="b"/>
            <a:pathLst>
              <a:path w="318" h="412" extrusionOk="0">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rgbClr val="FFFF9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011" name="Google Shape;4011;p24"/>
          <p:cNvSpPr/>
          <p:nvPr/>
        </p:nvSpPr>
        <p:spPr>
          <a:xfrm>
            <a:off x="5905500" y="1905000"/>
            <a:ext cx="366713" cy="406400"/>
          </a:xfrm>
          <a:custGeom>
            <a:avLst/>
            <a:gdLst/>
            <a:ahLst/>
            <a:cxnLst/>
            <a:rect l="l" t="t" r="r" b="b"/>
            <a:pathLst>
              <a:path w="353" h="369" extrusionOk="0">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4012" name="Google Shape;4012;p24"/>
          <p:cNvCxnSpPr/>
          <p:nvPr/>
        </p:nvCxnSpPr>
        <p:spPr>
          <a:xfrm flipH="1">
            <a:off x="6230938" y="2028825"/>
            <a:ext cx="34925" cy="68263"/>
          </a:xfrm>
          <a:prstGeom prst="straightConnector1">
            <a:avLst/>
          </a:prstGeom>
          <a:noFill/>
          <a:ln w="9525" cap="flat" cmpd="sng">
            <a:solidFill>
              <a:schemeClr val="dk1"/>
            </a:solidFill>
            <a:prstDash val="solid"/>
            <a:round/>
            <a:headEnd type="none" w="med" len="med"/>
            <a:tailEnd type="none" w="med" len="med"/>
          </a:ln>
        </p:spPr>
      </p:cxnSp>
      <p:cxnSp>
        <p:nvCxnSpPr>
          <p:cNvPr id="4013" name="Google Shape;4013;p24"/>
          <p:cNvCxnSpPr/>
          <p:nvPr/>
        </p:nvCxnSpPr>
        <p:spPr>
          <a:xfrm>
            <a:off x="5932488" y="2200275"/>
            <a:ext cx="268287" cy="0"/>
          </a:xfrm>
          <a:prstGeom prst="straightConnector1">
            <a:avLst/>
          </a:prstGeom>
          <a:noFill/>
          <a:ln w="9525" cap="flat" cmpd="sng">
            <a:solidFill>
              <a:schemeClr val="dk1"/>
            </a:solidFill>
            <a:prstDash val="solid"/>
            <a:round/>
            <a:headEnd type="none" w="med" len="med"/>
            <a:tailEnd type="triangle" w="med" len="med"/>
          </a:ln>
        </p:spPr>
      </p:cxnSp>
      <p:sp>
        <p:nvSpPr>
          <p:cNvPr id="4014" name="Google Shape;4014;p24"/>
          <p:cNvSpPr/>
          <p:nvPr/>
        </p:nvSpPr>
        <p:spPr>
          <a:xfrm>
            <a:off x="5926138" y="2024063"/>
            <a:ext cx="274637" cy="115887"/>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015" name="Google Shape;4015;p24"/>
          <p:cNvSpPr/>
          <p:nvPr/>
        </p:nvSpPr>
        <p:spPr>
          <a:xfrm rot="10800000" flipH="1">
            <a:off x="5926138" y="2260600"/>
            <a:ext cx="274637" cy="114300"/>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016" name="Google Shape;4016;p24"/>
          <p:cNvSpPr/>
          <p:nvPr/>
        </p:nvSpPr>
        <p:spPr>
          <a:xfrm>
            <a:off x="5507038" y="1524000"/>
            <a:ext cx="1206500" cy="261938"/>
          </a:xfrm>
          <a:prstGeom prst="triangle">
            <a:avLst>
              <a:gd name="adj" fmla="val 50000"/>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4017" name="Google Shape;4017;p24"/>
          <p:cNvGrpSpPr/>
          <p:nvPr/>
        </p:nvGrpSpPr>
        <p:grpSpPr>
          <a:xfrm>
            <a:off x="3417888" y="3186113"/>
            <a:ext cx="2043112" cy="958850"/>
            <a:chOff x="2505" y="826"/>
            <a:chExt cx="1287" cy="604"/>
          </a:xfrm>
        </p:grpSpPr>
        <p:cxnSp>
          <p:nvCxnSpPr>
            <p:cNvPr id="4018" name="Google Shape;4018;p24"/>
            <p:cNvCxnSpPr/>
            <p:nvPr/>
          </p:nvCxnSpPr>
          <p:spPr>
            <a:xfrm flipH="1">
              <a:off x="2505" y="1115"/>
              <a:ext cx="128" cy="293"/>
            </a:xfrm>
            <a:prstGeom prst="straightConnector1">
              <a:avLst/>
            </a:prstGeom>
            <a:noFill/>
            <a:ln w="9525" cap="flat" cmpd="sng">
              <a:solidFill>
                <a:schemeClr val="dk1"/>
              </a:solidFill>
              <a:prstDash val="solid"/>
              <a:round/>
              <a:headEnd type="none" w="med" len="med"/>
              <a:tailEnd type="triangle" w="med" len="med"/>
            </a:ln>
          </p:spPr>
        </p:cxnSp>
        <p:sp>
          <p:nvSpPr>
            <p:cNvPr id="4019" name="Google Shape;4019;p24"/>
            <p:cNvSpPr/>
            <p:nvPr/>
          </p:nvSpPr>
          <p:spPr>
            <a:xfrm>
              <a:off x="2548" y="826"/>
              <a:ext cx="562" cy="266"/>
            </a:xfrm>
            <a:custGeom>
              <a:avLst/>
              <a:gdLst/>
              <a:ahLst/>
              <a:cxnLst/>
              <a:rect l="l" t="t" r="r" b="b"/>
              <a:pathLst>
                <a:path w="562" h="266" extrusionOk="0">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020" name="Google Shape;4020;p24"/>
            <p:cNvSpPr/>
            <p:nvPr/>
          </p:nvSpPr>
          <p:spPr>
            <a:xfrm>
              <a:off x="3523" y="830"/>
              <a:ext cx="269" cy="266"/>
            </a:xfrm>
            <a:custGeom>
              <a:avLst/>
              <a:gdLst/>
              <a:ahLst/>
              <a:cxnLst/>
              <a:rect l="l" t="t" r="r" b="b"/>
              <a:pathLst>
                <a:path w="562" h="266" extrusionOk="0">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4021" name="Google Shape;4021;p24"/>
            <p:cNvCxnSpPr/>
            <p:nvPr/>
          </p:nvCxnSpPr>
          <p:spPr>
            <a:xfrm flipH="1">
              <a:off x="3433" y="1137"/>
              <a:ext cx="128" cy="293"/>
            </a:xfrm>
            <a:prstGeom prst="straightConnector1">
              <a:avLst/>
            </a:prstGeom>
            <a:noFill/>
            <a:ln w="9525" cap="flat" cmpd="sng">
              <a:solidFill>
                <a:schemeClr val="dk1"/>
              </a:solidFill>
              <a:prstDash val="solid"/>
              <a:round/>
              <a:headEnd type="none" w="med" len="med"/>
              <a:tailEnd type="triangle" w="med" len="med"/>
            </a:ln>
          </p:spPr>
        </p:cxnSp>
      </p:grpSp>
      <p:grpSp>
        <p:nvGrpSpPr>
          <p:cNvPr id="4022" name="Google Shape;4022;p24"/>
          <p:cNvGrpSpPr/>
          <p:nvPr/>
        </p:nvGrpSpPr>
        <p:grpSpPr>
          <a:xfrm>
            <a:off x="2708275" y="3343275"/>
            <a:ext cx="3021013" cy="2114550"/>
            <a:chOff x="2606" y="951"/>
            <a:chExt cx="1903" cy="1332"/>
          </a:xfrm>
        </p:grpSpPr>
        <p:sp>
          <p:nvSpPr>
            <p:cNvPr id="4023" name="Google Shape;4023;p24"/>
            <p:cNvSpPr txBox="1"/>
            <p:nvPr/>
          </p:nvSpPr>
          <p:spPr>
            <a:xfrm>
              <a:off x="3378" y="2071"/>
              <a:ext cx="655"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Channels</a:t>
              </a:r>
              <a:endParaRPr/>
            </a:p>
          </p:txBody>
        </p:sp>
        <p:cxnSp>
          <p:nvCxnSpPr>
            <p:cNvPr id="4024" name="Google Shape;4024;p24"/>
            <p:cNvCxnSpPr/>
            <p:nvPr/>
          </p:nvCxnSpPr>
          <p:spPr>
            <a:xfrm>
              <a:off x="2994" y="951"/>
              <a:ext cx="0" cy="978"/>
            </a:xfrm>
            <a:prstGeom prst="straightConnector1">
              <a:avLst/>
            </a:prstGeom>
            <a:noFill/>
            <a:ln w="9525" cap="flat" cmpd="sng">
              <a:solidFill>
                <a:schemeClr val="dk1"/>
              </a:solidFill>
              <a:prstDash val="solid"/>
              <a:round/>
              <a:headEnd type="none" w="med" len="med"/>
              <a:tailEnd type="none" w="med" len="med"/>
            </a:ln>
          </p:spPr>
        </p:cxnSp>
        <p:cxnSp>
          <p:nvCxnSpPr>
            <p:cNvPr id="4025" name="Google Shape;4025;p24"/>
            <p:cNvCxnSpPr/>
            <p:nvPr/>
          </p:nvCxnSpPr>
          <p:spPr>
            <a:xfrm>
              <a:off x="2988" y="1935"/>
              <a:ext cx="1464" cy="0"/>
            </a:xfrm>
            <a:prstGeom prst="straightConnector1">
              <a:avLst/>
            </a:prstGeom>
            <a:noFill/>
            <a:ln w="9525" cap="flat" cmpd="sng">
              <a:solidFill>
                <a:schemeClr val="dk1"/>
              </a:solidFill>
              <a:prstDash val="solid"/>
              <a:round/>
              <a:headEnd type="none" w="med" len="med"/>
              <a:tailEnd type="none" w="med" len="med"/>
            </a:ln>
          </p:spPr>
        </p:cxnSp>
        <p:sp>
          <p:nvSpPr>
            <p:cNvPr id="4026" name="Google Shape;4026;p24"/>
            <p:cNvSpPr txBox="1"/>
            <p:nvPr/>
          </p:nvSpPr>
          <p:spPr>
            <a:xfrm>
              <a:off x="2978"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cxnSp>
          <p:nvCxnSpPr>
            <p:cNvPr id="4027" name="Google Shape;4027;p24"/>
            <p:cNvCxnSpPr/>
            <p:nvPr/>
          </p:nvCxnSpPr>
          <p:spPr>
            <a:xfrm>
              <a:off x="3150" y="1863"/>
              <a:ext cx="0" cy="144"/>
            </a:xfrm>
            <a:prstGeom prst="straightConnector1">
              <a:avLst/>
            </a:prstGeom>
            <a:noFill/>
            <a:ln w="9525" cap="flat" cmpd="sng">
              <a:solidFill>
                <a:schemeClr val="dk1"/>
              </a:solidFill>
              <a:prstDash val="solid"/>
              <a:round/>
              <a:headEnd type="none" w="med" len="med"/>
              <a:tailEnd type="none" w="med" len="med"/>
            </a:ln>
          </p:spPr>
        </p:cxnSp>
        <p:sp>
          <p:nvSpPr>
            <p:cNvPr id="4028" name="Google Shape;4028;p24"/>
            <p:cNvSpPr txBox="1"/>
            <p:nvPr/>
          </p:nvSpPr>
          <p:spPr>
            <a:xfrm>
              <a:off x="3152"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sp>
          <p:nvSpPr>
            <p:cNvPr id="4029" name="Google Shape;4029;p24"/>
            <p:cNvSpPr txBox="1"/>
            <p:nvPr/>
          </p:nvSpPr>
          <p:spPr>
            <a:xfrm>
              <a:off x="3338"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sp>
          <p:nvSpPr>
            <p:cNvPr id="4030" name="Google Shape;4030;p24"/>
            <p:cNvSpPr txBox="1"/>
            <p:nvPr/>
          </p:nvSpPr>
          <p:spPr>
            <a:xfrm>
              <a:off x="3524"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sp>
          <p:nvSpPr>
            <p:cNvPr id="4031" name="Google Shape;4031;p24"/>
            <p:cNvSpPr txBox="1"/>
            <p:nvPr/>
          </p:nvSpPr>
          <p:spPr>
            <a:xfrm>
              <a:off x="3710"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sp>
          <p:nvSpPr>
            <p:cNvPr id="4032" name="Google Shape;4032;p24"/>
            <p:cNvSpPr txBox="1"/>
            <p:nvPr/>
          </p:nvSpPr>
          <p:spPr>
            <a:xfrm>
              <a:off x="3896"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sp>
          <p:nvSpPr>
            <p:cNvPr id="4033" name="Google Shape;4033;p24"/>
            <p:cNvSpPr txBox="1"/>
            <p:nvPr/>
          </p:nvSpPr>
          <p:spPr>
            <a:xfrm>
              <a:off x="4058" y="1402"/>
              <a:ext cx="174"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endParaRPr sz="100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T</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a:t>
              </a:r>
              <a:endParaRPr/>
            </a:p>
          </p:txBody>
        </p:sp>
        <p:sp>
          <p:nvSpPr>
            <p:cNvPr id="4034" name="Google Shape;4034;p24"/>
            <p:cNvSpPr txBox="1"/>
            <p:nvPr/>
          </p:nvSpPr>
          <p:spPr>
            <a:xfrm>
              <a:off x="4202" y="1402"/>
              <a:ext cx="174"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endParaRPr sz="100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T</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a:t>
              </a:r>
              <a:endParaRPr/>
            </a:p>
          </p:txBody>
        </p:sp>
        <p:sp>
          <p:nvSpPr>
            <p:cNvPr id="4035" name="Google Shape;4035;p24"/>
            <p:cNvSpPr txBox="1"/>
            <p:nvPr/>
          </p:nvSpPr>
          <p:spPr>
            <a:xfrm>
              <a:off x="4330" y="1114"/>
              <a:ext cx="178" cy="8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endParaRPr sz="100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C</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T</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R</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L</a:t>
              </a:r>
              <a:endParaRPr/>
            </a:p>
          </p:txBody>
        </p:sp>
        <p:cxnSp>
          <p:nvCxnSpPr>
            <p:cNvPr id="4036" name="Google Shape;4036;p24"/>
            <p:cNvCxnSpPr/>
            <p:nvPr/>
          </p:nvCxnSpPr>
          <p:spPr>
            <a:xfrm>
              <a:off x="3334"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4037" name="Google Shape;4037;p24"/>
            <p:cNvCxnSpPr/>
            <p:nvPr/>
          </p:nvCxnSpPr>
          <p:spPr>
            <a:xfrm>
              <a:off x="3514"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4038" name="Google Shape;4038;p24"/>
            <p:cNvCxnSpPr/>
            <p:nvPr/>
          </p:nvCxnSpPr>
          <p:spPr>
            <a:xfrm>
              <a:off x="3698"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4039" name="Google Shape;4039;p24"/>
            <p:cNvCxnSpPr/>
            <p:nvPr/>
          </p:nvCxnSpPr>
          <p:spPr>
            <a:xfrm>
              <a:off x="3886"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4040" name="Google Shape;4040;p24"/>
            <p:cNvCxnSpPr/>
            <p:nvPr/>
          </p:nvCxnSpPr>
          <p:spPr>
            <a:xfrm>
              <a:off x="4062" y="1871"/>
              <a:ext cx="0" cy="144"/>
            </a:xfrm>
            <a:prstGeom prst="straightConnector1">
              <a:avLst/>
            </a:prstGeom>
            <a:noFill/>
            <a:ln w="9525" cap="flat" cmpd="sng">
              <a:solidFill>
                <a:schemeClr val="dk1"/>
              </a:solidFill>
              <a:prstDash val="solid"/>
              <a:round/>
              <a:headEnd type="none" w="med" len="med"/>
              <a:tailEnd type="none" w="med" len="med"/>
            </a:ln>
          </p:spPr>
        </p:cxnSp>
        <p:cxnSp>
          <p:nvCxnSpPr>
            <p:cNvPr id="4041" name="Google Shape;4041;p24"/>
            <p:cNvCxnSpPr/>
            <p:nvPr/>
          </p:nvCxnSpPr>
          <p:spPr>
            <a:xfrm>
              <a:off x="4218" y="1867"/>
              <a:ext cx="0" cy="144"/>
            </a:xfrm>
            <a:prstGeom prst="straightConnector1">
              <a:avLst/>
            </a:prstGeom>
            <a:noFill/>
            <a:ln w="9525" cap="flat" cmpd="sng">
              <a:solidFill>
                <a:schemeClr val="dk1"/>
              </a:solidFill>
              <a:prstDash val="solid"/>
              <a:round/>
              <a:headEnd type="none" w="med" len="med"/>
              <a:tailEnd type="none" w="med" len="med"/>
            </a:ln>
          </p:spPr>
        </p:cxnSp>
        <p:cxnSp>
          <p:nvCxnSpPr>
            <p:cNvPr id="4042" name="Google Shape;4042;p24"/>
            <p:cNvCxnSpPr/>
            <p:nvPr/>
          </p:nvCxnSpPr>
          <p:spPr>
            <a:xfrm>
              <a:off x="4362" y="1859"/>
              <a:ext cx="0" cy="144"/>
            </a:xfrm>
            <a:prstGeom prst="straightConnector1">
              <a:avLst/>
            </a:prstGeom>
            <a:noFill/>
            <a:ln w="9525" cap="flat" cmpd="sng">
              <a:solidFill>
                <a:schemeClr val="dk1"/>
              </a:solidFill>
              <a:prstDash val="solid"/>
              <a:round/>
              <a:headEnd type="none" w="med" len="med"/>
              <a:tailEnd type="none" w="med" len="med"/>
            </a:ln>
          </p:spPr>
        </p:cxnSp>
        <p:sp>
          <p:nvSpPr>
            <p:cNvPr id="4043" name="Google Shape;4043;p24"/>
            <p:cNvSpPr txBox="1"/>
            <p:nvPr/>
          </p:nvSpPr>
          <p:spPr>
            <a:xfrm>
              <a:off x="2985"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1</a:t>
              </a:r>
              <a:endParaRPr/>
            </a:p>
          </p:txBody>
        </p:sp>
        <p:sp>
          <p:nvSpPr>
            <p:cNvPr id="4044" name="Google Shape;4044;p24"/>
            <p:cNvSpPr txBox="1"/>
            <p:nvPr/>
          </p:nvSpPr>
          <p:spPr>
            <a:xfrm>
              <a:off x="3153"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2</a:t>
              </a:r>
              <a:endParaRPr/>
            </a:p>
          </p:txBody>
        </p:sp>
        <p:sp>
          <p:nvSpPr>
            <p:cNvPr id="4045" name="Google Shape;4045;p24"/>
            <p:cNvSpPr txBox="1"/>
            <p:nvPr/>
          </p:nvSpPr>
          <p:spPr>
            <a:xfrm>
              <a:off x="3345"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3</a:t>
              </a:r>
              <a:endParaRPr/>
            </a:p>
          </p:txBody>
        </p:sp>
        <p:sp>
          <p:nvSpPr>
            <p:cNvPr id="4046" name="Google Shape;4046;p24"/>
            <p:cNvSpPr txBox="1"/>
            <p:nvPr/>
          </p:nvSpPr>
          <p:spPr>
            <a:xfrm>
              <a:off x="3517"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4</a:t>
              </a:r>
              <a:endParaRPr/>
            </a:p>
          </p:txBody>
        </p:sp>
        <p:sp>
          <p:nvSpPr>
            <p:cNvPr id="4047" name="Google Shape;4047;p24"/>
            <p:cNvSpPr txBox="1"/>
            <p:nvPr/>
          </p:nvSpPr>
          <p:spPr>
            <a:xfrm>
              <a:off x="3705"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5</a:t>
              </a:r>
              <a:endParaRPr/>
            </a:p>
          </p:txBody>
        </p:sp>
        <p:sp>
          <p:nvSpPr>
            <p:cNvPr id="4048" name="Google Shape;4048;p24"/>
            <p:cNvSpPr txBox="1"/>
            <p:nvPr/>
          </p:nvSpPr>
          <p:spPr>
            <a:xfrm>
              <a:off x="3893"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6</a:t>
              </a:r>
              <a:endParaRPr/>
            </a:p>
          </p:txBody>
        </p:sp>
        <p:sp>
          <p:nvSpPr>
            <p:cNvPr id="4049" name="Google Shape;4049;p24"/>
            <p:cNvSpPr txBox="1"/>
            <p:nvPr/>
          </p:nvSpPr>
          <p:spPr>
            <a:xfrm>
              <a:off x="4057"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7</a:t>
              </a:r>
              <a:endParaRPr/>
            </a:p>
          </p:txBody>
        </p:sp>
        <p:sp>
          <p:nvSpPr>
            <p:cNvPr id="4050" name="Google Shape;4050;p24"/>
            <p:cNvSpPr txBox="1"/>
            <p:nvPr/>
          </p:nvSpPr>
          <p:spPr>
            <a:xfrm>
              <a:off x="4205"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8</a:t>
              </a:r>
              <a:endParaRPr/>
            </a:p>
          </p:txBody>
        </p:sp>
        <p:sp>
          <p:nvSpPr>
            <p:cNvPr id="4051" name="Google Shape;4051;p24"/>
            <p:cNvSpPr txBox="1"/>
            <p:nvPr/>
          </p:nvSpPr>
          <p:spPr>
            <a:xfrm>
              <a:off x="4349"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9</a:t>
              </a:r>
              <a:endParaRPr/>
            </a:p>
          </p:txBody>
        </p:sp>
        <p:sp>
          <p:nvSpPr>
            <p:cNvPr id="4052" name="Google Shape;4052;p24"/>
            <p:cNvSpPr/>
            <p:nvPr/>
          </p:nvSpPr>
          <p:spPr>
            <a:xfrm>
              <a:off x="2606" y="969"/>
              <a:ext cx="375" cy="969"/>
            </a:xfrm>
            <a:custGeom>
              <a:avLst/>
              <a:gdLst/>
              <a:ahLst/>
              <a:cxnLst/>
              <a:rect l="l" t="t" r="r" b="b"/>
              <a:pathLst>
                <a:path w="375" h="969" extrusionOk="0">
                  <a:moveTo>
                    <a:pt x="375" y="0"/>
                  </a:moveTo>
                  <a:lnTo>
                    <a:pt x="0" y="485"/>
                  </a:lnTo>
                  <a:lnTo>
                    <a:pt x="375" y="969"/>
                  </a:lnTo>
                  <a:lnTo>
                    <a:pt x="375" y="0"/>
                  </a:lnTo>
                  <a:close/>
                </a:path>
              </a:pathLst>
            </a:custGeom>
            <a:gradFill>
              <a:gsLst>
                <a:gs pos="0">
                  <a:schemeClr val="dk1"/>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053" name="Google Shape;4053;p24"/>
          <p:cNvGrpSpPr/>
          <p:nvPr/>
        </p:nvGrpSpPr>
        <p:grpSpPr>
          <a:xfrm rot="10800000" flipH="1">
            <a:off x="1017588" y="2238375"/>
            <a:ext cx="1689100" cy="2092326"/>
            <a:chOff x="1497" y="1352"/>
            <a:chExt cx="1064" cy="1318"/>
          </a:xfrm>
        </p:grpSpPr>
        <p:grpSp>
          <p:nvGrpSpPr>
            <p:cNvPr id="4054" name="Google Shape;4054;p24"/>
            <p:cNvGrpSpPr/>
            <p:nvPr/>
          </p:nvGrpSpPr>
          <p:grpSpPr>
            <a:xfrm>
              <a:off x="1497" y="1352"/>
              <a:ext cx="1064" cy="217"/>
              <a:chOff x="1600" y="1475"/>
              <a:chExt cx="1064" cy="217"/>
            </a:xfrm>
          </p:grpSpPr>
          <p:sp>
            <p:nvSpPr>
              <p:cNvPr id="4055" name="Google Shape;4055;p24"/>
              <p:cNvSpPr/>
              <p:nvPr/>
            </p:nvSpPr>
            <p:spPr>
              <a:xfrm rot="10800000">
                <a:off x="2358" y="1500"/>
                <a:ext cx="168" cy="17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4056" name="Google Shape;4056;p24"/>
              <p:cNvSpPr/>
              <p:nvPr/>
            </p:nvSpPr>
            <p:spPr>
              <a:xfrm>
                <a:off x="1614" y="1494"/>
                <a:ext cx="896" cy="198"/>
              </a:xfrm>
              <a:custGeom>
                <a:avLst/>
                <a:gdLst/>
                <a:ahLst/>
                <a:cxnLst/>
                <a:rect l="l" t="t" r="r" b="b"/>
                <a:pathLst>
                  <a:path w="896" h="198" extrusionOk="0">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a:gsLst>
                  <a:gs pos="0">
                    <a:schemeClr val="dk1"/>
                  </a:gs>
                  <a:gs pos="50000">
                    <a:schemeClr val="lt1"/>
                  </a:gs>
                  <a:gs pos="100000">
                    <a:schemeClr val="dk1"/>
                  </a:gs>
                </a:gsLst>
                <a:lin ang="54000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4"/>
              <p:cNvSpPr txBox="1"/>
              <p:nvPr/>
            </p:nvSpPr>
            <p:spPr>
              <a:xfrm rot="10800000">
                <a:off x="1600" y="1475"/>
                <a:ext cx="896" cy="1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4058" name="Google Shape;4058;p24"/>
              <p:cNvSpPr/>
              <p:nvPr/>
            </p:nvSpPr>
            <p:spPr>
              <a:xfrm>
                <a:off x="2502" y="1506"/>
                <a:ext cx="62" cy="16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4"/>
              <p:cNvSpPr txBox="1"/>
              <p:nvPr/>
            </p:nvSpPr>
            <p:spPr>
              <a:xfrm rot="10800000">
                <a:off x="2509" y="1525"/>
                <a:ext cx="44" cy="11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cxnSp>
            <p:nvCxnSpPr>
              <p:cNvPr id="4060" name="Google Shape;4060;p24"/>
              <p:cNvCxnSpPr/>
              <p:nvPr/>
            </p:nvCxnSpPr>
            <p:spPr>
              <a:xfrm>
                <a:off x="2526" y="1584"/>
                <a:ext cx="138" cy="0"/>
              </a:xfrm>
              <a:prstGeom prst="straightConnector1">
                <a:avLst/>
              </a:prstGeom>
              <a:noFill/>
              <a:ln w="28575" cap="flat" cmpd="sng">
                <a:solidFill>
                  <a:schemeClr val="dk1"/>
                </a:solidFill>
                <a:prstDash val="solid"/>
                <a:round/>
                <a:headEnd type="none" w="med" len="med"/>
                <a:tailEnd type="none" w="med" len="med"/>
              </a:ln>
            </p:spPr>
          </p:cxnSp>
        </p:grpSp>
        <p:sp>
          <p:nvSpPr>
            <p:cNvPr id="4061" name="Google Shape;4061;p24"/>
            <p:cNvSpPr/>
            <p:nvPr/>
          </p:nvSpPr>
          <p:spPr>
            <a:xfrm>
              <a:off x="1536" y="1563"/>
              <a:ext cx="1015" cy="1107"/>
            </a:xfrm>
            <a:custGeom>
              <a:avLst/>
              <a:gdLst/>
              <a:ahLst/>
              <a:cxnLst/>
              <a:rect l="l" t="t" r="r" b="b"/>
              <a:pathLst>
                <a:path w="1015" h="1107" extrusionOk="0">
                  <a:moveTo>
                    <a:pt x="1015" y="1107"/>
                  </a:moveTo>
                  <a:lnTo>
                    <a:pt x="0" y="0"/>
                  </a:lnTo>
                  <a:lnTo>
                    <a:pt x="905" y="0"/>
                  </a:lnTo>
                  <a:lnTo>
                    <a:pt x="1015" y="1107"/>
                  </a:lnTo>
                  <a:close/>
                </a:path>
              </a:pathLst>
            </a:custGeom>
            <a:gradFill>
              <a:gsLst>
                <a:gs pos="0">
                  <a:schemeClr val="lt1"/>
                </a:gs>
                <a:gs pos="100000">
                  <a:schemeClr val="dk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4"/>
            <p:cNvSpPr txBox="1"/>
            <p:nvPr/>
          </p:nvSpPr>
          <p:spPr>
            <a:xfrm rot="10800000">
              <a:off x="1525" y="1550"/>
              <a:ext cx="1015" cy="1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4063" name="Google Shape;4063;p24"/>
          <p:cNvSpPr txBox="1"/>
          <p:nvPr/>
        </p:nvSpPr>
        <p:spPr>
          <a:xfrm>
            <a:off x="787400" y="5545138"/>
            <a:ext cx="7475538" cy="71437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C0000"/>
              </a:buClr>
              <a:buSzPts val="2400"/>
              <a:buFont typeface="Noto Sans Symbols"/>
              <a:buNone/>
            </a:pPr>
            <a:r>
              <a:rPr lang="en-US" sz="2400" i="1">
                <a:solidFill>
                  <a:srgbClr val="CC0000"/>
                </a:solidFill>
                <a:latin typeface="Gill Sans"/>
                <a:ea typeface="Gill Sans"/>
                <a:cs typeface="Gill Sans"/>
                <a:sym typeface="Gill Sans"/>
              </a:rPr>
              <a:t>frequency division multiplexing:</a:t>
            </a:r>
            <a:r>
              <a:rPr lang="en-US" sz="2400">
                <a:solidFill>
                  <a:schemeClr val="dk1"/>
                </a:solidFill>
                <a:latin typeface="Gill Sans"/>
                <a:ea typeface="Gill Sans"/>
                <a:cs typeface="Gill Sans"/>
                <a:sym typeface="Gill Sans"/>
              </a:rPr>
              <a:t> different channels transmitted</a:t>
            </a:r>
            <a:endParaRPr/>
          </a:p>
          <a:p>
            <a:pPr marL="0" marR="0" lvl="0" indent="0" algn="l" rtl="0">
              <a:lnSpc>
                <a:spcPct val="85000"/>
              </a:lnSpc>
              <a:spcBef>
                <a:spcPts val="0"/>
              </a:spcBef>
              <a:spcAft>
                <a:spcPts val="0"/>
              </a:spcAft>
              <a:buClr>
                <a:schemeClr val="dk1"/>
              </a:buClr>
              <a:buSzPts val="2400"/>
              <a:buFont typeface="Noto Sans Symbols"/>
              <a:buNone/>
            </a:pPr>
            <a:r>
              <a:rPr lang="en-US" sz="2400">
                <a:solidFill>
                  <a:schemeClr val="dk1"/>
                </a:solidFill>
                <a:latin typeface="Gill Sans"/>
                <a:ea typeface="Gill Sans"/>
                <a:cs typeface="Gill Sans"/>
                <a:sym typeface="Gill Sans"/>
              </a:rPr>
              <a:t>in different frequency bands</a:t>
            </a:r>
            <a:endParaRPr/>
          </a:p>
        </p:txBody>
      </p:sp>
      <p:pic>
        <p:nvPicPr>
          <p:cNvPr id="4064" name="Google Shape;4064;p24" descr="underline_base"/>
          <p:cNvPicPr preferRelativeResize="0"/>
          <p:nvPr/>
        </p:nvPicPr>
        <p:blipFill rotWithShape="1">
          <a:blip r:embed="rId6">
            <a:alphaModFix/>
          </a:blip>
          <a:srcRect/>
          <a:stretch/>
        </p:blipFill>
        <p:spPr>
          <a:xfrm>
            <a:off x="439738" y="868363"/>
            <a:ext cx="5951537" cy="196850"/>
          </a:xfrm>
          <a:prstGeom prst="rect">
            <a:avLst/>
          </a:prstGeom>
          <a:noFill/>
          <a:ln>
            <a:noFill/>
          </a:ln>
        </p:spPr>
      </p:pic>
      <p:grpSp>
        <p:nvGrpSpPr>
          <p:cNvPr id="4065" name="Google Shape;4065;p24"/>
          <p:cNvGrpSpPr/>
          <p:nvPr/>
        </p:nvGrpSpPr>
        <p:grpSpPr>
          <a:xfrm>
            <a:off x="560388" y="1928813"/>
            <a:ext cx="609600" cy="609600"/>
            <a:chOff x="-44" y="1473"/>
            <a:chExt cx="981" cy="1105"/>
          </a:xfrm>
        </p:grpSpPr>
        <p:pic>
          <p:nvPicPr>
            <p:cNvPr id="4066" name="Google Shape;4066;p24" descr="desktop_computer_stylized_medium"/>
            <p:cNvPicPr preferRelativeResize="0"/>
            <p:nvPr/>
          </p:nvPicPr>
          <p:blipFill rotWithShape="1">
            <a:blip r:embed="rId7">
              <a:alphaModFix/>
            </a:blip>
            <a:srcRect/>
            <a:stretch/>
          </p:blipFill>
          <p:spPr>
            <a:xfrm flipH="1">
              <a:off x="-44" y="1473"/>
              <a:ext cx="981" cy="1105"/>
            </a:xfrm>
            <a:prstGeom prst="rect">
              <a:avLst/>
            </a:prstGeom>
            <a:noFill/>
            <a:ln>
              <a:noFill/>
            </a:ln>
          </p:spPr>
        </p:pic>
        <p:sp>
          <p:nvSpPr>
            <p:cNvPr id="4067" name="Google Shape;4067;p2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4068" name="Google Shape;4068;p2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24</a:t>
            </a:fld>
            <a:endParaRPr sz="1200">
              <a:solidFill>
                <a:schemeClr val="dk1"/>
              </a:solidFill>
              <a:latin typeface="Tahoma"/>
              <a:ea typeface="Tahoma"/>
              <a:cs typeface="Tahoma"/>
              <a:sym typeface="Tahoma"/>
            </a:endParaRPr>
          </a:p>
        </p:txBody>
      </p:sp>
      <p:sp>
        <p:nvSpPr>
          <p:cNvPr id="4069" name="Google Shape;4069;p24"/>
          <p:cNvSpPr txBox="1"/>
          <p:nvPr/>
        </p:nvSpPr>
        <p:spPr>
          <a:xfrm>
            <a:off x="6272213" y="3028950"/>
            <a:ext cx="2465387" cy="1076325"/>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This is where the splitter is useful – to split between voice (phone) and data (computer)</a:t>
            </a:r>
            <a:endParaRPr sz="16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53"/>
                                        </p:tgtEl>
                                        <p:attrNameLst>
                                          <p:attrName>style.visibility</p:attrName>
                                        </p:attrNameLst>
                                      </p:cBhvr>
                                      <p:to>
                                        <p:strVal val="visible"/>
                                      </p:to>
                                    </p:set>
                                    <p:animEffect transition="in" filter="fade">
                                      <p:cBhvr>
                                        <p:cTn id="7" dur="500"/>
                                        <p:tgtEl>
                                          <p:spTgt spid="40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22"/>
                                        </p:tgtEl>
                                        <p:attrNameLst>
                                          <p:attrName>style.visibility</p:attrName>
                                        </p:attrNameLst>
                                      </p:cBhvr>
                                      <p:to>
                                        <p:strVal val="visible"/>
                                      </p:to>
                                    </p:set>
                                    <p:animEffect transition="in" filter="fade">
                                      <p:cBhvr>
                                        <p:cTn id="12" dur="500"/>
                                        <p:tgtEl>
                                          <p:spTgt spid="402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017"/>
                                        </p:tgtEl>
                                        <p:attrNameLst>
                                          <p:attrName>style.visibility</p:attrName>
                                        </p:attrNameLst>
                                      </p:cBhvr>
                                      <p:to>
                                        <p:strVal val="visible"/>
                                      </p:to>
                                    </p:set>
                                    <p:animEffect transition="in" filter="fade">
                                      <p:cBhvr>
                                        <p:cTn id="16" dur="500"/>
                                        <p:tgtEl>
                                          <p:spTgt spid="401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063"/>
                                        </p:tgtEl>
                                        <p:attrNameLst>
                                          <p:attrName>style.visibility</p:attrName>
                                        </p:attrNameLst>
                                      </p:cBhvr>
                                      <p:to>
                                        <p:strVal val="visible"/>
                                      </p:to>
                                    </p:set>
                                    <p:animEffect transition="in" filter="fade">
                                      <p:cBhvr>
                                        <p:cTn id="20" dur="500"/>
                                        <p:tgtEl>
                                          <p:spTgt spid="4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3"/>
        <p:cNvGrpSpPr/>
        <p:nvPr/>
      </p:nvGrpSpPr>
      <p:grpSpPr>
        <a:xfrm>
          <a:off x="0" y="0"/>
          <a:ext cx="0" cy="0"/>
          <a:chOff x="0" y="0"/>
          <a:chExt cx="0" cy="0"/>
        </a:xfrm>
      </p:grpSpPr>
      <p:sp>
        <p:nvSpPr>
          <p:cNvPr id="4074" name="Google Shape;4074;p25"/>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4075" name="Google Shape;4075;p25"/>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25</a:t>
            </a:fld>
            <a:endParaRPr sz="1200">
              <a:solidFill>
                <a:schemeClr val="dk1"/>
              </a:solidFill>
              <a:latin typeface="Tahoma"/>
              <a:ea typeface="Tahoma"/>
              <a:cs typeface="Tahoma"/>
              <a:sym typeface="Tahoma"/>
            </a:endParaRPr>
          </a:p>
        </p:txBody>
      </p:sp>
      <p:pic>
        <p:nvPicPr>
          <p:cNvPr id="4076" name="Google Shape;4076;p25"/>
          <p:cNvPicPr preferRelativeResize="0"/>
          <p:nvPr/>
        </p:nvPicPr>
        <p:blipFill rotWithShape="1">
          <a:blip r:embed="rId3">
            <a:alphaModFix/>
          </a:blip>
          <a:srcRect/>
          <a:stretch/>
        </p:blipFill>
        <p:spPr>
          <a:xfrm>
            <a:off x="2051050" y="765175"/>
            <a:ext cx="5716588" cy="2784475"/>
          </a:xfrm>
          <a:prstGeom prst="rect">
            <a:avLst/>
          </a:prstGeom>
          <a:noFill/>
          <a:ln>
            <a:noFill/>
          </a:ln>
        </p:spPr>
      </p:pic>
      <p:grpSp>
        <p:nvGrpSpPr>
          <p:cNvPr id="4077" name="Google Shape;4077;p25"/>
          <p:cNvGrpSpPr/>
          <p:nvPr/>
        </p:nvGrpSpPr>
        <p:grpSpPr>
          <a:xfrm>
            <a:off x="1182688" y="1636713"/>
            <a:ext cx="4711700" cy="3219450"/>
            <a:chOff x="2496084" y="3534246"/>
            <a:chExt cx="4711700" cy="3219450"/>
          </a:xfrm>
        </p:grpSpPr>
        <p:grpSp>
          <p:nvGrpSpPr>
            <p:cNvPr id="4078" name="Google Shape;4078;p25"/>
            <p:cNvGrpSpPr/>
            <p:nvPr/>
          </p:nvGrpSpPr>
          <p:grpSpPr>
            <a:xfrm>
              <a:off x="4186771" y="4639146"/>
              <a:ext cx="3021013" cy="2114550"/>
              <a:chOff x="2606" y="951"/>
              <a:chExt cx="1903" cy="1332"/>
            </a:xfrm>
          </p:grpSpPr>
          <p:sp>
            <p:nvSpPr>
              <p:cNvPr id="4079" name="Google Shape;4079;p25"/>
              <p:cNvSpPr txBox="1"/>
              <p:nvPr/>
            </p:nvSpPr>
            <p:spPr>
              <a:xfrm>
                <a:off x="3378" y="2071"/>
                <a:ext cx="655"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Channels</a:t>
                </a:r>
                <a:endParaRPr/>
              </a:p>
            </p:txBody>
          </p:sp>
          <p:cxnSp>
            <p:nvCxnSpPr>
              <p:cNvPr id="4080" name="Google Shape;4080;p25"/>
              <p:cNvCxnSpPr/>
              <p:nvPr/>
            </p:nvCxnSpPr>
            <p:spPr>
              <a:xfrm>
                <a:off x="2994" y="951"/>
                <a:ext cx="0" cy="978"/>
              </a:xfrm>
              <a:prstGeom prst="straightConnector1">
                <a:avLst/>
              </a:prstGeom>
              <a:noFill/>
              <a:ln w="9525" cap="flat" cmpd="sng">
                <a:solidFill>
                  <a:schemeClr val="dk1"/>
                </a:solidFill>
                <a:prstDash val="solid"/>
                <a:round/>
                <a:headEnd type="none" w="med" len="med"/>
                <a:tailEnd type="none" w="med" len="med"/>
              </a:ln>
            </p:spPr>
          </p:cxnSp>
          <p:cxnSp>
            <p:nvCxnSpPr>
              <p:cNvPr id="4081" name="Google Shape;4081;p25"/>
              <p:cNvCxnSpPr/>
              <p:nvPr/>
            </p:nvCxnSpPr>
            <p:spPr>
              <a:xfrm>
                <a:off x="2988" y="1935"/>
                <a:ext cx="1464" cy="0"/>
              </a:xfrm>
              <a:prstGeom prst="straightConnector1">
                <a:avLst/>
              </a:prstGeom>
              <a:noFill/>
              <a:ln w="9525" cap="flat" cmpd="sng">
                <a:solidFill>
                  <a:schemeClr val="dk1"/>
                </a:solidFill>
                <a:prstDash val="solid"/>
                <a:round/>
                <a:headEnd type="none" w="med" len="med"/>
                <a:tailEnd type="none" w="med" len="med"/>
              </a:ln>
            </p:spPr>
          </p:cxnSp>
          <p:sp>
            <p:nvSpPr>
              <p:cNvPr id="4082" name="Google Shape;4082;p25"/>
              <p:cNvSpPr txBox="1"/>
              <p:nvPr/>
            </p:nvSpPr>
            <p:spPr>
              <a:xfrm>
                <a:off x="2978"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cxnSp>
            <p:nvCxnSpPr>
              <p:cNvPr id="4083" name="Google Shape;4083;p25"/>
              <p:cNvCxnSpPr/>
              <p:nvPr/>
            </p:nvCxnSpPr>
            <p:spPr>
              <a:xfrm>
                <a:off x="3150" y="1863"/>
                <a:ext cx="0" cy="144"/>
              </a:xfrm>
              <a:prstGeom prst="straightConnector1">
                <a:avLst/>
              </a:prstGeom>
              <a:noFill/>
              <a:ln w="9525" cap="flat" cmpd="sng">
                <a:solidFill>
                  <a:schemeClr val="dk1"/>
                </a:solidFill>
                <a:prstDash val="solid"/>
                <a:round/>
                <a:headEnd type="none" w="med" len="med"/>
                <a:tailEnd type="none" w="med" len="med"/>
              </a:ln>
            </p:spPr>
          </p:cxnSp>
          <p:sp>
            <p:nvSpPr>
              <p:cNvPr id="4084" name="Google Shape;4084;p25"/>
              <p:cNvSpPr txBox="1"/>
              <p:nvPr/>
            </p:nvSpPr>
            <p:spPr>
              <a:xfrm>
                <a:off x="3152"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sp>
            <p:nvSpPr>
              <p:cNvPr id="4085" name="Google Shape;4085;p25"/>
              <p:cNvSpPr txBox="1"/>
              <p:nvPr/>
            </p:nvSpPr>
            <p:spPr>
              <a:xfrm>
                <a:off x="3338"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sp>
            <p:nvSpPr>
              <p:cNvPr id="4086" name="Google Shape;4086;p25"/>
              <p:cNvSpPr txBox="1"/>
              <p:nvPr/>
            </p:nvSpPr>
            <p:spPr>
              <a:xfrm>
                <a:off x="3524"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sp>
            <p:nvSpPr>
              <p:cNvPr id="4087" name="Google Shape;4087;p25"/>
              <p:cNvSpPr txBox="1"/>
              <p:nvPr/>
            </p:nvSpPr>
            <p:spPr>
              <a:xfrm>
                <a:off x="3710"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sp>
            <p:nvSpPr>
              <p:cNvPr id="4088" name="Google Shape;4088;p25"/>
              <p:cNvSpPr txBox="1"/>
              <p:nvPr/>
            </p:nvSpPr>
            <p:spPr>
              <a:xfrm>
                <a:off x="3896"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V</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I</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E</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p:txBody>
          </p:sp>
          <p:sp>
            <p:nvSpPr>
              <p:cNvPr id="4089" name="Google Shape;4089;p25"/>
              <p:cNvSpPr txBox="1"/>
              <p:nvPr/>
            </p:nvSpPr>
            <p:spPr>
              <a:xfrm>
                <a:off x="4058" y="1402"/>
                <a:ext cx="174"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endParaRPr sz="100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T</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a:t>
                </a:r>
                <a:endParaRPr/>
              </a:p>
            </p:txBody>
          </p:sp>
          <p:sp>
            <p:nvSpPr>
              <p:cNvPr id="4090" name="Google Shape;4090;p25"/>
              <p:cNvSpPr txBox="1"/>
              <p:nvPr/>
            </p:nvSpPr>
            <p:spPr>
              <a:xfrm>
                <a:off x="4202" y="1402"/>
                <a:ext cx="174"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endParaRPr sz="100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D</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T</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a:t>
                </a:r>
                <a:endParaRPr/>
              </a:p>
            </p:txBody>
          </p:sp>
          <p:sp>
            <p:nvSpPr>
              <p:cNvPr id="4091" name="Google Shape;4091;p25"/>
              <p:cNvSpPr txBox="1"/>
              <p:nvPr/>
            </p:nvSpPr>
            <p:spPr>
              <a:xfrm>
                <a:off x="4330" y="1114"/>
                <a:ext cx="178" cy="8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endParaRPr sz="100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C</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T</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R</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O</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L</a:t>
                </a:r>
                <a:endParaRPr/>
              </a:p>
            </p:txBody>
          </p:sp>
          <p:cxnSp>
            <p:nvCxnSpPr>
              <p:cNvPr id="4092" name="Google Shape;4092;p25"/>
              <p:cNvCxnSpPr/>
              <p:nvPr/>
            </p:nvCxnSpPr>
            <p:spPr>
              <a:xfrm>
                <a:off x="3334"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4093" name="Google Shape;4093;p25"/>
              <p:cNvCxnSpPr/>
              <p:nvPr/>
            </p:nvCxnSpPr>
            <p:spPr>
              <a:xfrm>
                <a:off x="3514"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4094" name="Google Shape;4094;p25"/>
              <p:cNvCxnSpPr/>
              <p:nvPr/>
            </p:nvCxnSpPr>
            <p:spPr>
              <a:xfrm>
                <a:off x="3698"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4095" name="Google Shape;4095;p25"/>
              <p:cNvCxnSpPr/>
              <p:nvPr/>
            </p:nvCxnSpPr>
            <p:spPr>
              <a:xfrm>
                <a:off x="3886"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4096" name="Google Shape;4096;p25"/>
              <p:cNvCxnSpPr/>
              <p:nvPr/>
            </p:nvCxnSpPr>
            <p:spPr>
              <a:xfrm>
                <a:off x="4062" y="1871"/>
                <a:ext cx="0" cy="144"/>
              </a:xfrm>
              <a:prstGeom prst="straightConnector1">
                <a:avLst/>
              </a:prstGeom>
              <a:noFill/>
              <a:ln w="9525" cap="flat" cmpd="sng">
                <a:solidFill>
                  <a:schemeClr val="dk1"/>
                </a:solidFill>
                <a:prstDash val="solid"/>
                <a:round/>
                <a:headEnd type="none" w="med" len="med"/>
                <a:tailEnd type="none" w="med" len="med"/>
              </a:ln>
            </p:spPr>
          </p:cxnSp>
          <p:cxnSp>
            <p:nvCxnSpPr>
              <p:cNvPr id="4097" name="Google Shape;4097;p25"/>
              <p:cNvCxnSpPr/>
              <p:nvPr/>
            </p:nvCxnSpPr>
            <p:spPr>
              <a:xfrm>
                <a:off x="4218" y="1867"/>
                <a:ext cx="0" cy="144"/>
              </a:xfrm>
              <a:prstGeom prst="straightConnector1">
                <a:avLst/>
              </a:prstGeom>
              <a:noFill/>
              <a:ln w="9525" cap="flat" cmpd="sng">
                <a:solidFill>
                  <a:schemeClr val="dk1"/>
                </a:solidFill>
                <a:prstDash val="solid"/>
                <a:round/>
                <a:headEnd type="none" w="med" len="med"/>
                <a:tailEnd type="none" w="med" len="med"/>
              </a:ln>
            </p:spPr>
          </p:cxnSp>
          <p:cxnSp>
            <p:nvCxnSpPr>
              <p:cNvPr id="4098" name="Google Shape;4098;p25"/>
              <p:cNvCxnSpPr/>
              <p:nvPr/>
            </p:nvCxnSpPr>
            <p:spPr>
              <a:xfrm>
                <a:off x="4362" y="1859"/>
                <a:ext cx="0" cy="144"/>
              </a:xfrm>
              <a:prstGeom prst="straightConnector1">
                <a:avLst/>
              </a:prstGeom>
              <a:noFill/>
              <a:ln w="9525" cap="flat" cmpd="sng">
                <a:solidFill>
                  <a:schemeClr val="dk1"/>
                </a:solidFill>
                <a:prstDash val="solid"/>
                <a:round/>
                <a:headEnd type="none" w="med" len="med"/>
                <a:tailEnd type="none" w="med" len="med"/>
              </a:ln>
            </p:spPr>
          </p:cxnSp>
          <p:sp>
            <p:nvSpPr>
              <p:cNvPr id="4099" name="Google Shape;4099;p25"/>
              <p:cNvSpPr txBox="1"/>
              <p:nvPr/>
            </p:nvSpPr>
            <p:spPr>
              <a:xfrm>
                <a:off x="2985"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1</a:t>
                </a:r>
                <a:endParaRPr/>
              </a:p>
            </p:txBody>
          </p:sp>
          <p:sp>
            <p:nvSpPr>
              <p:cNvPr id="4100" name="Google Shape;4100;p25"/>
              <p:cNvSpPr txBox="1"/>
              <p:nvPr/>
            </p:nvSpPr>
            <p:spPr>
              <a:xfrm>
                <a:off x="3153"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2</a:t>
                </a:r>
                <a:endParaRPr/>
              </a:p>
            </p:txBody>
          </p:sp>
          <p:sp>
            <p:nvSpPr>
              <p:cNvPr id="4101" name="Google Shape;4101;p25"/>
              <p:cNvSpPr txBox="1"/>
              <p:nvPr/>
            </p:nvSpPr>
            <p:spPr>
              <a:xfrm>
                <a:off x="3345"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3</a:t>
                </a:r>
                <a:endParaRPr/>
              </a:p>
            </p:txBody>
          </p:sp>
          <p:sp>
            <p:nvSpPr>
              <p:cNvPr id="4102" name="Google Shape;4102;p25"/>
              <p:cNvSpPr txBox="1"/>
              <p:nvPr/>
            </p:nvSpPr>
            <p:spPr>
              <a:xfrm>
                <a:off x="3517"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4</a:t>
                </a:r>
                <a:endParaRPr/>
              </a:p>
            </p:txBody>
          </p:sp>
          <p:sp>
            <p:nvSpPr>
              <p:cNvPr id="4103" name="Google Shape;4103;p25"/>
              <p:cNvSpPr txBox="1"/>
              <p:nvPr/>
            </p:nvSpPr>
            <p:spPr>
              <a:xfrm>
                <a:off x="3705"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5</a:t>
                </a:r>
                <a:endParaRPr/>
              </a:p>
            </p:txBody>
          </p:sp>
          <p:sp>
            <p:nvSpPr>
              <p:cNvPr id="4104" name="Google Shape;4104;p25"/>
              <p:cNvSpPr txBox="1"/>
              <p:nvPr/>
            </p:nvSpPr>
            <p:spPr>
              <a:xfrm>
                <a:off x="3893"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6</a:t>
                </a:r>
                <a:endParaRPr/>
              </a:p>
            </p:txBody>
          </p:sp>
          <p:sp>
            <p:nvSpPr>
              <p:cNvPr id="4105" name="Google Shape;4105;p25"/>
              <p:cNvSpPr txBox="1"/>
              <p:nvPr/>
            </p:nvSpPr>
            <p:spPr>
              <a:xfrm>
                <a:off x="4057"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7</a:t>
                </a:r>
                <a:endParaRPr/>
              </a:p>
            </p:txBody>
          </p:sp>
          <p:sp>
            <p:nvSpPr>
              <p:cNvPr id="4106" name="Google Shape;4106;p25"/>
              <p:cNvSpPr txBox="1"/>
              <p:nvPr/>
            </p:nvSpPr>
            <p:spPr>
              <a:xfrm>
                <a:off x="4205"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8</a:t>
                </a:r>
                <a:endParaRPr/>
              </a:p>
            </p:txBody>
          </p:sp>
          <p:sp>
            <p:nvSpPr>
              <p:cNvPr id="4107" name="Google Shape;4107;p25"/>
              <p:cNvSpPr txBox="1"/>
              <p:nvPr/>
            </p:nvSpPr>
            <p:spPr>
              <a:xfrm>
                <a:off x="4349"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9</a:t>
                </a:r>
                <a:endParaRPr/>
              </a:p>
            </p:txBody>
          </p:sp>
          <p:sp>
            <p:nvSpPr>
              <p:cNvPr id="4108" name="Google Shape;4108;p25"/>
              <p:cNvSpPr/>
              <p:nvPr/>
            </p:nvSpPr>
            <p:spPr>
              <a:xfrm>
                <a:off x="2606" y="969"/>
                <a:ext cx="375" cy="969"/>
              </a:xfrm>
              <a:custGeom>
                <a:avLst/>
                <a:gdLst/>
                <a:ahLst/>
                <a:cxnLst/>
                <a:rect l="l" t="t" r="r" b="b"/>
                <a:pathLst>
                  <a:path w="375" h="969" extrusionOk="0">
                    <a:moveTo>
                      <a:pt x="375" y="0"/>
                    </a:moveTo>
                    <a:lnTo>
                      <a:pt x="0" y="485"/>
                    </a:lnTo>
                    <a:lnTo>
                      <a:pt x="375" y="969"/>
                    </a:lnTo>
                    <a:lnTo>
                      <a:pt x="375" y="0"/>
                    </a:lnTo>
                    <a:close/>
                  </a:path>
                </a:pathLst>
              </a:custGeom>
              <a:gradFill>
                <a:gsLst>
                  <a:gs pos="0">
                    <a:schemeClr val="dk1"/>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109" name="Google Shape;4109;p25"/>
            <p:cNvGrpSpPr/>
            <p:nvPr/>
          </p:nvGrpSpPr>
          <p:grpSpPr>
            <a:xfrm rot="10800000" flipH="1">
              <a:off x="2496084" y="3534246"/>
              <a:ext cx="1689100" cy="2092326"/>
              <a:chOff x="1497" y="1352"/>
              <a:chExt cx="1064" cy="1318"/>
            </a:xfrm>
          </p:grpSpPr>
          <p:grpSp>
            <p:nvGrpSpPr>
              <p:cNvPr id="4110" name="Google Shape;4110;p25"/>
              <p:cNvGrpSpPr/>
              <p:nvPr/>
            </p:nvGrpSpPr>
            <p:grpSpPr>
              <a:xfrm>
                <a:off x="1497" y="1352"/>
                <a:ext cx="1064" cy="217"/>
                <a:chOff x="1600" y="1475"/>
                <a:chExt cx="1064" cy="217"/>
              </a:xfrm>
            </p:grpSpPr>
            <p:sp>
              <p:nvSpPr>
                <p:cNvPr id="4111" name="Google Shape;4111;p25"/>
                <p:cNvSpPr/>
                <p:nvPr/>
              </p:nvSpPr>
              <p:spPr>
                <a:xfrm rot="10800000">
                  <a:off x="2358" y="1500"/>
                  <a:ext cx="168" cy="17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4112" name="Google Shape;4112;p25"/>
                <p:cNvSpPr/>
                <p:nvPr/>
              </p:nvSpPr>
              <p:spPr>
                <a:xfrm>
                  <a:off x="1614" y="1494"/>
                  <a:ext cx="896" cy="198"/>
                </a:xfrm>
                <a:custGeom>
                  <a:avLst/>
                  <a:gdLst/>
                  <a:ahLst/>
                  <a:cxnLst/>
                  <a:rect l="l" t="t" r="r" b="b"/>
                  <a:pathLst>
                    <a:path w="896" h="198" extrusionOk="0">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a:gsLst>
                    <a:gs pos="0">
                      <a:schemeClr val="dk1"/>
                    </a:gs>
                    <a:gs pos="50000">
                      <a:schemeClr val="lt1"/>
                    </a:gs>
                    <a:gs pos="100000">
                      <a:schemeClr val="dk1"/>
                    </a:gs>
                  </a:gsLst>
                  <a:lin ang="54000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5"/>
                <p:cNvSpPr txBox="1"/>
                <p:nvPr/>
              </p:nvSpPr>
              <p:spPr>
                <a:xfrm rot="10800000">
                  <a:off x="1600" y="1475"/>
                  <a:ext cx="896" cy="1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4114" name="Google Shape;4114;p25"/>
                <p:cNvSpPr/>
                <p:nvPr/>
              </p:nvSpPr>
              <p:spPr>
                <a:xfrm>
                  <a:off x="2502" y="1506"/>
                  <a:ext cx="62" cy="16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5"/>
                <p:cNvSpPr txBox="1"/>
                <p:nvPr/>
              </p:nvSpPr>
              <p:spPr>
                <a:xfrm rot="10800000">
                  <a:off x="2509" y="1525"/>
                  <a:ext cx="44" cy="11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cxnSp>
              <p:nvCxnSpPr>
                <p:cNvPr id="4116" name="Google Shape;4116;p25"/>
                <p:cNvCxnSpPr/>
                <p:nvPr/>
              </p:nvCxnSpPr>
              <p:spPr>
                <a:xfrm>
                  <a:off x="2526" y="1584"/>
                  <a:ext cx="138" cy="0"/>
                </a:xfrm>
                <a:prstGeom prst="straightConnector1">
                  <a:avLst/>
                </a:prstGeom>
                <a:noFill/>
                <a:ln w="28575" cap="flat" cmpd="sng">
                  <a:solidFill>
                    <a:schemeClr val="dk1"/>
                  </a:solidFill>
                  <a:prstDash val="solid"/>
                  <a:round/>
                  <a:headEnd type="none" w="med" len="med"/>
                  <a:tailEnd type="none" w="med" len="med"/>
                </a:ln>
              </p:spPr>
            </p:cxnSp>
          </p:grpSp>
          <p:sp>
            <p:nvSpPr>
              <p:cNvPr id="4117" name="Google Shape;4117;p25"/>
              <p:cNvSpPr/>
              <p:nvPr/>
            </p:nvSpPr>
            <p:spPr>
              <a:xfrm>
                <a:off x="1536" y="1563"/>
                <a:ext cx="1015" cy="1107"/>
              </a:xfrm>
              <a:custGeom>
                <a:avLst/>
                <a:gdLst/>
                <a:ahLst/>
                <a:cxnLst/>
                <a:rect l="l" t="t" r="r" b="b"/>
                <a:pathLst>
                  <a:path w="1015" h="1107" extrusionOk="0">
                    <a:moveTo>
                      <a:pt x="1015" y="1107"/>
                    </a:moveTo>
                    <a:lnTo>
                      <a:pt x="0" y="0"/>
                    </a:lnTo>
                    <a:lnTo>
                      <a:pt x="905" y="0"/>
                    </a:lnTo>
                    <a:lnTo>
                      <a:pt x="1015" y="1107"/>
                    </a:lnTo>
                    <a:close/>
                  </a:path>
                </a:pathLst>
              </a:custGeom>
              <a:gradFill>
                <a:gsLst>
                  <a:gs pos="0">
                    <a:schemeClr val="lt1"/>
                  </a:gs>
                  <a:gs pos="100000">
                    <a:schemeClr val="dk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5"/>
              <p:cNvSpPr txBox="1"/>
              <p:nvPr/>
            </p:nvSpPr>
            <p:spPr>
              <a:xfrm rot="10800000">
                <a:off x="1525" y="1550"/>
                <a:ext cx="1015" cy="1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pic>
        <p:nvPicPr>
          <p:cNvPr id="4119" name="Google Shape;4119;p25" descr="Puzzle"/>
          <p:cNvPicPr preferRelativeResize="0"/>
          <p:nvPr/>
        </p:nvPicPr>
        <p:blipFill rotWithShape="1">
          <a:blip r:embed="rId4">
            <a:alphaModFix/>
          </a:blip>
          <a:srcRect/>
          <a:stretch/>
        </p:blipFill>
        <p:spPr>
          <a:xfrm rot="2653558">
            <a:off x="8415338" y="125413"/>
            <a:ext cx="603250" cy="603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24"/>
        <p:cNvGrpSpPr/>
        <p:nvPr/>
      </p:nvGrpSpPr>
      <p:grpSpPr>
        <a:xfrm>
          <a:off x="0" y="0"/>
          <a:ext cx="0" cy="0"/>
          <a:chOff x="0" y="0"/>
          <a:chExt cx="0" cy="0"/>
        </a:xfrm>
      </p:grpSpPr>
      <p:sp>
        <p:nvSpPr>
          <p:cNvPr id="4125" name="Google Shape;4125;p26"/>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4126" name="Google Shape;4126;p26"/>
          <p:cNvSpPr/>
          <p:nvPr/>
        </p:nvSpPr>
        <p:spPr>
          <a:xfrm>
            <a:off x="381000" y="239713"/>
            <a:ext cx="6310313" cy="8350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3600"/>
              <a:buFont typeface="Noto Sans Symbols"/>
              <a:buNone/>
            </a:pPr>
            <a:r>
              <a:rPr lang="en-US" sz="3600">
                <a:solidFill>
                  <a:srgbClr val="000099"/>
                </a:solidFill>
                <a:latin typeface="Gill Sans"/>
                <a:ea typeface="Gill Sans"/>
                <a:cs typeface="Gill Sans"/>
                <a:sym typeface="Gill Sans"/>
              </a:rPr>
              <a:t>Access network: home network</a:t>
            </a:r>
            <a:endParaRPr/>
          </a:p>
        </p:txBody>
      </p:sp>
      <p:pic>
        <p:nvPicPr>
          <p:cNvPr id="4127" name="Google Shape;4127;p26" descr="underline_base"/>
          <p:cNvPicPr preferRelativeResize="0"/>
          <p:nvPr/>
        </p:nvPicPr>
        <p:blipFill rotWithShape="1">
          <a:blip r:embed="rId3">
            <a:alphaModFix/>
          </a:blip>
          <a:srcRect/>
          <a:stretch/>
        </p:blipFill>
        <p:spPr>
          <a:xfrm>
            <a:off x="439738" y="868363"/>
            <a:ext cx="6046787" cy="182562"/>
          </a:xfrm>
          <a:prstGeom prst="rect">
            <a:avLst/>
          </a:prstGeom>
          <a:noFill/>
          <a:ln>
            <a:noFill/>
          </a:ln>
        </p:spPr>
      </p:pic>
      <p:sp>
        <p:nvSpPr>
          <p:cNvPr id="4128" name="Google Shape;4128;p26"/>
          <p:cNvSpPr/>
          <p:nvPr/>
        </p:nvSpPr>
        <p:spPr>
          <a:xfrm>
            <a:off x="754063" y="1158875"/>
            <a:ext cx="5649912" cy="768350"/>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129" name="Google Shape;4129;p26"/>
          <p:cNvSpPr txBox="1"/>
          <p:nvPr/>
        </p:nvSpPr>
        <p:spPr>
          <a:xfrm>
            <a:off x="5905500" y="3178175"/>
            <a:ext cx="2897188" cy="609600"/>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to/from headend or central office</a:t>
            </a:r>
            <a:endParaRPr/>
          </a:p>
        </p:txBody>
      </p:sp>
      <p:sp>
        <p:nvSpPr>
          <p:cNvPr id="4130" name="Google Shape;4130;p26"/>
          <p:cNvSpPr/>
          <p:nvPr/>
        </p:nvSpPr>
        <p:spPr>
          <a:xfrm>
            <a:off x="1189038" y="1912938"/>
            <a:ext cx="4781550" cy="2662237"/>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4131" name="Google Shape;4131;p26"/>
          <p:cNvGrpSpPr/>
          <p:nvPr/>
        </p:nvGrpSpPr>
        <p:grpSpPr>
          <a:xfrm>
            <a:off x="4287838" y="3252788"/>
            <a:ext cx="3000375" cy="361950"/>
            <a:chOff x="2434" y="2109"/>
            <a:chExt cx="1890" cy="228"/>
          </a:xfrm>
        </p:grpSpPr>
        <p:grpSp>
          <p:nvGrpSpPr>
            <p:cNvPr id="4132" name="Google Shape;4132;p26"/>
            <p:cNvGrpSpPr/>
            <p:nvPr/>
          </p:nvGrpSpPr>
          <p:grpSpPr>
            <a:xfrm>
              <a:off x="2722" y="2109"/>
              <a:ext cx="642" cy="228"/>
              <a:chOff x="322" y="890"/>
              <a:chExt cx="872" cy="339"/>
            </a:xfrm>
          </p:grpSpPr>
          <p:sp>
            <p:nvSpPr>
              <p:cNvPr id="4133" name="Google Shape;4133;p26"/>
              <p:cNvSpPr/>
              <p:nvPr/>
            </p:nvSpPr>
            <p:spPr>
              <a:xfrm>
                <a:off x="323" y="1004"/>
                <a:ext cx="871" cy="225"/>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134" name="Google Shape;4134;p26"/>
              <p:cNvSpPr/>
              <p:nvPr/>
            </p:nvSpPr>
            <p:spPr>
              <a:xfrm>
                <a:off x="393" y="1073"/>
                <a:ext cx="57" cy="57"/>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135" name="Google Shape;4135;p26"/>
              <p:cNvSpPr/>
              <p:nvPr/>
            </p:nvSpPr>
            <p:spPr>
              <a:xfrm>
                <a:off x="467" y="1073"/>
                <a:ext cx="56" cy="57"/>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136" name="Google Shape;4136;p26"/>
              <p:cNvSpPr/>
              <p:nvPr/>
            </p:nvSpPr>
            <p:spPr>
              <a:xfrm>
                <a:off x="541" y="1071"/>
                <a:ext cx="56" cy="55"/>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137" name="Google Shape;4137;p26"/>
              <p:cNvSpPr/>
              <p:nvPr/>
            </p:nvSpPr>
            <p:spPr>
              <a:xfrm>
                <a:off x="615" y="1071"/>
                <a:ext cx="56" cy="55"/>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138" name="Google Shape;4138;p26"/>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4139" name="Google Shape;4139;p26"/>
            <p:cNvCxnSpPr/>
            <p:nvPr/>
          </p:nvCxnSpPr>
          <p:spPr>
            <a:xfrm rot="10800000">
              <a:off x="3361" y="2258"/>
              <a:ext cx="963" cy="0"/>
            </a:xfrm>
            <a:prstGeom prst="straightConnector1">
              <a:avLst/>
            </a:prstGeom>
            <a:noFill/>
            <a:ln w="19050" cap="flat" cmpd="sng">
              <a:solidFill>
                <a:schemeClr val="dk1"/>
              </a:solidFill>
              <a:prstDash val="solid"/>
              <a:round/>
              <a:headEnd type="none" w="med" len="med"/>
              <a:tailEnd type="none" w="med" len="med"/>
            </a:ln>
          </p:spPr>
        </p:cxnSp>
        <p:cxnSp>
          <p:nvCxnSpPr>
            <p:cNvPr id="4140" name="Google Shape;4140;p26"/>
            <p:cNvCxnSpPr/>
            <p:nvPr/>
          </p:nvCxnSpPr>
          <p:spPr>
            <a:xfrm rot="10800000">
              <a:off x="2434" y="2261"/>
              <a:ext cx="288" cy="0"/>
            </a:xfrm>
            <a:prstGeom prst="straightConnector1">
              <a:avLst/>
            </a:prstGeom>
            <a:noFill/>
            <a:ln w="9525" cap="flat" cmpd="sng">
              <a:solidFill>
                <a:schemeClr val="dk1"/>
              </a:solidFill>
              <a:prstDash val="solid"/>
              <a:round/>
              <a:headEnd type="none" w="med" len="med"/>
              <a:tailEnd type="none" w="med" len="med"/>
            </a:ln>
          </p:spPr>
        </p:cxnSp>
      </p:grpSp>
      <p:grpSp>
        <p:nvGrpSpPr>
          <p:cNvPr id="4141" name="Google Shape;4141;p26"/>
          <p:cNvGrpSpPr/>
          <p:nvPr/>
        </p:nvGrpSpPr>
        <p:grpSpPr>
          <a:xfrm>
            <a:off x="3273425" y="3227388"/>
            <a:ext cx="1065213" cy="455612"/>
            <a:chOff x="2356" y="1300"/>
            <a:chExt cx="555" cy="194"/>
          </a:xfrm>
        </p:grpSpPr>
        <p:sp>
          <p:nvSpPr>
            <p:cNvPr id="4142" name="Google Shape;4142;p26"/>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4143" name="Google Shape;4143;p26"/>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4144" name="Google Shape;4144;p26"/>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4145" name="Google Shape;4145;p26"/>
            <p:cNvGrpSpPr/>
            <p:nvPr/>
          </p:nvGrpSpPr>
          <p:grpSpPr>
            <a:xfrm>
              <a:off x="2468" y="1332"/>
              <a:ext cx="310" cy="60"/>
              <a:chOff x="2468" y="1332"/>
              <a:chExt cx="310" cy="60"/>
            </a:xfrm>
          </p:grpSpPr>
          <p:sp>
            <p:nvSpPr>
              <p:cNvPr id="4146" name="Google Shape;4146;p26"/>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47" name="Google Shape;4147;p26"/>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4148" name="Google Shape;4148;p26"/>
            <p:cNvCxnSpPr/>
            <p:nvPr/>
          </p:nvCxnSpPr>
          <p:spPr>
            <a:xfrm>
              <a:off x="2357" y="1361"/>
              <a:ext cx="0" cy="84"/>
            </a:xfrm>
            <a:prstGeom prst="straightConnector1">
              <a:avLst/>
            </a:prstGeom>
            <a:noFill/>
            <a:ln w="9525" cap="flat" cmpd="sng">
              <a:solidFill>
                <a:schemeClr val="dk1"/>
              </a:solidFill>
              <a:prstDash val="solid"/>
              <a:round/>
              <a:headEnd type="none" w="med" len="med"/>
              <a:tailEnd type="none" w="med" len="med"/>
            </a:ln>
          </p:spPr>
        </p:cxnSp>
        <p:cxnSp>
          <p:nvCxnSpPr>
            <p:cNvPr id="4149" name="Google Shape;4149;p26"/>
            <p:cNvCxnSpPr/>
            <p:nvPr/>
          </p:nvCxnSpPr>
          <p:spPr>
            <a:xfrm>
              <a:off x="2907" y="1363"/>
              <a:ext cx="0" cy="84"/>
            </a:xfrm>
            <a:prstGeom prst="straightConnector1">
              <a:avLst/>
            </a:prstGeom>
            <a:noFill/>
            <a:ln w="9525" cap="flat" cmpd="sng">
              <a:solidFill>
                <a:schemeClr val="dk1"/>
              </a:solidFill>
              <a:prstDash val="solid"/>
              <a:round/>
              <a:headEnd type="none" w="med" len="med"/>
              <a:tailEnd type="none" w="med" len="med"/>
            </a:ln>
          </p:spPr>
        </p:cxnSp>
      </p:grpSp>
      <p:cxnSp>
        <p:nvCxnSpPr>
          <p:cNvPr id="4150" name="Google Shape;4150;p26"/>
          <p:cNvCxnSpPr/>
          <p:nvPr/>
        </p:nvCxnSpPr>
        <p:spPr>
          <a:xfrm rot="10800000">
            <a:off x="2435225" y="3463925"/>
            <a:ext cx="822325" cy="0"/>
          </a:xfrm>
          <a:prstGeom prst="straightConnector1">
            <a:avLst/>
          </a:prstGeom>
          <a:noFill/>
          <a:ln w="9525" cap="flat" cmpd="sng">
            <a:solidFill>
              <a:schemeClr val="dk1"/>
            </a:solidFill>
            <a:prstDash val="solid"/>
            <a:round/>
            <a:headEnd type="none" w="med" len="med"/>
            <a:tailEnd type="none" w="med" len="med"/>
          </a:ln>
        </p:spPr>
      </p:cxnSp>
      <p:grpSp>
        <p:nvGrpSpPr>
          <p:cNvPr id="4151" name="Google Shape;4151;p26"/>
          <p:cNvGrpSpPr/>
          <p:nvPr/>
        </p:nvGrpSpPr>
        <p:grpSpPr>
          <a:xfrm>
            <a:off x="1814513" y="2884488"/>
            <a:ext cx="1068387" cy="820737"/>
            <a:chOff x="2967" y="478"/>
            <a:chExt cx="788" cy="625"/>
          </a:xfrm>
        </p:grpSpPr>
        <p:pic>
          <p:nvPicPr>
            <p:cNvPr id="4152" name="Google Shape;4152;p26" descr="access_point_stylized_small"/>
            <p:cNvPicPr preferRelativeResize="0"/>
            <p:nvPr/>
          </p:nvPicPr>
          <p:blipFill rotWithShape="1">
            <a:blip r:embed="rId4">
              <a:alphaModFix/>
            </a:blip>
            <a:srcRect/>
            <a:stretch/>
          </p:blipFill>
          <p:spPr>
            <a:xfrm>
              <a:off x="3012" y="559"/>
              <a:ext cx="576" cy="544"/>
            </a:xfrm>
            <a:prstGeom prst="rect">
              <a:avLst/>
            </a:prstGeom>
            <a:noFill/>
            <a:ln>
              <a:noFill/>
            </a:ln>
          </p:spPr>
        </p:pic>
        <p:pic>
          <p:nvPicPr>
            <p:cNvPr id="4153" name="Google Shape;4153;p26" descr="antenna_radiation_stylized"/>
            <p:cNvPicPr preferRelativeResize="0"/>
            <p:nvPr/>
          </p:nvPicPr>
          <p:blipFill rotWithShape="1">
            <a:blip r:embed="rId5">
              <a:alphaModFix/>
            </a:blip>
            <a:srcRect/>
            <a:stretch/>
          </p:blipFill>
          <p:spPr>
            <a:xfrm>
              <a:off x="2967" y="478"/>
              <a:ext cx="788" cy="188"/>
            </a:xfrm>
            <a:prstGeom prst="rect">
              <a:avLst/>
            </a:prstGeom>
            <a:noFill/>
            <a:ln>
              <a:noFill/>
            </a:ln>
          </p:spPr>
        </p:pic>
      </p:grpSp>
      <p:cxnSp>
        <p:nvCxnSpPr>
          <p:cNvPr id="4154" name="Google Shape;4154;p26"/>
          <p:cNvCxnSpPr/>
          <p:nvPr/>
        </p:nvCxnSpPr>
        <p:spPr>
          <a:xfrm rot="10800000">
            <a:off x="3756025" y="2767013"/>
            <a:ext cx="0" cy="468312"/>
          </a:xfrm>
          <a:prstGeom prst="straightConnector1">
            <a:avLst/>
          </a:prstGeom>
          <a:noFill/>
          <a:ln w="9525" cap="flat" cmpd="sng">
            <a:solidFill>
              <a:schemeClr val="dk1"/>
            </a:solidFill>
            <a:prstDash val="solid"/>
            <a:round/>
            <a:headEnd type="none" w="med" len="med"/>
            <a:tailEnd type="none" w="med" len="med"/>
          </a:ln>
        </p:spPr>
      </p:cxnSp>
      <p:grpSp>
        <p:nvGrpSpPr>
          <p:cNvPr id="4155" name="Google Shape;4155;p26"/>
          <p:cNvGrpSpPr/>
          <p:nvPr/>
        </p:nvGrpSpPr>
        <p:grpSpPr>
          <a:xfrm>
            <a:off x="5326063" y="3703638"/>
            <a:ext cx="2527300" cy="1265237"/>
            <a:chOff x="3355" y="2333"/>
            <a:chExt cx="1592" cy="797"/>
          </a:xfrm>
        </p:grpSpPr>
        <p:sp>
          <p:nvSpPr>
            <p:cNvPr id="4156" name="Google Shape;4156;p26"/>
            <p:cNvSpPr txBox="1"/>
            <p:nvPr/>
          </p:nvSpPr>
          <p:spPr>
            <a:xfrm>
              <a:off x="3355" y="2934"/>
              <a:ext cx="1592" cy="196"/>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cable or DSL modem</a:t>
              </a:r>
              <a:endParaRPr/>
            </a:p>
          </p:txBody>
        </p:sp>
        <p:cxnSp>
          <p:nvCxnSpPr>
            <p:cNvPr id="4157" name="Google Shape;4157;p26"/>
            <p:cNvCxnSpPr/>
            <p:nvPr/>
          </p:nvCxnSpPr>
          <p:spPr>
            <a:xfrm>
              <a:off x="3449" y="2333"/>
              <a:ext cx="0" cy="590"/>
            </a:xfrm>
            <a:prstGeom prst="straightConnector1">
              <a:avLst/>
            </a:prstGeom>
            <a:noFill/>
            <a:ln w="19050" cap="flat" cmpd="sng">
              <a:solidFill>
                <a:srgbClr val="CC0000"/>
              </a:solidFill>
              <a:prstDash val="solid"/>
              <a:round/>
              <a:headEnd type="none" w="med" len="med"/>
              <a:tailEnd type="none" w="med" len="med"/>
            </a:ln>
          </p:spPr>
        </p:cxnSp>
      </p:grpSp>
      <p:grpSp>
        <p:nvGrpSpPr>
          <p:cNvPr id="4158" name="Google Shape;4158;p26"/>
          <p:cNvGrpSpPr/>
          <p:nvPr/>
        </p:nvGrpSpPr>
        <p:grpSpPr>
          <a:xfrm>
            <a:off x="4060825" y="3695700"/>
            <a:ext cx="2593975" cy="1778000"/>
            <a:chOff x="2558" y="2328"/>
            <a:chExt cx="1634" cy="1120"/>
          </a:xfrm>
        </p:grpSpPr>
        <p:sp>
          <p:nvSpPr>
            <p:cNvPr id="4159" name="Google Shape;4159;p26"/>
            <p:cNvSpPr txBox="1"/>
            <p:nvPr/>
          </p:nvSpPr>
          <p:spPr>
            <a:xfrm>
              <a:off x="2558" y="3252"/>
              <a:ext cx="1634" cy="196"/>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router, firewall, NAT</a:t>
              </a:r>
              <a:endParaRPr/>
            </a:p>
          </p:txBody>
        </p:sp>
        <p:cxnSp>
          <p:nvCxnSpPr>
            <p:cNvPr id="4160" name="Google Shape;4160;p26"/>
            <p:cNvCxnSpPr/>
            <p:nvPr/>
          </p:nvCxnSpPr>
          <p:spPr>
            <a:xfrm>
              <a:off x="2645" y="2328"/>
              <a:ext cx="0" cy="938"/>
            </a:xfrm>
            <a:prstGeom prst="straightConnector1">
              <a:avLst/>
            </a:prstGeom>
            <a:noFill/>
            <a:ln w="19050" cap="flat" cmpd="sng">
              <a:solidFill>
                <a:srgbClr val="CC0000"/>
              </a:solidFill>
              <a:prstDash val="solid"/>
              <a:round/>
              <a:headEnd type="none" w="med" len="med"/>
              <a:tailEnd type="none" w="med" len="med"/>
            </a:ln>
          </p:spPr>
        </p:cxnSp>
      </p:grpSp>
      <p:grpSp>
        <p:nvGrpSpPr>
          <p:cNvPr id="4161" name="Google Shape;4161;p26"/>
          <p:cNvGrpSpPr/>
          <p:nvPr/>
        </p:nvGrpSpPr>
        <p:grpSpPr>
          <a:xfrm>
            <a:off x="3605213" y="4576763"/>
            <a:ext cx="2927350" cy="1403350"/>
            <a:chOff x="2062" y="2532"/>
            <a:chExt cx="1844" cy="1220"/>
          </a:xfrm>
        </p:grpSpPr>
        <p:cxnSp>
          <p:nvCxnSpPr>
            <p:cNvPr id="4162" name="Google Shape;4162;p26"/>
            <p:cNvCxnSpPr/>
            <p:nvPr/>
          </p:nvCxnSpPr>
          <p:spPr>
            <a:xfrm>
              <a:off x="2064" y="2532"/>
              <a:ext cx="0" cy="938"/>
            </a:xfrm>
            <a:prstGeom prst="straightConnector1">
              <a:avLst/>
            </a:prstGeom>
            <a:noFill/>
            <a:ln w="19050" cap="flat" cmpd="sng">
              <a:solidFill>
                <a:srgbClr val="CC0000"/>
              </a:solidFill>
              <a:prstDash val="solid"/>
              <a:round/>
              <a:headEnd type="none" w="med" len="med"/>
              <a:tailEnd type="none" w="med" len="med"/>
            </a:ln>
          </p:spPr>
        </p:cxnSp>
        <p:sp>
          <p:nvSpPr>
            <p:cNvPr id="4163" name="Google Shape;4163;p26"/>
            <p:cNvSpPr txBox="1"/>
            <p:nvPr/>
          </p:nvSpPr>
          <p:spPr>
            <a:xfrm>
              <a:off x="2062" y="3471"/>
              <a:ext cx="1844" cy="28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wired Ethernet (1 Gbps)</a:t>
              </a:r>
              <a:endParaRPr/>
            </a:p>
          </p:txBody>
        </p:sp>
      </p:grpSp>
      <p:grpSp>
        <p:nvGrpSpPr>
          <p:cNvPr id="4164" name="Google Shape;4164;p26"/>
          <p:cNvGrpSpPr/>
          <p:nvPr/>
        </p:nvGrpSpPr>
        <p:grpSpPr>
          <a:xfrm>
            <a:off x="423863" y="3725863"/>
            <a:ext cx="1966912" cy="2043112"/>
            <a:chOff x="267" y="2347"/>
            <a:chExt cx="1239" cy="1287"/>
          </a:xfrm>
        </p:grpSpPr>
        <p:cxnSp>
          <p:nvCxnSpPr>
            <p:cNvPr id="4165" name="Google Shape;4165;p26"/>
            <p:cNvCxnSpPr/>
            <p:nvPr/>
          </p:nvCxnSpPr>
          <p:spPr>
            <a:xfrm>
              <a:off x="1360" y="2347"/>
              <a:ext cx="0" cy="938"/>
            </a:xfrm>
            <a:prstGeom prst="straightConnector1">
              <a:avLst/>
            </a:prstGeom>
            <a:noFill/>
            <a:ln w="19050" cap="flat" cmpd="sng">
              <a:solidFill>
                <a:srgbClr val="CC0000"/>
              </a:solidFill>
              <a:prstDash val="solid"/>
              <a:round/>
              <a:headEnd type="none" w="med" len="med"/>
              <a:tailEnd type="none" w="med" len="med"/>
            </a:ln>
          </p:spPr>
        </p:cxnSp>
        <p:sp>
          <p:nvSpPr>
            <p:cNvPr id="4166" name="Google Shape;4166;p26"/>
            <p:cNvSpPr txBox="1"/>
            <p:nvPr/>
          </p:nvSpPr>
          <p:spPr>
            <a:xfrm>
              <a:off x="267" y="3300"/>
              <a:ext cx="1239" cy="334"/>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wireless access </a:t>
              </a:r>
              <a:endParaRPr/>
            </a:p>
            <a:p>
              <a:pPr marL="0" marR="0" lvl="0" indent="0" algn="r" rtl="0">
                <a:lnSpc>
                  <a:spcPct val="8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point (54 Mbps)</a:t>
              </a:r>
              <a:endParaRPr/>
            </a:p>
          </p:txBody>
        </p:sp>
      </p:grpSp>
      <p:sp>
        <p:nvSpPr>
          <p:cNvPr id="4167" name="Google Shape;4167;p26"/>
          <p:cNvSpPr txBox="1"/>
          <p:nvPr/>
        </p:nvSpPr>
        <p:spPr>
          <a:xfrm>
            <a:off x="1038225" y="1303338"/>
            <a:ext cx="1103313" cy="7016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wireless</a:t>
            </a:r>
            <a:endParaRPr/>
          </a:p>
          <a:p>
            <a:pPr marL="0" marR="0" lvl="0" indent="0" algn="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devices</a:t>
            </a:r>
            <a:endParaRPr/>
          </a:p>
        </p:txBody>
      </p:sp>
      <p:grpSp>
        <p:nvGrpSpPr>
          <p:cNvPr id="4168" name="Google Shape;4168;p26"/>
          <p:cNvGrpSpPr/>
          <p:nvPr/>
        </p:nvGrpSpPr>
        <p:grpSpPr>
          <a:xfrm>
            <a:off x="1384300" y="1954213"/>
            <a:ext cx="733425" cy="758825"/>
            <a:chOff x="2751" y="1851"/>
            <a:chExt cx="462" cy="478"/>
          </a:xfrm>
        </p:grpSpPr>
        <p:pic>
          <p:nvPicPr>
            <p:cNvPr id="4169" name="Google Shape;4169;p26" descr="iphone_stylized_small"/>
            <p:cNvPicPr preferRelativeResize="0"/>
            <p:nvPr/>
          </p:nvPicPr>
          <p:blipFill rotWithShape="1">
            <a:blip r:embed="rId6">
              <a:alphaModFix/>
            </a:blip>
            <a:srcRect/>
            <a:stretch/>
          </p:blipFill>
          <p:spPr>
            <a:xfrm>
              <a:off x="2928" y="1922"/>
              <a:ext cx="152" cy="407"/>
            </a:xfrm>
            <a:prstGeom prst="rect">
              <a:avLst/>
            </a:prstGeom>
            <a:noFill/>
            <a:ln>
              <a:noFill/>
            </a:ln>
          </p:spPr>
        </p:pic>
        <p:pic>
          <p:nvPicPr>
            <p:cNvPr id="4170" name="Google Shape;4170;p26" descr="antenna_radiation_stylized"/>
            <p:cNvPicPr preferRelativeResize="0"/>
            <p:nvPr/>
          </p:nvPicPr>
          <p:blipFill rotWithShape="1">
            <a:blip r:embed="rId5">
              <a:alphaModFix/>
            </a:blip>
            <a:srcRect/>
            <a:stretch/>
          </p:blipFill>
          <p:spPr>
            <a:xfrm>
              <a:off x="2751" y="1851"/>
              <a:ext cx="462" cy="110"/>
            </a:xfrm>
            <a:prstGeom prst="rect">
              <a:avLst/>
            </a:prstGeom>
            <a:noFill/>
            <a:ln>
              <a:noFill/>
            </a:ln>
          </p:spPr>
        </p:pic>
      </p:grpSp>
      <p:cxnSp>
        <p:nvCxnSpPr>
          <p:cNvPr id="4171" name="Google Shape;4171;p26"/>
          <p:cNvCxnSpPr/>
          <p:nvPr/>
        </p:nvCxnSpPr>
        <p:spPr>
          <a:xfrm>
            <a:off x="3679825" y="3679825"/>
            <a:ext cx="12700" cy="217488"/>
          </a:xfrm>
          <a:prstGeom prst="straightConnector1">
            <a:avLst/>
          </a:prstGeom>
          <a:noFill/>
          <a:ln w="9525" cap="flat" cmpd="sng">
            <a:solidFill>
              <a:schemeClr val="dk1"/>
            </a:solidFill>
            <a:prstDash val="solid"/>
            <a:round/>
            <a:headEnd type="none" w="med" len="med"/>
            <a:tailEnd type="none" w="med" len="med"/>
          </a:ln>
        </p:spPr>
      </p:cxnSp>
      <p:sp>
        <p:nvSpPr>
          <p:cNvPr id="4172" name="Google Shape;4172;p26"/>
          <p:cNvSpPr/>
          <p:nvPr/>
        </p:nvSpPr>
        <p:spPr>
          <a:xfrm>
            <a:off x="1281113" y="2987675"/>
            <a:ext cx="4689475" cy="865188"/>
          </a:xfrm>
          <a:prstGeom prst="ellipse">
            <a:avLst/>
          </a:prstGeom>
          <a:noFill/>
          <a:ln w="19050" cap="flat" cmpd="sng">
            <a:solidFill>
              <a:srgbClr val="CC0000"/>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4173" name="Google Shape;4173;p26"/>
          <p:cNvGrpSpPr/>
          <p:nvPr/>
        </p:nvGrpSpPr>
        <p:grpSpPr>
          <a:xfrm>
            <a:off x="136525" y="3532188"/>
            <a:ext cx="1630363" cy="717550"/>
            <a:chOff x="86" y="2225"/>
            <a:chExt cx="1027" cy="452"/>
          </a:xfrm>
        </p:grpSpPr>
        <p:sp>
          <p:nvSpPr>
            <p:cNvPr id="4174" name="Google Shape;4174;p26"/>
            <p:cNvSpPr txBox="1"/>
            <p:nvPr/>
          </p:nvSpPr>
          <p:spPr>
            <a:xfrm>
              <a:off x="86" y="2357"/>
              <a:ext cx="1027" cy="320"/>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often combined </a:t>
              </a:r>
              <a:endParaRPr/>
            </a:p>
            <a:p>
              <a:pPr marL="0" marR="0" lvl="0" indent="0" algn="r" rtl="0">
                <a:lnSpc>
                  <a:spcPct val="85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in single box</a:t>
              </a:r>
              <a:endParaRPr/>
            </a:p>
          </p:txBody>
        </p:sp>
        <p:cxnSp>
          <p:nvCxnSpPr>
            <p:cNvPr id="4175" name="Google Shape;4175;p26"/>
            <p:cNvCxnSpPr/>
            <p:nvPr/>
          </p:nvCxnSpPr>
          <p:spPr>
            <a:xfrm rot="10800000" flipH="1">
              <a:off x="590" y="2225"/>
              <a:ext cx="238" cy="172"/>
            </a:xfrm>
            <a:prstGeom prst="straightConnector1">
              <a:avLst/>
            </a:prstGeom>
            <a:noFill/>
            <a:ln w="9525" cap="flat" cmpd="sng">
              <a:solidFill>
                <a:schemeClr val="dk1"/>
              </a:solidFill>
              <a:prstDash val="solid"/>
              <a:round/>
              <a:headEnd type="none" w="med" len="med"/>
              <a:tailEnd type="none" w="med" len="med"/>
            </a:ln>
          </p:spPr>
        </p:cxnSp>
      </p:grpSp>
      <p:grpSp>
        <p:nvGrpSpPr>
          <p:cNvPr id="4176" name="Google Shape;4176;p26"/>
          <p:cNvGrpSpPr/>
          <p:nvPr/>
        </p:nvGrpSpPr>
        <p:grpSpPr>
          <a:xfrm>
            <a:off x="2379663" y="1566863"/>
            <a:ext cx="954087" cy="1041126"/>
            <a:chOff x="877" y="1008"/>
            <a:chExt cx="2747" cy="2626"/>
          </a:xfrm>
        </p:grpSpPr>
        <p:pic>
          <p:nvPicPr>
            <p:cNvPr id="4177" name="Google Shape;4177;p26" descr="antenna_stylized"/>
            <p:cNvPicPr preferRelativeResize="0"/>
            <p:nvPr/>
          </p:nvPicPr>
          <p:blipFill rotWithShape="1">
            <a:blip r:embed="rId7">
              <a:alphaModFix/>
            </a:blip>
            <a:srcRect/>
            <a:stretch/>
          </p:blipFill>
          <p:spPr>
            <a:xfrm>
              <a:off x="877" y="1008"/>
              <a:ext cx="2725" cy="1421"/>
            </a:xfrm>
            <a:prstGeom prst="rect">
              <a:avLst/>
            </a:prstGeom>
            <a:noFill/>
            <a:ln>
              <a:noFill/>
            </a:ln>
          </p:spPr>
        </p:pic>
        <p:pic>
          <p:nvPicPr>
            <p:cNvPr id="4178" name="Google Shape;4178;p26" descr="laptop_keyboard"/>
            <p:cNvPicPr preferRelativeResize="0"/>
            <p:nvPr/>
          </p:nvPicPr>
          <p:blipFill rotWithShape="1">
            <a:blip r:embed="rId8">
              <a:alphaModFix/>
            </a:blip>
            <a:srcRect/>
            <a:stretch/>
          </p:blipFill>
          <p:spPr>
            <a:xfrm rot="109064" flipH="1">
              <a:off x="1009" y="2586"/>
              <a:ext cx="2245" cy="1013"/>
            </a:xfrm>
            <a:prstGeom prst="rect">
              <a:avLst/>
            </a:prstGeom>
            <a:noFill/>
            <a:ln>
              <a:noFill/>
            </a:ln>
          </p:spPr>
        </p:pic>
        <p:sp>
          <p:nvSpPr>
            <p:cNvPr id="4179" name="Google Shape;4179;p26"/>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180" name="Google Shape;4180;p26" descr="screen"/>
            <p:cNvPicPr preferRelativeResize="0"/>
            <p:nvPr/>
          </p:nvPicPr>
          <p:blipFill rotWithShape="1">
            <a:blip r:embed="rId9">
              <a:alphaModFix/>
            </a:blip>
            <a:srcRect/>
            <a:stretch/>
          </p:blipFill>
          <p:spPr>
            <a:xfrm>
              <a:off x="1842" y="1637"/>
              <a:ext cx="1642" cy="1203"/>
            </a:xfrm>
            <a:prstGeom prst="rect">
              <a:avLst/>
            </a:prstGeom>
            <a:noFill/>
            <a:ln>
              <a:noFill/>
            </a:ln>
          </p:spPr>
        </p:pic>
        <p:sp>
          <p:nvSpPr>
            <p:cNvPr id="4181" name="Google Shape;4181;p26"/>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82" name="Google Shape;4182;p26"/>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83" name="Google Shape;4183;p26"/>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84" name="Google Shape;4184;p26"/>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85" name="Google Shape;4185;p26"/>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86" name="Google Shape;4186;p26"/>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187" name="Google Shape;4187;p26"/>
            <p:cNvGrpSpPr/>
            <p:nvPr/>
          </p:nvGrpSpPr>
          <p:grpSpPr>
            <a:xfrm>
              <a:off x="1709" y="3008"/>
              <a:ext cx="507" cy="234"/>
              <a:chOff x="1740" y="2642"/>
              <a:chExt cx="752" cy="327"/>
            </a:xfrm>
          </p:grpSpPr>
          <p:sp>
            <p:nvSpPr>
              <p:cNvPr id="4188" name="Google Shape;4188;p2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89" name="Google Shape;4189;p2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90" name="Google Shape;4190;p2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91" name="Google Shape;4191;p2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92" name="Google Shape;4192;p2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93" name="Google Shape;4193;p2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4194" name="Google Shape;4194;p26"/>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95" name="Google Shape;4195;p26"/>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96" name="Google Shape;4196;p26"/>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97" name="Google Shape;4197;p26"/>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98" name="Google Shape;4198;p26"/>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199" name="Google Shape;4199;p26"/>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200" name="Google Shape;4200;p26"/>
          <p:cNvGrpSpPr/>
          <p:nvPr/>
        </p:nvGrpSpPr>
        <p:grpSpPr>
          <a:xfrm>
            <a:off x="3149600" y="2032000"/>
            <a:ext cx="1123950" cy="862013"/>
            <a:chOff x="-44" y="1473"/>
            <a:chExt cx="981" cy="1105"/>
          </a:xfrm>
        </p:grpSpPr>
        <p:pic>
          <p:nvPicPr>
            <p:cNvPr id="4201" name="Google Shape;4201;p26" descr="desktop_computer_stylized_medium"/>
            <p:cNvPicPr preferRelativeResize="0"/>
            <p:nvPr/>
          </p:nvPicPr>
          <p:blipFill rotWithShape="1">
            <a:blip r:embed="rId10">
              <a:alphaModFix/>
            </a:blip>
            <a:srcRect/>
            <a:stretch/>
          </p:blipFill>
          <p:spPr>
            <a:xfrm flipH="1">
              <a:off x="-44" y="1473"/>
              <a:ext cx="981" cy="1105"/>
            </a:xfrm>
            <a:prstGeom prst="rect">
              <a:avLst/>
            </a:prstGeom>
            <a:noFill/>
            <a:ln>
              <a:noFill/>
            </a:ln>
          </p:spPr>
        </p:pic>
        <p:sp>
          <p:nvSpPr>
            <p:cNvPr id="4202" name="Google Shape;4202;p2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203" name="Google Shape;4203;p26"/>
          <p:cNvGrpSpPr/>
          <p:nvPr/>
        </p:nvGrpSpPr>
        <p:grpSpPr>
          <a:xfrm>
            <a:off x="3090863" y="3838575"/>
            <a:ext cx="849312" cy="712788"/>
            <a:chOff x="-44" y="1473"/>
            <a:chExt cx="981" cy="1105"/>
          </a:xfrm>
        </p:grpSpPr>
        <p:pic>
          <p:nvPicPr>
            <p:cNvPr id="4204" name="Google Shape;4204;p26" descr="desktop_computer_stylized_medium"/>
            <p:cNvPicPr preferRelativeResize="0"/>
            <p:nvPr/>
          </p:nvPicPr>
          <p:blipFill rotWithShape="1">
            <a:blip r:embed="rId10">
              <a:alphaModFix/>
            </a:blip>
            <a:srcRect/>
            <a:stretch/>
          </p:blipFill>
          <p:spPr>
            <a:xfrm flipH="1">
              <a:off x="-44" y="1473"/>
              <a:ext cx="981" cy="1105"/>
            </a:xfrm>
            <a:prstGeom prst="rect">
              <a:avLst/>
            </a:prstGeom>
            <a:noFill/>
            <a:ln>
              <a:noFill/>
            </a:ln>
          </p:spPr>
        </p:pic>
        <p:sp>
          <p:nvSpPr>
            <p:cNvPr id="4205" name="Google Shape;4205;p2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4206" name="Google Shape;4206;p26"/>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26</a:t>
            </a:fld>
            <a:endParaRPr sz="1200">
              <a:solidFill>
                <a:schemeClr val="dk1"/>
              </a:solidFill>
              <a:latin typeface="Tahoma"/>
              <a:ea typeface="Tahoma"/>
              <a:cs typeface="Tahoma"/>
              <a:sym typeface="Tahoma"/>
            </a:endParaRPr>
          </a:p>
        </p:txBody>
      </p:sp>
      <p:grpSp>
        <p:nvGrpSpPr>
          <p:cNvPr id="4207" name="Google Shape;4207;p26"/>
          <p:cNvGrpSpPr/>
          <p:nvPr/>
        </p:nvGrpSpPr>
        <p:grpSpPr>
          <a:xfrm>
            <a:off x="4486275" y="1708150"/>
            <a:ext cx="958850" cy="1276350"/>
            <a:chOff x="5806938" y="3011924"/>
            <a:chExt cx="347997" cy="396620"/>
          </a:xfrm>
        </p:grpSpPr>
        <p:pic>
          <p:nvPicPr>
            <p:cNvPr id="4208" name="Google Shape;4208;p26" descr="fridge2.png"/>
            <p:cNvPicPr preferRelativeResize="0"/>
            <p:nvPr/>
          </p:nvPicPr>
          <p:blipFill rotWithShape="1">
            <a:blip r:embed="rId11">
              <a:alphaModFix/>
            </a:blip>
            <a:srcRect/>
            <a:stretch/>
          </p:blipFill>
          <p:spPr>
            <a:xfrm>
              <a:off x="5906702" y="3071517"/>
              <a:ext cx="189578" cy="337027"/>
            </a:xfrm>
            <a:prstGeom prst="rect">
              <a:avLst/>
            </a:prstGeom>
            <a:noFill/>
            <a:ln>
              <a:noFill/>
            </a:ln>
          </p:spPr>
        </p:pic>
        <p:pic>
          <p:nvPicPr>
            <p:cNvPr id="4209" name="Google Shape;4209;p26" descr="antenna_stylized"/>
            <p:cNvPicPr preferRelativeResize="0"/>
            <p:nvPr/>
          </p:nvPicPr>
          <p:blipFill rotWithShape="1">
            <a:blip r:embed="rId12">
              <a:alphaModFix/>
            </a:blip>
            <a:srcRect/>
            <a:stretch/>
          </p:blipFill>
          <p:spPr>
            <a:xfrm>
              <a:off x="5806938" y="3011924"/>
              <a:ext cx="347997" cy="167557"/>
            </a:xfrm>
            <a:prstGeom prst="rect">
              <a:avLst/>
            </a:prstGeom>
            <a:noFill/>
            <a:ln>
              <a:noFill/>
            </a:ln>
          </p:spPr>
        </p:pic>
      </p:grpSp>
      <p:grpSp>
        <p:nvGrpSpPr>
          <p:cNvPr id="4210" name="Google Shape;4210;p26"/>
          <p:cNvGrpSpPr/>
          <p:nvPr/>
        </p:nvGrpSpPr>
        <p:grpSpPr>
          <a:xfrm>
            <a:off x="3236913" y="3187700"/>
            <a:ext cx="1114425" cy="541338"/>
            <a:chOff x="1871277" y="1576300"/>
            <a:chExt cx="1128371" cy="437861"/>
          </a:xfrm>
        </p:grpSpPr>
        <p:sp>
          <p:nvSpPr>
            <p:cNvPr id="4211" name="Google Shape;4211;p26"/>
            <p:cNvSpPr/>
            <p:nvPr/>
          </p:nvSpPr>
          <p:spPr>
            <a:xfrm rot="10800000" flipH="1">
              <a:off x="1874492" y="1694432"/>
              <a:ext cx="1125156" cy="319729"/>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4212" name="Google Shape;4212;p26"/>
            <p:cNvSpPr/>
            <p:nvPr/>
          </p:nvSpPr>
          <p:spPr>
            <a:xfrm>
              <a:off x="1871277" y="1739375"/>
              <a:ext cx="1128371" cy="116848"/>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213" name="Google Shape;4213;p26"/>
            <p:cNvSpPr/>
            <p:nvPr/>
          </p:nvSpPr>
          <p:spPr>
            <a:xfrm rot="10800000" flipH="1">
              <a:off x="1871277" y="1576300"/>
              <a:ext cx="1125156" cy="31972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4214" name="Google Shape;4214;p26"/>
            <p:cNvSpPr/>
            <p:nvPr/>
          </p:nvSpPr>
          <p:spPr>
            <a:xfrm>
              <a:off x="2158995" y="1673888"/>
              <a:ext cx="549719" cy="16050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215" name="Google Shape;4215;p26"/>
            <p:cNvSpPr/>
            <p:nvPr/>
          </p:nvSpPr>
          <p:spPr>
            <a:xfrm>
              <a:off x="2102738" y="1632798"/>
              <a:ext cx="662235" cy="11171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16" name="Google Shape;4216;p26"/>
            <p:cNvSpPr/>
            <p:nvPr/>
          </p:nvSpPr>
          <p:spPr>
            <a:xfrm>
              <a:off x="2536727" y="1727818"/>
              <a:ext cx="244320" cy="9758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17" name="Google Shape;4217;p26"/>
            <p:cNvSpPr/>
            <p:nvPr/>
          </p:nvSpPr>
          <p:spPr>
            <a:xfrm>
              <a:off x="2089879" y="1730386"/>
              <a:ext cx="241105" cy="9630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4218" name="Google Shape;4218;p26"/>
            <p:cNvCxnSpPr>
              <a:endCxn id="4213" idx="2"/>
            </p:cNvCxnSpPr>
            <p:nvPr/>
          </p:nvCxnSpPr>
          <p:spPr>
            <a:xfrm rot="10800000">
              <a:off x="1871277" y="1736165"/>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4219" name="Google Shape;4219;p26"/>
            <p:cNvCxnSpPr/>
            <p:nvPr/>
          </p:nvCxnSpPr>
          <p:spPr>
            <a:xfrm rot="10800000">
              <a:off x="2996433" y="1734238"/>
              <a:ext cx="3215" cy="12326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9"/>
                                        </p:tgtEl>
                                        <p:attrNameLst>
                                          <p:attrName>style.visibility</p:attrName>
                                        </p:attrNameLst>
                                      </p:cBhvr>
                                      <p:to>
                                        <p:strVal val="visible"/>
                                      </p:to>
                                    </p:set>
                                    <p:animEffect transition="in" filter="fade">
                                      <p:cBhvr>
                                        <p:cTn id="7" dur="500"/>
                                        <p:tgtEl>
                                          <p:spTgt spid="4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55"/>
                                        </p:tgtEl>
                                        <p:attrNameLst>
                                          <p:attrName>style.visibility</p:attrName>
                                        </p:attrNameLst>
                                      </p:cBhvr>
                                      <p:to>
                                        <p:strVal val="visible"/>
                                      </p:to>
                                    </p:set>
                                    <p:animEffect transition="in" filter="fade">
                                      <p:cBhvr>
                                        <p:cTn id="12" dur="500"/>
                                        <p:tgtEl>
                                          <p:spTgt spid="41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58"/>
                                        </p:tgtEl>
                                        <p:attrNameLst>
                                          <p:attrName>style.visibility</p:attrName>
                                        </p:attrNameLst>
                                      </p:cBhvr>
                                      <p:to>
                                        <p:strVal val="visible"/>
                                      </p:to>
                                    </p:set>
                                    <p:animEffect transition="in" filter="fade">
                                      <p:cBhvr>
                                        <p:cTn id="17" dur="500"/>
                                        <p:tgtEl>
                                          <p:spTgt spid="4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61"/>
                                        </p:tgtEl>
                                        <p:attrNameLst>
                                          <p:attrName>style.visibility</p:attrName>
                                        </p:attrNameLst>
                                      </p:cBhvr>
                                      <p:to>
                                        <p:strVal val="visible"/>
                                      </p:to>
                                    </p:set>
                                    <p:animEffect transition="in" filter="fade">
                                      <p:cBhvr>
                                        <p:cTn id="22" dur="500"/>
                                        <p:tgtEl>
                                          <p:spTgt spid="41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64"/>
                                        </p:tgtEl>
                                        <p:attrNameLst>
                                          <p:attrName>style.visibility</p:attrName>
                                        </p:attrNameLst>
                                      </p:cBhvr>
                                      <p:to>
                                        <p:strVal val="visible"/>
                                      </p:to>
                                    </p:set>
                                    <p:animEffect transition="in" filter="fade">
                                      <p:cBhvr>
                                        <p:cTn id="27" dur="500"/>
                                        <p:tgtEl>
                                          <p:spTgt spid="41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67"/>
                                        </p:tgtEl>
                                        <p:attrNameLst>
                                          <p:attrName>style.visibility</p:attrName>
                                        </p:attrNameLst>
                                      </p:cBhvr>
                                      <p:to>
                                        <p:strVal val="visible"/>
                                      </p:to>
                                    </p:set>
                                    <p:animEffect transition="in" filter="fade">
                                      <p:cBhvr>
                                        <p:cTn id="32" dur="500"/>
                                        <p:tgtEl>
                                          <p:spTgt spid="41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72"/>
                                        </p:tgtEl>
                                        <p:attrNameLst>
                                          <p:attrName>style.visibility</p:attrName>
                                        </p:attrNameLst>
                                      </p:cBhvr>
                                      <p:to>
                                        <p:strVal val="visible"/>
                                      </p:to>
                                    </p:set>
                                    <p:animEffect transition="in" filter="fade">
                                      <p:cBhvr>
                                        <p:cTn id="37" dur="500"/>
                                        <p:tgtEl>
                                          <p:spTgt spid="4172"/>
                                        </p:tgtEl>
                                      </p:cBhvr>
                                    </p:animEffect>
                                  </p:childTnLst>
                                </p:cTn>
                              </p:par>
                              <p:par>
                                <p:cTn id="38" presetID="10" presetClass="entr" presetSubtype="0" fill="hold" nodeType="withEffect">
                                  <p:stCondLst>
                                    <p:cond delay="0"/>
                                  </p:stCondLst>
                                  <p:childTnLst>
                                    <p:set>
                                      <p:cBhvr>
                                        <p:cTn id="39" dur="1" fill="hold">
                                          <p:stCondLst>
                                            <p:cond delay="0"/>
                                          </p:stCondLst>
                                        </p:cTn>
                                        <p:tgtEl>
                                          <p:spTgt spid="4173"/>
                                        </p:tgtEl>
                                        <p:attrNameLst>
                                          <p:attrName>style.visibility</p:attrName>
                                        </p:attrNameLst>
                                      </p:cBhvr>
                                      <p:to>
                                        <p:strVal val="visible"/>
                                      </p:to>
                                    </p:set>
                                    <p:animEffect transition="in" filter="fade">
                                      <p:cBhvr>
                                        <p:cTn id="40" dur="500"/>
                                        <p:tgtEl>
                                          <p:spTgt spid="4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3"/>
        <p:cNvGrpSpPr/>
        <p:nvPr/>
      </p:nvGrpSpPr>
      <p:grpSpPr>
        <a:xfrm>
          <a:off x="0" y="0"/>
          <a:ext cx="0" cy="0"/>
          <a:chOff x="0" y="0"/>
          <a:chExt cx="0" cy="0"/>
        </a:xfrm>
      </p:grpSpPr>
      <p:sp>
        <p:nvSpPr>
          <p:cNvPr id="4224" name="Google Shape;4224;p2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4225" name="Google Shape;4225;p2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27</a:t>
            </a:fld>
            <a:endParaRPr sz="1200">
              <a:solidFill>
                <a:schemeClr val="dk1"/>
              </a:solidFill>
              <a:latin typeface="Tahoma"/>
              <a:ea typeface="Tahoma"/>
              <a:cs typeface="Tahoma"/>
              <a:sym typeface="Tahoma"/>
            </a:endParaRPr>
          </a:p>
        </p:txBody>
      </p:sp>
      <p:pic>
        <p:nvPicPr>
          <p:cNvPr id="4226" name="Google Shape;4226;p27"/>
          <p:cNvPicPr preferRelativeResize="0"/>
          <p:nvPr/>
        </p:nvPicPr>
        <p:blipFill rotWithShape="1">
          <a:blip r:embed="rId3">
            <a:alphaModFix/>
          </a:blip>
          <a:srcRect/>
          <a:stretch/>
        </p:blipFill>
        <p:spPr>
          <a:xfrm>
            <a:off x="1824038" y="692150"/>
            <a:ext cx="6851650" cy="3116263"/>
          </a:xfrm>
          <a:prstGeom prst="rect">
            <a:avLst/>
          </a:prstGeom>
          <a:noFill/>
          <a:ln>
            <a:noFill/>
          </a:ln>
        </p:spPr>
      </p:pic>
      <p:pic>
        <p:nvPicPr>
          <p:cNvPr id="4227" name="Google Shape;4227;p27" descr="Puzzle"/>
          <p:cNvPicPr preferRelativeResize="0"/>
          <p:nvPr/>
        </p:nvPicPr>
        <p:blipFill rotWithShape="1">
          <a:blip r:embed="rId4">
            <a:alphaModFix/>
          </a:blip>
          <a:srcRect/>
          <a:stretch/>
        </p:blipFill>
        <p:spPr>
          <a:xfrm rot="2653558">
            <a:off x="8415338" y="125413"/>
            <a:ext cx="603250" cy="603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31"/>
        <p:cNvGrpSpPr/>
        <p:nvPr/>
      </p:nvGrpSpPr>
      <p:grpSpPr>
        <a:xfrm>
          <a:off x="0" y="0"/>
          <a:ext cx="0" cy="0"/>
          <a:chOff x="0" y="0"/>
          <a:chExt cx="0" cy="0"/>
        </a:xfrm>
      </p:grpSpPr>
      <p:sp>
        <p:nvSpPr>
          <p:cNvPr id="4232" name="Google Shape;4232;p28"/>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4233" name="Google Shape;4233;p28"/>
          <p:cNvSpPr txBox="1">
            <a:spLocks noGrp="1"/>
          </p:cNvSpPr>
          <p:nvPr>
            <p:ph type="title" idx="4294967295"/>
          </p:nvPr>
        </p:nvSpPr>
        <p:spPr>
          <a:xfrm>
            <a:off x="290513" y="198438"/>
            <a:ext cx="8321675" cy="7651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Enterprise access networks (Ethernet)</a:t>
            </a:r>
            <a:endParaRPr/>
          </a:p>
        </p:txBody>
      </p:sp>
      <p:sp>
        <p:nvSpPr>
          <p:cNvPr id="4234" name="Google Shape;4234;p28"/>
          <p:cNvSpPr txBox="1">
            <a:spLocks noGrp="1"/>
          </p:cNvSpPr>
          <p:nvPr>
            <p:ph type="body" idx="4294967295"/>
          </p:nvPr>
        </p:nvSpPr>
        <p:spPr>
          <a:xfrm>
            <a:off x="455613" y="4783138"/>
            <a:ext cx="8043862" cy="1414462"/>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Font typeface="Noto Sans Symbols"/>
              <a:buChar char="▪"/>
            </a:pPr>
            <a:r>
              <a:rPr lang="en-US" sz="2400"/>
              <a:t>typically used in companies, universities, etc.</a:t>
            </a:r>
            <a:endParaRPr/>
          </a:p>
          <a:p>
            <a:pPr marL="287338" lvl="1" indent="-287338" algn="l" rtl="0">
              <a:lnSpc>
                <a:spcPct val="85000"/>
              </a:lnSpc>
              <a:spcBef>
                <a:spcPts val="480"/>
              </a:spcBef>
              <a:spcAft>
                <a:spcPts val="0"/>
              </a:spcAft>
              <a:buSzPts val="2400"/>
              <a:buFont typeface="Noto Sans Symbols"/>
              <a:buChar char="▪"/>
            </a:pPr>
            <a:r>
              <a:rPr lang="en-US"/>
              <a:t>10 Mbps, 100Mbps, 1Gbps, 10Gbps transmission rates</a:t>
            </a:r>
            <a:endParaRPr/>
          </a:p>
          <a:p>
            <a:pPr marL="287338" lvl="1" indent="-287338" algn="l" rtl="0">
              <a:lnSpc>
                <a:spcPct val="85000"/>
              </a:lnSpc>
              <a:spcBef>
                <a:spcPts val="480"/>
              </a:spcBef>
              <a:spcAft>
                <a:spcPts val="0"/>
              </a:spcAft>
              <a:buSzPts val="2400"/>
              <a:buFont typeface="Noto Sans Symbols"/>
              <a:buChar char="▪"/>
            </a:pPr>
            <a:r>
              <a:rPr lang="en-US"/>
              <a:t>today, end systems typically connect into Ethernet switch</a:t>
            </a:r>
            <a:endParaRPr/>
          </a:p>
          <a:p>
            <a:pPr marL="342900" lvl="0" indent="-190500" algn="l" rtl="0">
              <a:lnSpc>
                <a:spcPct val="85000"/>
              </a:lnSpc>
              <a:spcBef>
                <a:spcPts val="480"/>
              </a:spcBef>
              <a:spcAft>
                <a:spcPts val="0"/>
              </a:spcAft>
              <a:buSzPts val="2400"/>
              <a:buFont typeface="Noto Sans Symbols"/>
              <a:buNone/>
            </a:pPr>
            <a:endParaRPr sz="2400"/>
          </a:p>
        </p:txBody>
      </p:sp>
      <p:cxnSp>
        <p:nvCxnSpPr>
          <p:cNvPr id="4235" name="Google Shape;4235;p28"/>
          <p:cNvCxnSpPr/>
          <p:nvPr/>
        </p:nvCxnSpPr>
        <p:spPr>
          <a:xfrm>
            <a:off x="2217738" y="3186113"/>
            <a:ext cx="0" cy="468312"/>
          </a:xfrm>
          <a:prstGeom prst="straightConnector1">
            <a:avLst/>
          </a:prstGeom>
          <a:noFill/>
          <a:ln w="9525" cap="flat" cmpd="sng">
            <a:solidFill>
              <a:schemeClr val="dk1"/>
            </a:solidFill>
            <a:prstDash val="solid"/>
            <a:round/>
            <a:headEnd type="none" w="med" len="med"/>
            <a:tailEnd type="none" w="med" len="med"/>
          </a:ln>
        </p:spPr>
      </p:cxnSp>
      <p:cxnSp>
        <p:nvCxnSpPr>
          <p:cNvPr id="4236" name="Google Shape;4236;p28"/>
          <p:cNvCxnSpPr/>
          <p:nvPr/>
        </p:nvCxnSpPr>
        <p:spPr>
          <a:xfrm>
            <a:off x="2636838" y="3194050"/>
            <a:ext cx="0" cy="558800"/>
          </a:xfrm>
          <a:prstGeom prst="straightConnector1">
            <a:avLst/>
          </a:prstGeom>
          <a:noFill/>
          <a:ln w="9525" cap="flat" cmpd="sng">
            <a:solidFill>
              <a:schemeClr val="dk1"/>
            </a:solidFill>
            <a:prstDash val="solid"/>
            <a:round/>
            <a:headEnd type="none" w="med" len="med"/>
            <a:tailEnd type="none" w="med" len="med"/>
          </a:ln>
        </p:spPr>
      </p:cxnSp>
      <p:cxnSp>
        <p:nvCxnSpPr>
          <p:cNvPr id="4237" name="Google Shape;4237;p28"/>
          <p:cNvCxnSpPr/>
          <p:nvPr/>
        </p:nvCxnSpPr>
        <p:spPr>
          <a:xfrm rot="10800000">
            <a:off x="1614488" y="3167063"/>
            <a:ext cx="696912" cy="0"/>
          </a:xfrm>
          <a:prstGeom prst="straightConnector1">
            <a:avLst/>
          </a:prstGeom>
          <a:noFill/>
          <a:ln w="9525" cap="flat" cmpd="sng">
            <a:solidFill>
              <a:schemeClr val="dk1"/>
            </a:solidFill>
            <a:prstDash val="solid"/>
            <a:round/>
            <a:headEnd type="none" w="med" len="med"/>
            <a:tailEnd type="none" w="med" len="med"/>
          </a:ln>
        </p:spPr>
      </p:cxnSp>
      <p:grpSp>
        <p:nvGrpSpPr>
          <p:cNvPr id="4238" name="Google Shape;4238;p28"/>
          <p:cNvGrpSpPr/>
          <p:nvPr/>
        </p:nvGrpSpPr>
        <p:grpSpPr>
          <a:xfrm>
            <a:off x="2016125" y="2873375"/>
            <a:ext cx="1052513" cy="355600"/>
            <a:chOff x="4410" y="1365"/>
            <a:chExt cx="663" cy="224"/>
          </a:xfrm>
        </p:grpSpPr>
        <p:sp>
          <p:nvSpPr>
            <p:cNvPr id="4239" name="Google Shape;4239;p28"/>
            <p:cNvSpPr/>
            <p:nvPr/>
          </p:nvSpPr>
          <p:spPr>
            <a:xfrm>
              <a:off x="4410" y="1500"/>
              <a:ext cx="495" cy="87"/>
            </a:xfrm>
            <a:prstGeom prst="rect">
              <a:avLst/>
            </a:prstGeom>
            <a:gradFill>
              <a:gsLst>
                <a:gs pos="0">
                  <a:srgbClr val="009999"/>
                </a:gs>
                <a:gs pos="100000">
                  <a:srgbClr val="FFFFFF"/>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240" name="Google Shape;4240;p28"/>
            <p:cNvSpPr/>
            <p:nvPr/>
          </p:nvSpPr>
          <p:spPr>
            <a:xfrm>
              <a:off x="4410" y="1368"/>
              <a:ext cx="663" cy="135"/>
            </a:xfrm>
            <a:prstGeom prst="parallelogram">
              <a:avLst>
                <a:gd name="adj" fmla="val 122778"/>
              </a:avLst>
            </a:prstGeom>
            <a:gradFill>
              <a:gsLst>
                <a:gs pos="0">
                  <a:srgbClr val="009999"/>
                </a:gs>
                <a:gs pos="100000">
                  <a:srgbClr val="FFFFFF"/>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241" name="Google Shape;4241;p28"/>
            <p:cNvSpPr/>
            <p:nvPr/>
          </p:nvSpPr>
          <p:spPr>
            <a:xfrm>
              <a:off x="4904" y="1365"/>
              <a:ext cx="169" cy="224"/>
            </a:xfrm>
            <a:custGeom>
              <a:avLst/>
              <a:gdLst/>
              <a:ahLst/>
              <a:cxnLst/>
              <a:rect l="l" t="t" r="r" b="b"/>
              <a:pathLst>
                <a:path w="169" h="224" extrusionOk="0">
                  <a:moveTo>
                    <a:pt x="0" y="138"/>
                  </a:moveTo>
                  <a:lnTo>
                    <a:pt x="0" y="224"/>
                  </a:lnTo>
                  <a:lnTo>
                    <a:pt x="169" y="77"/>
                  </a:lnTo>
                  <a:lnTo>
                    <a:pt x="169" y="0"/>
                  </a:lnTo>
                  <a:lnTo>
                    <a:pt x="0" y="138"/>
                  </a:lnTo>
                  <a:close/>
                </a:path>
              </a:pathLst>
            </a:custGeom>
            <a:solidFill>
              <a:srgbClr val="BBE0E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42" name="Google Shape;4242;p28"/>
            <p:cNvSpPr/>
            <p:nvPr/>
          </p:nvSpPr>
          <p:spPr>
            <a:xfrm>
              <a:off x="4475" y="1395"/>
              <a:ext cx="506" cy="80"/>
            </a:xfrm>
            <a:custGeom>
              <a:avLst/>
              <a:gdLst/>
              <a:ahLst/>
              <a:cxnLst/>
              <a:rect l="l" t="t" r="r" b="b"/>
              <a:pathLst>
                <a:path w="280" h="63" extrusionOk="0">
                  <a:moveTo>
                    <a:pt x="0" y="63"/>
                  </a:moveTo>
                  <a:lnTo>
                    <a:pt x="37" y="62"/>
                  </a:lnTo>
                  <a:lnTo>
                    <a:pt x="219" y="0"/>
                  </a:lnTo>
                  <a:lnTo>
                    <a:pt x="280" y="0"/>
                  </a:lnTo>
                </a:path>
              </a:pathLst>
            </a:custGeom>
            <a:noFill/>
            <a:ln w="1905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43" name="Google Shape;4243;p28"/>
            <p:cNvSpPr/>
            <p:nvPr/>
          </p:nvSpPr>
          <p:spPr>
            <a:xfrm>
              <a:off x="4593" y="1391"/>
              <a:ext cx="293" cy="93"/>
            </a:xfrm>
            <a:custGeom>
              <a:avLst/>
              <a:gdLst/>
              <a:ahLst/>
              <a:cxnLst/>
              <a:rect l="l" t="t" r="r" b="b"/>
              <a:pathLst>
                <a:path w="293" h="93" extrusionOk="0">
                  <a:moveTo>
                    <a:pt x="0" y="0"/>
                  </a:moveTo>
                  <a:lnTo>
                    <a:pt x="67" y="1"/>
                  </a:lnTo>
                  <a:lnTo>
                    <a:pt x="195" y="93"/>
                  </a:lnTo>
                  <a:lnTo>
                    <a:pt x="293" y="93"/>
                  </a:lnTo>
                </a:path>
              </a:pathLst>
            </a:custGeom>
            <a:noFill/>
            <a:ln w="1905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4244" name="Google Shape;4244;p28"/>
          <p:cNvCxnSpPr/>
          <p:nvPr/>
        </p:nvCxnSpPr>
        <p:spPr>
          <a:xfrm rot="10800000">
            <a:off x="1108075" y="2946400"/>
            <a:ext cx="1062038" cy="0"/>
          </a:xfrm>
          <a:prstGeom prst="straightConnector1">
            <a:avLst/>
          </a:prstGeom>
          <a:noFill/>
          <a:ln w="9525" cap="flat" cmpd="sng">
            <a:solidFill>
              <a:schemeClr val="dk1"/>
            </a:solidFill>
            <a:prstDash val="solid"/>
            <a:round/>
            <a:headEnd type="none" w="med" len="med"/>
            <a:tailEnd type="none" w="med" len="med"/>
          </a:ln>
        </p:spPr>
      </p:cxnSp>
      <p:cxnSp>
        <p:nvCxnSpPr>
          <p:cNvPr id="4245" name="Google Shape;4245;p28"/>
          <p:cNvCxnSpPr/>
          <p:nvPr/>
        </p:nvCxnSpPr>
        <p:spPr>
          <a:xfrm rot="10800000">
            <a:off x="2389188" y="2328863"/>
            <a:ext cx="0" cy="536575"/>
          </a:xfrm>
          <a:prstGeom prst="straightConnector1">
            <a:avLst/>
          </a:prstGeom>
          <a:noFill/>
          <a:ln w="9525" cap="flat" cmpd="sng">
            <a:solidFill>
              <a:schemeClr val="dk1"/>
            </a:solidFill>
            <a:prstDash val="solid"/>
            <a:round/>
            <a:headEnd type="none" w="med" len="med"/>
            <a:tailEnd type="none" w="med" len="med"/>
          </a:ln>
        </p:spPr>
      </p:cxnSp>
      <p:grpSp>
        <p:nvGrpSpPr>
          <p:cNvPr id="4246" name="Google Shape;4246;p28"/>
          <p:cNvGrpSpPr/>
          <p:nvPr/>
        </p:nvGrpSpPr>
        <p:grpSpPr>
          <a:xfrm>
            <a:off x="2089150" y="1876425"/>
            <a:ext cx="873125" cy="627063"/>
            <a:chOff x="2967" y="478"/>
            <a:chExt cx="788" cy="625"/>
          </a:xfrm>
        </p:grpSpPr>
        <p:pic>
          <p:nvPicPr>
            <p:cNvPr id="4247" name="Google Shape;4247;p28"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4248" name="Google Shape;4248;p28"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4249" name="Google Shape;4249;p28"/>
          <p:cNvGrpSpPr/>
          <p:nvPr/>
        </p:nvGrpSpPr>
        <p:grpSpPr>
          <a:xfrm>
            <a:off x="2746375" y="1231900"/>
            <a:ext cx="622300" cy="716076"/>
            <a:chOff x="877" y="1008"/>
            <a:chExt cx="2747" cy="2626"/>
          </a:xfrm>
        </p:grpSpPr>
        <p:pic>
          <p:nvPicPr>
            <p:cNvPr id="4250" name="Google Shape;4250;p28" descr="antenna_stylized"/>
            <p:cNvPicPr preferRelativeResize="0"/>
            <p:nvPr/>
          </p:nvPicPr>
          <p:blipFill rotWithShape="1">
            <a:blip r:embed="rId5">
              <a:alphaModFix/>
            </a:blip>
            <a:srcRect/>
            <a:stretch/>
          </p:blipFill>
          <p:spPr>
            <a:xfrm>
              <a:off x="877" y="1008"/>
              <a:ext cx="2725" cy="1421"/>
            </a:xfrm>
            <a:prstGeom prst="rect">
              <a:avLst/>
            </a:prstGeom>
            <a:noFill/>
            <a:ln>
              <a:noFill/>
            </a:ln>
          </p:spPr>
        </p:pic>
        <p:pic>
          <p:nvPicPr>
            <p:cNvPr id="4251" name="Google Shape;4251;p28" descr="laptop_keyboard"/>
            <p:cNvPicPr preferRelativeResize="0"/>
            <p:nvPr/>
          </p:nvPicPr>
          <p:blipFill rotWithShape="1">
            <a:blip r:embed="rId6">
              <a:alphaModFix/>
            </a:blip>
            <a:srcRect/>
            <a:stretch/>
          </p:blipFill>
          <p:spPr>
            <a:xfrm rot="109064" flipH="1">
              <a:off x="1009" y="2586"/>
              <a:ext cx="2245" cy="1013"/>
            </a:xfrm>
            <a:prstGeom prst="rect">
              <a:avLst/>
            </a:prstGeom>
            <a:noFill/>
            <a:ln>
              <a:noFill/>
            </a:ln>
          </p:spPr>
        </p:pic>
        <p:sp>
          <p:nvSpPr>
            <p:cNvPr id="4252" name="Google Shape;4252;p28"/>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253" name="Google Shape;4253;p28" descr="screen"/>
            <p:cNvPicPr preferRelativeResize="0"/>
            <p:nvPr/>
          </p:nvPicPr>
          <p:blipFill rotWithShape="1">
            <a:blip r:embed="rId7">
              <a:alphaModFix/>
            </a:blip>
            <a:srcRect/>
            <a:stretch/>
          </p:blipFill>
          <p:spPr>
            <a:xfrm>
              <a:off x="1842" y="1637"/>
              <a:ext cx="1642" cy="1203"/>
            </a:xfrm>
            <a:prstGeom prst="rect">
              <a:avLst/>
            </a:prstGeom>
            <a:noFill/>
            <a:ln>
              <a:noFill/>
            </a:ln>
          </p:spPr>
        </p:pic>
        <p:sp>
          <p:nvSpPr>
            <p:cNvPr id="4254" name="Google Shape;4254;p28"/>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55" name="Google Shape;4255;p28"/>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56" name="Google Shape;4256;p28"/>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57" name="Google Shape;4257;p28"/>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58" name="Google Shape;4258;p28"/>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59" name="Google Shape;4259;p28"/>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260" name="Google Shape;4260;p28"/>
            <p:cNvGrpSpPr/>
            <p:nvPr/>
          </p:nvGrpSpPr>
          <p:grpSpPr>
            <a:xfrm>
              <a:off x="1709" y="3008"/>
              <a:ext cx="507" cy="234"/>
              <a:chOff x="1740" y="2642"/>
              <a:chExt cx="752" cy="327"/>
            </a:xfrm>
          </p:grpSpPr>
          <p:sp>
            <p:nvSpPr>
              <p:cNvPr id="4261" name="Google Shape;4261;p28"/>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62" name="Google Shape;4262;p28"/>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63" name="Google Shape;4263;p28"/>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64" name="Google Shape;4264;p28"/>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65" name="Google Shape;4265;p28"/>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66" name="Google Shape;4266;p28"/>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4267" name="Google Shape;4267;p28"/>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68" name="Google Shape;4268;p28"/>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69" name="Google Shape;4269;p28"/>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70" name="Google Shape;4270;p28"/>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71" name="Google Shape;4271;p28"/>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72" name="Google Shape;4272;p28"/>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273" name="Google Shape;4273;p28"/>
          <p:cNvGrpSpPr/>
          <p:nvPr/>
        </p:nvGrpSpPr>
        <p:grpSpPr>
          <a:xfrm>
            <a:off x="1216025" y="1511300"/>
            <a:ext cx="566738" cy="634009"/>
            <a:chOff x="877" y="1008"/>
            <a:chExt cx="2747" cy="2626"/>
          </a:xfrm>
        </p:grpSpPr>
        <p:pic>
          <p:nvPicPr>
            <p:cNvPr id="4274" name="Google Shape;4274;p28" descr="antenna_stylized"/>
            <p:cNvPicPr preferRelativeResize="0"/>
            <p:nvPr/>
          </p:nvPicPr>
          <p:blipFill rotWithShape="1">
            <a:blip r:embed="rId8">
              <a:alphaModFix/>
            </a:blip>
            <a:srcRect/>
            <a:stretch/>
          </p:blipFill>
          <p:spPr>
            <a:xfrm>
              <a:off x="877" y="1008"/>
              <a:ext cx="2725" cy="1421"/>
            </a:xfrm>
            <a:prstGeom prst="rect">
              <a:avLst/>
            </a:prstGeom>
            <a:noFill/>
            <a:ln>
              <a:noFill/>
            </a:ln>
          </p:spPr>
        </p:pic>
        <p:pic>
          <p:nvPicPr>
            <p:cNvPr id="4275" name="Google Shape;4275;p28" descr="laptop_keyboard"/>
            <p:cNvPicPr preferRelativeResize="0"/>
            <p:nvPr/>
          </p:nvPicPr>
          <p:blipFill rotWithShape="1">
            <a:blip r:embed="rId9">
              <a:alphaModFix/>
            </a:blip>
            <a:srcRect/>
            <a:stretch/>
          </p:blipFill>
          <p:spPr>
            <a:xfrm rot="109064" flipH="1">
              <a:off x="1009" y="2586"/>
              <a:ext cx="2245" cy="1013"/>
            </a:xfrm>
            <a:prstGeom prst="rect">
              <a:avLst/>
            </a:prstGeom>
            <a:noFill/>
            <a:ln>
              <a:noFill/>
            </a:ln>
          </p:spPr>
        </p:pic>
        <p:sp>
          <p:nvSpPr>
            <p:cNvPr id="4276" name="Google Shape;4276;p28"/>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277" name="Google Shape;4277;p28" descr="screen"/>
            <p:cNvPicPr preferRelativeResize="0"/>
            <p:nvPr/>
          </p:nvPicPr>
          <p:blipFill rotWithShape="1">
            <a:blip r:embed="rId10">
              <a:alphaModFix/>
            </a:blip>
            <a:srcRect/>
            <a:stretch/>
          </p:blipFill>
          <p:spPr>
            <a:xfrm>
              <a:off x="1842" y="1637"/>
              <a:ext cx="1642" cy="1203"/>
            </a:xfrm>
            <a:prstGeom prst="rect">
              <a:avLst/>
            </a:prstGeom>
            <a:noFill/>
            <a:ln>
              <a:noFill/>
            </a:ln>
          </p:spPr>
        </p:pic>
        <p:sp>
          <p:nvSpPr>
            <p:cNvPr id="4278" name="Google Shape;4278;p28"/>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79" name="Google Shape;4279;p28"/>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80" name="Google Shape;4280;p28"/>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81" name="Google Shape;4281;p28"/>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82" name="Google Shape;4282;p28"/>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83" name="Google Shape;4283;p28"/>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284" name="Google Shape;4284;p28"/>
            <p:cNvGrpSpPr/>
            <p:nvPr/>
          </p:nvGrpSpPr>
          <p:grpSpPr>
            <a:xfrm>
              <a:off x="1709" y="3008"/>
              <a:ext cx="507" cy="234"/>
              <a:chOff x="1740" y="2642"/>
              <a:chExt cx="752" cy="327"/>
            </a:xfrm>
          </p:grpSpPr>
          <p:sp>
            <p:nvSpPr>
              <p:cNvPr id="4285" name="Google Shape;4285;p28"/>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86" name="Google Shape;4286;p28"/>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87" name="Google Shape;4287;p28"/>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88" name="Google Shape;4288;p28"/>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89" name="Google Shape;4289;p28"/>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90" name="Google Shape;4290;p28"/>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4291" name="Google Shape;4291;p28"/>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92" name="Google Shape;4292;p28"/>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93" name="Google Shape;4293;p28"/>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94" name="Google Shape;4294;p28"/>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95" name="Google Shape;4295;p28"/>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96" name="Google Shape;4296;p28"/>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297" name="Google Shape;4297;p28"/>
          <p:cNvGrpSpPr/>
          <p:nvPr/>
        </p:nvGrpSpPr>
        <p:grpSpPr>
          <a:xfrm>
            <a:off x="1963738" y="1203325"/>
            <a:ext cx="635000" cy="624354"/>
            <a:chOff x="877" y="1008"/>
            <a:chExt cx="2747" cy="2626"/>
          </a:xfrm>
        </p:grpSpPr>
        <p:pic>
          <p:nvPicPr>
            <p:cNvPr id="4298" name="Google Shape;4298;p28" descr="antenna_stylized"/>
            <p:cNvPicPr preferRelativeResize="0"/>
            <p:nvPr/>
          </p:nvPicPr>
          <p:blipFill rotWithShape="1">
            <a:blip r:embed="rId11">
              <a:alphaModFix/>
            </a:blip>
            <a:srcRect/>
            <a:stretch/>
          </p:blipFill>
          <p:spPr>
            <a:xfrm>
              <a:off x="877" y="1008"/>
              <a:ext cx="2725" cy="1421"/>
            </a:xfrm>
            <a:prstGeom prst="rect">
              <a:avLst/>
            </a:prstGeom>
            <a:noFill/>
            <a:ln>
              <a:noFill/>
            </a:ln>
          </p:spPr>
        </p:pic>
        <p:pic>
          <p:nvPicPr>
            <p:cNvPr id="4299" name="Google Shape;4299;p28" descr="laptop_keyboard"/>
            <p:cNvPicPr preferRelativeResize="0"/>
            <p:nvPr/>
          </p:nvPicPr>
          <p:blipFill rotWithShape="1">
            <a:blip r:embed="rId12">
              <a:alphaModFix/>
            </a:blip>
            <a:srcRect/>
            <a:stretch/>
          </p:blipFill>
          <p:spPr>
            <a:xfrm rot="109064" flipH="1">
              <a:off x="1009" y="2586"/>
              <a:ext cx="2245" cy="1013"/>
            </a:xfrm>
            <a:prstGeom prst="rect">
              <a:avLst/>
            </a:prstGeom>
            <a:noFill/>
            <a:ln>
              <a:noFill/>
            </a:ln>
          </p:spPr>
        </p:pic>
        <p:sp>
          <p:nvSpPr>
            <p:cNvPr id="4300" name="Google Shape;4300;p28"/>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301" name="Google Shape;4301;p28" descr="screen"/>
            <p:cNvPicPr preferRelativeResize="0"/>
            <p:nvPr/>
          </p:nvPicPr>
          <p:blipFill rotWithShape="1">
            <a:blip r:embed="rId13">
              <a:alphaModFix/>
            </a:blip>
            <a:srcRect/>
            <a:stretch/>
          </p:blipFill>
          <p:spPr>
            <a:xfrm>
              <a:off x="1842" y="1637"/>
              <a:ext cx="1642" cy="1203"/>
            </a:xfrm>
            <a:prstGeom prst="rect">
              <a:avLst/>
            </a:prstGeom>
            <a:noFill/>
            <a:ln>
              <a:noFill/>
            </a:ln>
          </p:spPr>
        </p:pic>
        <p:sp>
          <p:nvSpPr>
            <p:cNvPr id="4302" name="Google Shape;4302;p28"/>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03" name="Google Shape;4303;p28"/>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04" name="Google Shape;4304;p28"/>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05" name="Google Shape;4305;p28"/>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06" name="Google Shape;4306;p28"/>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07" name="Google Shape;4307;p28"/>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308" name="Google Shape;4308;p28"/>
            <p:cNvGrpSpPr/>
            <p:nvPr/>
          </p:nvGrpSpPr>
          <p:grpSpPr>
            <a:xfrm>
              <a:off x="1709" y="3008"/>
              <a:ext cx="507" cy="234"/>
              <a:chOff x="1740" y="2642"/>
              <a:chExt cx="752" cy="327"/>
            </a:xfrm>
          </p:grpSpPr>
          <p:sp>
            <p:nvSpPr>
              <p:cNvPr id="4309" name="Google Shape;4309;p28"/>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10" name="Google Shape;4310;p28"/>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11" name="Google Shape;4311;p28"/>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12" name="Google Shape;4312;p28"/>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13" name="Google Shape;4313;p28"/>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14" name="Google Shape;4314;p28"/>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4315" name="Google Shape;4315;p28"/>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16" name="Google Shape;4316;p28"/>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17" name="Google Shape;4317;p28"/>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18" name="Google Shape;4318;p28"/>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19" name="Google Shape;4319;p28"/>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20" name="Google Shape;4320;p28"/>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321" name="Google Shape;4321;p28"/>
          <p:cNvGrpSpPr/>
          <p:nvPr/>
        </p:nvGrpSpPr>
        <p:grpSpPr>
          <a:xfrm>
            <a:off x="4429125" y="1851025"/>
            <a:ext cx="1166813" cy="479425"/>
            <a:chOff x="2356" y="1300"/>
            <a:chExt cx="555" cy="194"/>
          </a:xfrm>
        </p:grpSpPr>
        <p:sp>
          <p:nvSpPr>
            <p:cNvPr id="4322" name="Google Shape;4322;p28"/>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4323" name="Google Shape;4323;p28"/>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4324" name="Google Shape;4324;p28"/>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4325" name="Google Shape;4325;p28"/>
            <p:cNvGrpSpPr/>
            <p:nvPr/>
          </p:nvGrpSpPr>
          <p:grpSpPr>
            <a:xfrm>
              <a:off x="2468" y="1332"/>
              <a:ext cx="310" cy="60"/>
              <a:chOff x="2468" y="1332"/>
              <a:chExt cx="310" cy="60"/>
            </a:xfrm>
          </p:grpSpPr>
          <p:sp>
            <p:nvSpPr>
              <p:cNvPr id="4326" name="Google Shape;4326;p2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27" name="Google Shape;4327;p2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4328" name="Google Shape;4328;p28"/>
            <p:cNvCxnSpPr/>
            <p:nvPr/>
          </p:nvCxnSpPr>
          <p:spPr>
            <a:xfrm>
              <a:off x="2357" y="1361"/>
              <a:ext cx="0" cy="84"/>
            </a:xfrm>
            <a:prstGeom prst="straightConnector1">
              <a:avLst/>
            </a:prstGeom>
            <a:noFill/>
            <a:ln w="9525" cap="flat" cmpd="sng">
              <a:solidFill>
                <a:schemeClr val="dk1"/>
              </a:solidFill>
              <a:prstDash val="solid"/>
              <a:round/>
              <a:headEnd type="none" w="med" len="med"/>
              <a:tailEnd type="none" w="med" len="med"/>
            </a:ln>
          </p:spPr>
        </p:cxnSp>
        <p:cxnSp>
          <p:nvCxnSpPr>
            <p:cNvPr id="4329" name="Google Shape;4329;p28"/>
            <p:cNvCxnSpPr/>
            <p:nvPr/>
          </p:nvCxnSpPr>
          <p:spPr>
            <a:xfrm>
              <a:off x="2907" y="1363"/>
              <a:ext cx="0" cy="84"/>
            </a:xfrm>
            <a:prstGeom prst="straightConnector1">
              <a:avLst/>
            </a:prstGeom>
            <a:noFill/>
            <a:ln w="9525" cap="flat" cmpd="sng">
              <a:solidFill>
                <a:schemeClr val="dk1"/>
              </a:solidFill>
              <a:prstDash val="solid"/>
              <a:round/>
              <a:headEnd type="none" w="med" len="med"/>
              <a:tailEnd type="none" w="med" len="med"/>
            </a:ln>
          </p:spPr>
        </p:cxnSp>
      </p:grpSp>
      <p:cxnSp>
        <p:nvCxnSpPr>
          <p:cNvPr id="4330" name="Google Shape;4330;p28"/>
          <p:cNvCxnSpPr/>
          <p:nvPr/>
        </p:nvCxnSpPr>
        <p:spPr>
          <a:xfrm rot="10800000" flipH="1">
            <a:off x="2778125" y="2111375"/>
            <a:ext cx="1668463" cy="766763"/>
          </a:xfrm>
          <a:prstGeom prst="straightConnector1">
            <a:avLst/>
          </a:prstGeom>
          <a:noFill/>
          <a:ln w="28575" cap="flat" cmpd="sng">
            <a:solidFill>
              <a:schemeClr val="dk1"/>
            </a:solidFill>
            <a:prstDash val="solid"/>
            <a:round/>
            <a:headEnd type="none" w="med" len="med"/>
            <a:tailEnd type="none" w="med" len="med"/>
          </a:ln>
        </p:spPr>
      </p:cxnSp>
      <p:cxnSp>
        <p:nvCxnSpPr>
          <p:cNvPr id="4331" name="Google Shape;4331;p28"/>
          <p:cNvCxnSpPr/>
          <p:nvPr/>
        </p:nvCxnSpPr>
        <p:spPr>
          <a:xfrm>
            <a:off x="4594225" y="3005138"/>
            <a:ext cx="0" cy="652462"/>
          </a:xfrm>
          <a:prstGeom prst="straightConnector1">
            <a:avLst/>
          </a:prstGeom>
          <a:noFill/>
          <a:ln w="28575" cap="flat" cmpd="sng">
            <a:solidFill>
              <a:schemeClr val="dk1"/>
            </a:solidFill>
            <a:prstDash val="solid"/>
            <a:round/>
            <a:headEnd type="none" w="med" len="med"/>
            <a:tailEnd type="none" w="med" len="med"/>
          </a:ln>
        </p:spPr>
      </p:cxnSp>
      <p:cxnSp>
        <p:nvCxnSpPr>
          <p:cNvPr id="4332" name="Google Shape;4332;p28"/>
          <p:cNvCxnSpPr/>
          <p:nvPr/>
        </p:nvCxnSpPr>
        <p:spPr>
          <a:xfrm>
            <a:off x="4975225" y="2997200"/>
            <a:ext cx="0" cy="652463"/>
          </a:xfrm>
          <a:prstGeom prst="straightConnector1">
            <a:avLst/>
          </a:prstGeom>
          <a:noFill/>
          <a:ln w="28575" cap="flat" cmpd="sng">
            <a:solidFill>
              <a:schemeClr val="dk1"/>
            </a:solidFill>
            <a:prstDash val="solid"/>
            <a:round/>
            <a:headEnd type="none" w="med" len="med"/>
            <a:tailEnd type="none" w="med" len="med"/>
          </a:ln>
        </p:spPr>
      </p:cxnSp>
      <p:grpSp>
        <p:nvGrpSpPr>
          <p:cNvPr id="4333" name="Google Shape;4333;p28"/>
          <p:cNvGrpSpPr/>
          <p:nvPr/>
        </p:nvGrpSpPr>
        <p:grpSpPr>
          <a:xfrm>
            <a:off x="4432300" y="3616325"/>
            <a:ext cx="365125" cy="766763"/>
            <a:chOff x="4140" y="429"/>
            <a:chExt cx="1425" cy="2396"/>
          </a:xfrm>
        </p:grpSpPr>
        <p:sp>
          <p:nvSpPr>
            <p:cNvPr id="4334" name="Google Shape;4334;p2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35" name="Google Shape;4335;p28"/>
            <p:cNvSpPr/>
            <p:nvPr/>
          </p:nvSpPr>
          <p:spPr>
            <a:xfrm>
              <a:off x="4208" y="429"/>
              <a:ext cx="1047" cy="2282"/>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36" name="Google Shape;4336;p2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37" name="Google Shape;4337;p2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38" name="Google Shape;4338;p28"/>
            <p:cNvSpPr/>
            <p:nvPr/>
          </p:nvSpPr>
          <p:spPr>
            <a:xfrm>
              <a:off x="4214" y="692"/>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4339" name="Google Shape;4339;p28"/>
            <p:cNvGrpSpPr/>
            <p:nvPr/>
          </p:nvGrpSpPr>
          <p:grpSpPr>
            <a:xfrm>
              <a:off x="4747" y="667"/>
              <a:ext cx="583" cy="144"/>
              <a:chOff x="612" y="2567"/>
              <a:chExt cx="727" cy="138"/>
            </a:xfrm>
          </p:grpSpPr>
          <p:sp>
            <p:nvSpPr>
              <p:cNvPr id="4340" name="Google Shape;4340;p28"/>
              <p:cNvSpPr/>
              <p:nvPr/>
            </p:nvSpPr>
            <p:spPr>
              <a:xfrm>
                <a:off x="612" y="2567"/>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41" name="Google Shape;4341;p28"/>
              <p:cNvSpPr/>
              <p:nvPr/>
            </p:nvSpPr>
            <p:spPr>
              <a:xfrm>
                <a:off x="627" y="2581"/>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4342" name="Google Shape;4342;p28"/>
            <p:cNvSpPr/>
            <p:nvPr/>
          </p:nvSpPr>
          <p:spPr>
            <a:xfrm>
              <a:off x="4227" y="1019"/>
              <a:ext cx="595"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4343" name="Google Shape;4343;p28"/>
            <p:cNvGrpSpPr/>
            <p:nvPr/>
          </p:nvGrpSpPr>
          <p:grpSpPr>
            <a:xfrm>
              <a:off x="4747" y="995"/>
              <a:ext cx="583" cy="134"/>
              <a:chOff x="614" y="2569"/>
              <a:chExt cx="727" cy="139"/>
            </a:xfrm>
          </p:grpSpPr>
          <p:sp>
            <p:nvSpPr>
              <p:cNvPr id="4344" name="Google Shape;4344;p28"/>
              <p:cNvSpPr/>
              <p:nvPr/>
            </p:nvSpPr>
            <p:spPr>
              <a:xfrm>
                <a:off x="614" y="2569"/>
                <a:ext cx="727"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45" name="Google Shape;4345;p28"/>
              <p:cNvSpPr/>
              <p:nvPr/>
            </p:nvSpPr>
            <p:spPr>
              <a:xfrm>
                <a:off x="630" y="2584"/>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4346" name="Google Shape;4346;p28"/>
            <p:cNvSpPr/>
            <p:nvPr/>
          </p:nvSpPr>
          <p:spPr>
            <a:xfrm>
              <a:off x="4214" y="1357"/>
              <a:ext cx="601"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47" name="Google Shape;4347;p28"/>
            <p:cNvSpPr/>
            <p:nvPr/>
          </p:nvSpPr>
          <p:spPr>
            <a:xfrm>
              <a:off x="4227" y="1654"/>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4348" name="Google Shape;4348;p28"/>
            <p:cNvGrpSpPr/>
            <p:nvPr/>
          </p:nvGrpSpPr>
          <p:grpSpPr>
            <a:xfrm>
              <a:off x="4735" y="1629"/>
              <a:ext cx="582" cy="149"/>
              <a:chOff x="614" y="2570"/>
              <a:chExt cx="725" cy="137"/>
            </a:xfrm>
          </p:grpSpPr>
          <p:sp>
            <p:nvSpPr>
              <p:cNvPr id="4349" name="Google Shape;4349;p28"/>
              <p:cNvSpPr/>
              <p:nvPr/>
            </p:nvSpPr>
            <p:spPr>
              <a:xfrm>
                <a:off x="614" y="2570"/>
                <a:ext cx="725"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50" name="Google Shape;4350;p28"/>
              <p:cNvSpPr/>
              <p:nvPr/>
            </p:nvSpPr>
            <p:spPr>
              <a:xfrm>
                <a:off x="629" y="2584"/>
                <a:ext cx="695"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4351" name="Google Shape;4351;p2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352" name="Google Shape;4352;p28"/>
            <p:cNvGrpSpPr/>
            <p:nvPr/>
          </p:nvGrpSpPr>
          <p:grpSpPr>
            <a:xfrm>
              <a:off x="4741" y="1327"/>
              <a:ext cx="582" cy="139"/>
              <a:chOff x="616" y="2568"/>
              <a:chExt cx="725" cy="139"/>
            </a:xfrm>
          </p:grpSpPr>
          <p:sp>
            <p:nvSpPr>
              <p:cNvPr id="4353" name="Google Shape;4353;p28"/>
              <p:cNvSpPr/>
              <p:nvPr/>
            </p:nvSpPr>
            <p:spPr>
              <a:xfrm>
                <a:off x="616" y="2568"/>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54" name="Google Shape;4354;p28"/>
              <p:cNvSpPr/>
              <p:nvPr/>
            </p:nvSpPr>
            <p:spPr>
              <a:xfrm>
                <a:off x="632" y="2583"/>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4355" name="Google Shape;4355;p28"/>
            <p:cNvSpPr/>
            <p:nvPr/>
          </p:nvSpPr>
          <p:spPr>
            <a:xfrm>
              <a:off x="5249" y="429"/>
              <a:ext cx="68"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56" name="Google Shape;4356;p2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57" name="Google Shape;4357;p2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58" name="Google Shape;4358;p28"/>
            <p:cNvSpPr/>
            <p:nvPr/>
          </p:nvSpPr>
          <p:spPr>
            <a:xfrm>
              <a:off x="5515" y="2612"/>
              <a:ext cx="50" cy="94"/>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59" name="Google Shape;4359;p2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60" name="Google Shape;4360;p28"/>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61" name="Google Shape;4361;p28"/>
            <p:cNvSpPr/>
            <p:nvPr/>
          </p:nvSpPr>
          <p:spPr>
            <a:xfrm>
              <a:off x="4208" y="2711"/>
              <a:ext cx="1066" cy="84"/>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62" name="Google Shape;4362;p28"/>
            <p:cNvSpPr/>
            <p:nvPr/>
          </p:nvSpPr>
          <p:spPr>
            <a:xfrm>
              <a:off x="4307" y="2383"/>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63" name="Google Shape;4363;p28"/>
            <p:cNvSpPr/>
            <p:nvPr/>
          </p:nvSpPr>
          <p:spPr>
            <a:xfrm>
              <a:off x="4487" y="2383"/>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4364" name="Google Shape;4364;p28"/>
            <p:cNvSpPr/>
            <p:nvPr/>
          </p:nvSpPr>
          <p:spPr>
            <a:xfrm>
              <a:off x="4660" y="2379"/>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65" name="Google Shape;4365;p28"/>
            <p:cNvSpPr/>
            <p:nvPr/>
          </p:nvSpPr>
          <p:spPr>
            <a:xfrm>
              <a:off x="5063" y="1833"/>
              <a:ext cx="87" cy="764"/>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cxnSp>
        <p:nvCxnSpPr>
          <p:cNvPr id="4366" name="Google Shape;4366;p28"/>
          <p:cNvCxnSpPr/>
          <p:nvPr/>
        </p:nvCxnSpPr>
        <p:spPr>
          <a:xfrm>
            <a:off x="3017838" y="3208338"/>
            <a:ext cx="503237" cy="331787"/>
          </a:xfrm>
          <a:prstGeom prst="straightConnector1">
            <a:avLst/>
          </a:prstGeom>
          <a:noFill/>
          <a:ln w="9525" cap="flat" cmpd="sng">
            <a:solidFill>
              <a:srgbClr val="CC0000"/>
            </a:solidFill>
            <a:prstDash val="solid"/>
            <a:round/>
            <a:headEnd type="none" w="med" len="med"/>
            <a:tailEnd type="none" w="med" len="med"/>
          </a:ln>
        </p:spPr>
      </p:cxnSp>
      <p:sp>
        <p:nvSpPr>
          <p:cNvPr id="4367" name="Google Shape;4367;p28"/>
          <p:cNvSpPr txBox="1"/>
          <p:nvPr/>
        </p:nvSpPr>
        <p:spPr>
          <a:xfrm>
            <a:off x="3051175" y="3538538"/>
            <a:ext cx="1212850" cy="609600"/>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Ethernet </a:t>
            </a:r>
            <a:endParaRPr/>
          </a:p>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switch</a:t>
            </a:r>
            <a:endParaRPr/>
          </a:p>
        </p:txBody>
      </p:sp>
      <p:cxnSp>
        <p:nvCxnSpPr>
          <p:cNvPr id="4368" name="Google Shape;4368;p28"/>
          <p:cNvCxnSpPr/>
          <p:nvPr/>
        </p:nvCxnSpPr>
        <p:spPr>
          <a:xfrm>
            <a:off x="5307013" y="3954463"/>
            <a:ext cx="525462" cy="0"/>
          </a:xfrm>
          <a:prstGeom prst="straightConnector1">
            <a:avLst/>
          </a:prstGeom>
          <a:noFill/>
          <a:ln w="9525" cap="flat" cmpd="sng">
            <a:solidFill>
              <a:srgbClr val="CC0000"/>
            </a:solidFill>
            <a:prstDash val="solid"/>
            <a:round/>
            <a:headEnd type="none" w="med" len="med"/>
            <a:tailEnd type="none" w="med" len="med"/>
          </a:ln>
        </p:spPr>
      </p:cxnSp>
      <p:sp>
        <p:nvSpPr>
          <p:cNvPr id="4369" name="Google Shape;4369;p28"/>
          <p:cNvSpPr txBox="1"/>
          <p:nvPr/>
        </p:nvSpPr>
        <p:spPr>
          <a:xfrm>
            <a:off x="5667375" y="3552825"/>
            <a:ext cx="2062163" cy="609600"/>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institutional mail,</a:t>
            </a:r>
            <a:endParaRPr/>
          </a:p>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web servers</a:t>
            </a:r>
            <a:endParaRPr/>
          </a:p>
        </p:txBody>
      </p:sp>
      <p:sp>
        <p:nvSpPr>
          <p:cNvPr id="4370" name="Google Shape;4370;p28"/>
          <p:cNvSpPr txBox="1"/>
          <p:nvPr/>
        </p:nvSpPr>
        <p:spPr>
          <a:xfrm>
            <a:off x="6332538" y="2986088"/>
            <a:ext cx="2187575" cy="350837"/>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institutional router</a:t>
            </a:r>
            <a:endParaRPr/>
          </a:p>
        </p:txBody>
      </p:sp>
      <p:cxnSp>
        <p:nvCxnSpPr>
          <p:cNvPr id="4371" name="Google Shape;4371;p28"/>
          <p:cNvCxnSpPr/>
          <p:nvPr/>
        </p:nvCxnSpPr>
        <p:spPr>
          <a:xfrm>
            <a:off x="5505450" y="2368550"/>
            <a:ext cx="1006475" cy="663575"/>
          </a:xfrm>
          <a:prstGeom prst="straightConnector1">
            <a:avLst/>
          </a:prstGeom>
          <a:noFill/>
          <a:ln w="9525" cap="flat" cmpd="sng">
            <a:solidFill>
              <a:srgbClr val="CC0000"/>
            </a:solidFill>
            <a:prstDash val="solid"/>
            <a:round/>
            <a:headEnd type="none" w="med" len="med"/>
            <a:tailEnd type="none" w="med" len="med"/>
          </a:ln>
        </p:spPr>
      </p:cxnSp>
      <p:cxnSp>
        <p:nvCxnSpPr>
          <p:cNvPr id="4372" name="Google Shape;4372;p28"/>
          <p:cNvCxnSpPr/>
          <p:nvPr/>
        </p:nvCxnSpPr>
        <p:spPr>
          <a:xfrm>
            <a:off x="5578475" y="2032000"/>
            <a:ext cx="971550" cy="0"/>
          </a:xfrm>
          <a:prstGeom prst="straightConnector1">
            <a:avLst/>
          </a:prstGeom>
          <a:noFill/>
          <a:ln w="28575" cap="flat" cmpd="sng">
            <a:solidFill>
              <a:schemeClr val="dk1"/>
            </a:solidFill>
            <a:prstDash val="solid"/>
            <a:round/>
            <a:headEnd type="none" w="med" len="med"/>
            <a:tailEnd type="none" w="med" len="med"/>
          </a:ln>
        </p:spPr>
      </p:cxnSp>
      <p:cxnSp>
        <p:nvCxnSpPr>
          <p:cNvPr id="4373" name="Google Shape;4373;p28"/>
          <p:cNvCxnSpPr/>
          <p:nvPr/>
        </p:nvCxnSpPr>
        <p:spPr>
          <a:xfrm>
            <a:off x="6608763" y="2028825"/>
            <a:ext cx="971550" cy="0"/>
          </a:xfrm>
          <a:prstGeom prst="straightConnector1">
            <a:avLst/>
          </a:prstGeom>
          <a:noFill/>
          <a:ln w="28575" cap="flat" cmpd="sng">
            <a:solidFill>
              <a:schemeClr val="dk1"/>
            </a:solidFill>
            <a:prstDash val="dash"/>
            <a:round/>
            <a:headEnd type="none" w="med" len="med"/>
            <a:tailEnd type="none" w="med" len="med"/>
          </a:ln>
        </p:spPr>
      </p:cxnSp>
      <p:cxnSp>
        <p:nvCxnSpPr>
          <p:cNvPr id="4374" name="Google Shape;4374;p28"/>
          <p:cNvCxnSpPr/>
          <p:nvPr/>
        </p:nvCxnSpPr>
        <p:spPr>
          <a:xfrm>
            <a:off x="5999163" y="2117725"/>
            <a:ext cx="503237" cy="331788"/>
          </a:xfrm>
          <a:prstGeom prst="straightConnector1">
            <a:avLst/>
          </a:prstGeom>
          <a:noFill/>
          <a:ln w="9525" cap="flat" cmpd="sng">
            <a:solidFill>
              <a:srgbClr val="CC0000"/>
            </a:solidFill>
            <a:prstDash val="solid"/>
            <a:round/>
            <a:headEnd type="none" w="med" len="med"/>
            <a:tailEnd type="none" w="med" len="med"/>
          </a:ln>
        </p:spPr>
      </p:cxnSp>
      <p:sp>
        <p:nvSpPr>
          <p:cNvPr id="4375" name="Google Shape;4375;p28"/>
          <p:cNvSpPr txBox="1"/>
          <p:nvPr/>
        </p:nvSpPr>
        <p:spPr>
          <a:xfrm>
            <a:off x="6475413" y="2320925"/>
            <a:ext cx="2259012" cy="86836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institutional link to </a:t>
            </a:r>
            <a:endParaRPr/>
          </a:p>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ISP (Internet)</a:t>
            </a:r>
            <a:endParaRPr/>
          </a:p>
          <a:p>
            <a:pPr marL="0" marR="0" lvl="0" indent="0" algn="ctr" rtl="0">
              <a:lnSpc>
                <a:spcPct val="85000"/>
              </a:lnSpc>
              <a:spcBef>
                <a:spcPts val="0"/>
              </a:spcBef>
              <a:spcAft>
                <a:spcPts val="0"/>
              </a:spcAft>
              <a:buClr>
                <a:schemeClr val="dk1"/>
              </a:buClr>
              <a:buSzPts val="2000"/>
              <a:buFont typeface="Noto Sans Symbols"/>
              <a:buNone/>
            </a:pPr>
            <a:endParaRPr sz="2000">
              <a:solidFill>
                <a:schemeClr val="dk1"/>
              </a:solidFill>
              <a:latin typeface="Arial"/>
              <a:ea typeface="Arial"/>
              <a:cs typeface="Arial"/>
              <a:sym typeface="Arial"/>
            </a:endParaRPr>
          </a:p>
        </p:txBody>
      </p:sp>
      <p:grpSp>
        <p:nvGrpSpPr>
          <p:cNvPr id="4376" name="Google Shape;4376;p28"/>
          <p:cNvGrpSpPr/>
          <p:nvPr/>
        </p:nvGrpSpPr>
        <p:grpSpPr>
          <a:xfrm>
            <a:off x="4397375" y="2636838"/>
            <a:ext cx="1052513" cy="355600"/>
            <a:chOff x="4410" y="1365"/>
            <a:chExt cx="663" cy="224"/>
          </a:xfrm>
        </p:grpSpPr>
        <p:sp>
          <p:nvSpPr>
            <p:cNvPr id="4377" name="Google Shape;4377;p28"/>
            <p:cNvSpPr/>
            <p:nvPr/>
          </p:nvSpPr>
          <p:spPr>
            <a:xfrm>
              <a:off x="4410" y="1500"/>
              <a:ext cx="495" cy="87"/>
            </a:xfrm>
            <a:prstGeom prst="rect">
              <a:avLst/>
            </a:prstGeom>
            <a:gradFill>
              <a:gsLst>
                <a:gs pos="0">
                  <a:srgbClr val="009999"/>
                </a:gs>
                <a:gs pos="100000">
                  <a:srgbClr val="FFFFFF"/>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78" name="Google Shape;4378;p28"/>
            <p:cNvSpPr/>
            <p:nvPr/>
          </p:nvSpPr>
          <p:spPr>
            <a:xfrm>
              <a:off x="4410" y="1368"/>
              <a:ext cx="663" cy="135"/>
            </a:xfrm>
            <a:prstGeom prst="parallelogram">
              <a:avLst>
                <a:gd name="adj" fmla="val 122778"/>
              </a:avLst>
            </a:prstGeom>
            <a:gradFill>
              <a:gsLst>
                <a:gs pos="0">
                  <a:srgbClr val="009999"/>
                </a:gs>
                <a:gs pos="100000">
                  <a:srgbClr val="FFFFFF"/>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79" name="Google Shape;4379;p28"/>
            <p:cNvSpPr/>
            <p:nvPr/>
          </p:nvSpPr>
          <p:spPr>
            <a:xfrm>
              <a:off x="4904" y="1365"/>
              <a:ext cx="169" cy="224"/>
            </a:xfrm>
            <a:custGeom>
              <a:avLst/>
              <a:gdLst/>
              <a:ahLst/>
              <a:cxnLst/>
              <a:rect l="l" t="t" r="r" b="b"/>
              <a:pathLst>
                <a:path w="169" h="224" extrusionOk="0">
                  <a:moveTo>
                    <a:pt x="0" y="138"/>
                  </a:moveTo>
                  <a:lnTo>
                    <a:pt x="0" y="224"/>
                  </a:lnTo>
                  <a:lnTo>
                    <a:pt x="169" y="77"/>
                  </a:lnTo>
                  <a:lnTo>
                    <a:pt x="169" y="0"/>
                  </a:lnTo>
                  <a:lnTo>
                    <a:pt x="0" y="138"/>
                  </a:lnTo>
                  <a:close/>
                </a:path>
              </a:pathLst>
            </a:custGeom>
            <a:solidFill>
              <a:srgbClr val="BBE0E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80" name="Google Shape;4380;p28"/>
            <p:cNvSpPr/>
            <p:nvPr/>
          </p:nvSpPr>
          <p:spPr>
            <a:xfrm>
              <a:off x="4475" y="1395"/>
              <a:ext cx="506" cy="80"/>
            </a:xfrm>
            <a:custGeom>
              <a:avLst/>
              <a:gdLst/>
              <a:ahLst/>
              <a:cxnLst/>
              <a:rect l="l" t="t" r="r" b="b"/>
              <a:pathLst>
                <a:path w="280" h="63" extrusionOk="0">
                  <a:moveTo>
                    <a:pt x="0" y="63"/>
                  </a:moveTo>
                  <a:lnTo>
                    <a:pt x="37" y="62"/>
                  </a:lnTo>
                  <a:lnTo>
                    <a:pt x="219" y="0"/>
                  </a:lnTo>
                  <a:lnTo>
                    <a:pt x="280" y="0"/>
                  </a:lnTo>
                </a:path>
              </a:pathLst>
            </a:custGeom>
            <a:noFill/>
            <a:ln w="1905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81" name="Google Shape;4381;p28"/>
            <p:cNvSpPr/>
            <p:nvPr/>
          </p:nvSpPr>
          <p:spPr>
            <a:xfrm>
              <a:off x="4593" y="1391"/>
              <a:ext cx="293" cy="93"/>
            </a:xfrm>
            <a:custGeom>
              <a:avLst/>
              <a:gdLst/>
              <a:ahLst/>
              <a:cxnLst/>
              <a:rect l="l" t="t" r="r" b="b"/>
              <a:pathLst>
                <a:path w="293" h="93" extrusionOk="0">
                  <a:moveTo>
                    <a:pt x="0" y="0"/>
                  </a:moveTo>
                  <a:lnTo>
                    <a:pt x="67" y="1"/>
                  </a:lnTo>
                  <a:lnTo>
                    <a:pt x="195" y="93"/>
                  </a:lnTo>
                  <a:lnTo>
                    <a:pt x="293" y="93"/>
                  </a:lnTo>
                </a:path>
              </a:pathLst>
            </a:custGeom>
            <a:noFill/>
            <a:ln w="1905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4382" name="Google Shape;4382;p28"/>
          <p:cNvCxnSpPr/>
          <p:nvPr/>
        </p:nvCxnSpPr>
        <p:spPr>
          <a:xfrm>
            <a:off x="4983163" y="2332038"/>
            <a:ext cx="0" cy="296862"/>
          </a:xfrm>
          <a:prstGeom prst="straightConnector1">
            <a:avLst/>
          </a:prstGeom>
          <a:noFill/>
          <a:ln w="28575" cap="flat" cmpd="sng">
            <a:solidFill>
              <a:schemeClr val="dk1"/>
            </a:solidFill>
            <a:prstDash val="solid"/>
            <a:round/>
            <a:headEnd type="none" w="med" len="med"/>
            <a:tailEnd type="none" w="med" len="med"/>
          </a:ln>
        </p:spPr>
      </p:cxnSp>
      <p:grpSp>
        <p:nvGrpSpPr>
          <p:cNvPr id="4383" name="Google Shape;4383;p28"/>
          <p:cNvGrpSpPr/>
          <p:nvPr/>
        </p:nvGrpSpPr>
        <p:grpSpPr>
          <a:xfrm>
            <a:off x="4872038" y="3609975"/>
            <a:ext cx="365125" cy="766763"/>
            <a:chOff x="4140" y="429"/>
            <a:chExt cx="1425" cy="2396"/>
          </a:xfrm>
        </p:grpSpPr>
        <p:sp>
          <p:nvSpPr>
            <p:cNvPr id="4384" name="Google Shape;4384;p2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85" name="Google Shape;4385;p28"/>
            <p:cNvSpPr/>
            <p:nvPr/>
          </p:nvSpPr>
          <p:spPr>
            <a:xfrm>
              <a:off x="4208" y="429"/>
              <a:ext cx="1047" cy="2282"/>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86" name="Google Shape;4386;p2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87" name="Google Shape;4387;p2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88" name="Google Shape;4388;p28"/>
            <p:cNvSpPr/>
            <p:nvPr/>
          </p:nvSpPr>
          <p:spPr>
            <a:xfrm>
              <a:off x="4214" y="692"/>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4389" name="Google Shape;4389;p28"/>
            <p:cNvGrpSpPr/>
            <p:nvPr/>
          </p:nvGrpSpPr>
          <p:grpSpPr>
            <a:xfrm>
              <a:off x="4747" y="667"/>
              <a:ext cx="583" cy="144"/>
              <a:chOff x="612" y="2567"/>
              <a:chExt cx="727" cy="138"/>
            </a:xfrm>
          </p:grpSpPr>
          <p:sp>
            <p:nvSpPr>
              <p:cNvPr id="4390" name="Google Shape;4390;p28"/>
              <p:cNvSpPr/>
              <p:nvPr/>
            </p:nvSpPr>
            <p:spPr>
              <a:xfrm>
                <a:off x="612" y="2567"/>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91" name="Google Shape;4391;p28"/>
              <p:cNvSpPr/>
              <p:nvPr/>
            </p:nvSpPr>
            <p:spPr>
              <a:xfrm>
                <a:off x="627" y="2581"/>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4392" name="Google Shape;4392;p28"/>
            <p:cNvSpPr/>
            <p:nvPr/>
          </p:nvSpPr>
          <p:spPr>
            <a:xfrm>
              <a:off x="4227" y="1019"/>
              <a:ext cx="595"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4393" name="Google Shape;4393;p28"/>
            <p:cNvGrpSpPr/>
            <p:nvPr/>
          </p:nvGrpSpPr>
          <p:grpSpPr>
            <a:xfrm>
              <a:off x="4747" y="995"/>
              <a:ext cx="583" cy="134"/>
              <a:chOff x="614" y="2569"/>
              <a:chExt cx="727" cy="139"/>
            </a:xfrm>
          </p:grpSpPr>
          <p:sp>
            <p:nvSpPr>
              <p:cNvPr id="4394" name="Google Shape;4394;p28"/>
              <p:cNvSpPr/>
              <p:nvPr/>
            </p:nvSpPr>
            <p:spPr>
              <a:xfrm>
                <a:off x="614" y="2569"/>
                <a:ext cx="727"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95" name="Google Shape;4395;p28"/>
              <p:cNvSpPr/>
              <p:nvPr/>
            </p:nvSpPr>
            <p:spPr>
              <a:xfrm>
                <a:off x="630" y="2584"/>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4396" name="Google Shape;4396;p28"/>
            <p:cNvSpPr/>
            <p:nvPr/>
          </p:nvSpPr>
          <p:spPr>
            <a:xfrm>
              <a:off x="4214" y="1357"/>
              <a:ext cx="601"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397" name="Google Shape;4397;p28"/>
            <p:cNvSpPr/>
            <p:nvPr/>
          </p:nvSpPr>
          <p:spPr>
            <a:xfrm>
              <a:off x="4227" y="1654"/>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4398" name="Google Shape;4398;p28"/>
            <p:cNvGrpSpPr/>
            <p:nvPr/>
          </p:nvGrpSpPr>
          <p:grpSpPr>
            <a:xfrm>
              <a:off x="4735" y="1629"/>
              <a:ext cx="582" cy="149"/>
              <a:chOff x="614" y="2570"/>
              <a:chExt cx="725" cy="137"/>
            </a:xfrm>
          </p:grpSpPr>
          <p:sp>
            <p:nvSpPr>
              <p:cNvPr id="4399" name="Google Shape;4399;p28"/>
              <p:cNvSpPr/>
              <p:nvPr/>
            </p:nvSpPr>
            <p:spPr>
              <a:xfrm>
                <a:off x="614" y="2570"/>
                <a:ext cx="725"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400" name="Google Shape;4400;p28"/>
              <p:cNvSpPr/>
              <p:nvPr/>
            </p:nvSpPr>
            <p:spPr>
              <a:xfrm>
                <a:off x="629" y="2584"/>
                <a:ext cx="695"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4401" name="Google Shape;4401;p2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402" name="Google Shape;4402;p28"/>
            <p:cNvGrpSpPr/>
            <p:nvPr/>
          </p:nvGrpSpPr>
          <p:grpSpPr>
            <a:xfrm>
              <a:off x="4741" y="1327"/>
              <a:ext cx="582" cy="139"/>
              <a:chOff x="616" y="2568"/>
              <a:chExt cx="725" cy="139"/>
            </a:xfrm>
          </p:grpSpPr>
          <p:sp>
            <p:nvSpPr>
              <p:cNvPr id="4403" name="Google Shape;4403;p28"/>
              <p:cNvSpPr/>
              <p:nvPr/>
            </p:nvSpPr>
            <p:spPr>
              <a:xfrm>
                <a:off x="616" y="2568"/>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404" name="Google Shape;4404;p28"/>
              <p:cNvSpPr/>
              <p:nvPr/>
            </p:nvSpPr>
            <p:spPr>
              <a:xfrm>
                <a:off x="632" y="2583"/>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4405" name="Google Shape;4405;p28"/>
            <p:cNvSpPr/>
            <p:nvPr/>
          </p:nvSpPr>
          <p:spPr>
            <a:xfrm>
              <a:off x="5249" y="429"/>
              <a:ext cx="68"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406" name="Google Shape;4406;p2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07" name="Google Shape;4407;p2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08" name="Google Shape;4408;p28"/>
            <p:cNvSpPr/>
            <p:nvPr/>
          </p:nvSpPr>
          <p:spPr>
            <a:xfrm>
              <a:off x="5515" y="2612"/>
              <a:ext cx="50" cy="94"/>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409" name="Google Shape;4409;p2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10" name="Google Shape;4410;p28"/>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411" name="Google Shape;4411;p28"/>
            <p:cNvSpPr/>
            <p:nvPr/>
          </p:nvSpPr>
          <p:spPr>
            <a:xfrm>
              <a:off x="4208" y="2711"/>
              <a:ext cx="1066" cy="84"/>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412" name="Google Shape;4412;p28"/>
            <p:cNvSpPr/>
            <p:nvPr/>
          </p:nvSpPr>
          <p:spPr>
            <a:xfrm>
              <a:off x="4307" y="2383"/>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413" name="Google Shape;4413;p28"/>
            <p:cNvSpPr/>
            <p:nvPr/>
          </p:nvSpPr>
          <p:spPr>
            <a:xfrm>
              <a:off x="4487" y="2383"/>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4414" name="Google Shape;4414;p28"/>
            <p:cNvSpPr/>
            <p:nvPr/>
          </p:nvSpPr>
          <p:spPr>
            <a:xfrm>
              <a:off x="4660" y="2379"/>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415" name="Google Shape;4415;p28"/>
            <p:cNvSpPr/>
            <p:nvPr/>
          </p:nvSpPr>
          <p:spPr>
            <a:xfrm>
              <a:off x="5063" y="1833"/>
              <a:ext cx="87" cy="764"/>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cxnSp>
        <p:nvCxnSpPr>
          <p:cNvPr id="4416" name="Google Shape;4416;p28"/>
          <p:cNvCxnSpPr/>
          <p:nvPr/>
        </p:nvCxnSpPr>
        <p:spPr>
          <a:xfrm flipH="1">
            <a:off x="3638550" y="3051175"/>
            <a:ext cx="788988" cy="503238"/>
          </a:xfrm>
          <a:prstGeom prst="straightConnector1">
            <a:avLst/>
          </a:prstGeom>
          <a:noFill/>
          <a:ln w="9525" cap="flat" cmpd="sng">
            <a:solidFill>
              <a:srgbClr val="CC0000"/>
            </a:solidFill>
            <a:prstDash val="solid"/>
            <a:round/>
            <a:headEnd type="none" w="med" len="med"/>
            <a:tailEnd type="none" w="med" len="med"/>
          </a:ln>
        </p:spPr>
      </p:cxnSp>
      <p:pic>
        <p:nvPicPr>
          <p:cNvPr id="4417" name="Google Shape;4417;p28" descr="underline_base"/>
          <p:cNvPicPr preferRelativeResize="0"/>
          <p:nvPr/>
        </p:nvPicPr>
        <p:blipFill rotWithShape="1">
          <a:blip r:embed="rId14">
            <a:alphaModFix/>
          </a:blip>
          <a:srcRect/>
          <a:stretch/>
        </p:blipFill>
        <p:spPr>
          <a:xfrm>
            <a:off x="327025" y="822325"/>
            <a:ext cx="7769225" cy="173038"/>
          </a:xfrm>
          <a:prstGeom prst="rect">
            <a:avLst/>
          </a:prstGeom>
          <a:noFill/>
          <a:ln>
            <a:noFill/>
          </a:ln>
        </p:spPr>
      </p:pic>
      <p:grpSp>
        <p:nvGrpSpPr>
          <p:cNvPr id="4418" name="Google Shape;4418;p28"/>
          <p:cNvGrpSpPr/>
          <p:nvPr/>
        </p:nvGrpSpPr>
        <p:grpSpPr>
          <a:xfrm>
            <a:off x="606425" y="2566988"/>
            <a:ext cx="723900" cy="665162"/>
            <a:chOff x="-44" y="1473"/>
            <a:chExt cx="981" cy="1105"/>
          </a:xfrm>
        </p:grpSpPr>
        <p:pic>
          <p:nvPicPr>
            <p:cNvPr id="4419" name="Google Shape;4419;p28" descr="desktop_computer_stylized_medium"/>
            <p:cNvPicPr preferRelativeResize="0"/>
            <p:nvPr/>
          </p:nvPicPr>
          <p:blipFill rotWithShape="1">
            <a:blip r:embed="rId15">
              <a:alphaModFix/>
            </a:blip>
            <a:srcRect/>
            <a:stretch/>
          </p:blipFill>
          <p:spPr>
            <a:xfrm flipH="1">
              <a:off x="-44" y="1473"/>
              <a:ext cx="981" cy="1105"/>
            </a:xfrm>
            <a:prstGeom prst="rect">
              <a:avLst/>
            </a:prstGeom>
            <a:noFill/>
            <a:ln>
              <a:noFill/>
            </a:ln>
          </p:spPr>
        </p:pic>
        <p:sp>
          <p:nvSpPr>
            <p:cNvPr id="4420" name="Google Shape;4420;p2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421" name="Google Shape;4421;p28"/>
          <p:cNvGrpSpPr/>
          <p:nvPr/>
        </p:nvGrpSpPr>
        <p:grpSpPr>
          <a:xfrm>
            <a:off x="1000125" y="3016250"/>
            <a:ext cx="723900" cy="665163"/>
            <a:chOff x="-44" y="1473"/>
            <a:chExt cx="981" cy="1105"/>
          </a:xfrm>
        </p:grpSpPr>
        <p:pic>
          <p:nvPicPr>
            <p:cNvPr id="4422" name="Google Shape;4422;p28" descr="desktop_computer_stylized_medium"/>
            <p:cNvPicPr preferRelativeResize="0"/>
            <p:nvPr/>
          </p:nvPicPr>
          <p:blipFill rotWithShape="1">
            <a:blip r:embed="rId15">
              <a:alphaModFix/>
            </a:blip>
            <a:srcRect/>
            <a:stretch/>
          </p:blipFill>
          <p:spPr>
            <a:xfrm flipH="1">
              <a:off x="-44" y="1473"/>
              <a:ext cx="981" cy="1105"/>
            </a:xfrm>
            <a:prstGeom prst="rect">
              <a:avLst/>
            </a:prstGeom>
            <a:noFill/>
            <a:ln>
              <a:noFill/>
            </a:ln>
          </p:spPr>
        </p:pic>
        <p:sp>
          <p:nvSpPr>
            <p:cNvPr id="4423" name="Google Shape;4423;p2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424" name="Google Shape;4424;p28"/>
          <p:cNvGrpSpPr/>
          <p:nvPr/>
        </p:nvGrpSpPr>
        <p:grpSpPr>
          <a:xfrm>
            <a:off x="1611313" y="3592513"/>
            <a:ext cx="723900" cy="665162"/>
            <a:chOff x="-44" y="1473"/>
            <a:chExt cx="981" cy="1105"/>
          </a:xfrm>
        </p:grpSpPr>
        <p:pic>
          <p:nvPicPr>
            <p:cNvPr id="4425" name="Google Shape;4425;p28" descr="desktop_computer_stylized_medium"/>
            <p:cNvPicPr preferRelativeResize="0"/>
            <p:nvPr/>
          </p:nvPicPr>
          <p:blipFill rotWithShape="1">
            <a:blip r:embed="rId15">
              <a:alphaModFix/>
            </a:blip>
            <a:srcRect/>
            <a:stretch/>
          </p:blipFill>
          <p:spPr>
            <a:xfrm flipH="1">
              <a:off x="-44" y="1473"/>
              <a:ext cx="981" cy="1105"/>
            </a:xfrm>
            <a:prstGeom prst="rect">
              <a:avLst/>
            </a:prstGeom>
            <a:noFill/>
            <a:ln>
              <a:noFill/>
            </a:ln>
          </p:spPr>
        </p:pic>
        <p:sp>
          <p:nvSpPr>
            <p:cNvPr id="4426" name="Google Shape;4426;p2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427" name="Google Shape;4427;p28"/>
          <p:cNvGrpSpPr/>
          <p:nvPr/>
        </p:nvGrpSpPr>
        <p:grpSpPr>
          <a:xfrm>
            <a:off x="2184400" y="3606800"/>
            <a:ext cx="723900" cy="665163"/>
            <a:chOff x="-44" y="1473"/>
            <a:chExt cx="981" cy="1105"/>
          </a:xfrm>
        </p:grpSpPr>
        <p:pic>
          <p:nvPicPr>
            <p:cNvPr id="4428" name="Google Shape;4428;p28" descr="desktop_computer_stylized_medium"/>
            <p:cNvPicPr preferRelativeResize="0"/>
            <p:nvPr/>
          </p:nvPicPr>
          <p:blipFill rotWithShape="1">
            <a:blip r:embed="rId15">
              <a:alphaModFix/>
            </a:blip>
            <a:srcRect/>
            <a:stretch/>
          </p:blipFill>
          <p:spPr>
            <a:xfrm flipH="1">
              <a:off x="-44" y="1473"/>
              <a:ext cx="981" cy="1105"/>
            </a:xfrm>
            <a:prstGeom prst="rect">
              <a:avLst/>
            </a:prstGeom>
            <a:noFill/>
            <a:ln>
              <a:noFill/>
            </a:ln>
          </p:spPr>
        </p:pic>
        <p:sp>
          <p:nvSpPr>
            <p:cNvPr id="4429" name="Google Shape;4429;p2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4430" name="Google Shape;4430;p2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28</a:t>
            </a:fld>
            <a:endParaRPr sz="1200">
              <a:solidFill>
                <a:schemeClr val="dk1"/>
              </a:solidFill>
              <a:latin typeface="Tahoma"/>
              <a:ea typeface="Tahoma"/>
              <a:cs typeface="Tahoma"/>
              <a:sym typeface="Tahoma"/>
            </a:endParaRPr>
          </a:p>
        </p:txBody>
      </p:sp>
      <p:grpSp>
        <p:nvGrpSpPr>
          <p:cNvPr id="4431" name="Google Shape;4431;p28"/>
          <p:cNvGrpSpPr/>
          <p:nvPr/>
        </p:nvGrpSpPr>
        <p:grpSpPr>
          <a:xfrm>
            <a:off x="4386263" y="1743075"/>
            <a:ext cx="1262062" cy="647700"/>
            <a:chOff x="1871277" y="1576300"/>
            <a:chExt cx="1128371" cy="437861"/>
          </a:xfrm>
        </p:grpSpPr>
        <p:sp>
          <p:nvSpPr>
            <p:cNvPr id="4432" name="Google Shape;4432;p28"/>
            <p:cNvSpPr/>
            <p:nvPr/>
          </p:nvSpPr>
          <p:spPr>
            <a:xfrm rot="10800000" flipH="1">
              <a:off x="1874116" y="1694351"/>
              <a:ext cx="1125532" cy="319810"/>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4433" name="Google Shape;4433;p28"/>
            <p:cNvSpPr/>
            <p:nvPr/>
          </p:nvSpPr>
          <p:spPr>
            <a:xfrm>
              <a:off x="1871277" y="1739425"/>
              <a:ext cx="1128371" cy="11590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434" name="Google Shape;4434;p28"/>
            <p:cNvSpPr/>
            <p:nvPr/>
          </p:nvSpPr>
          <p:spPr>
            <a:xfrm rot="10800000" flipH="1">
              <a:off x="1871277" y="1576300"/>
              <a:ext cx="1125532" cy="319810"/>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4435" name="Google Shape;4435;p28"/>
            <p:cNvSpPr/>
            <p:nvPr/>
          </p:nvSpPr>
          <p:spPr>
            <a:xfrm>
              <a:off x="2159402" y="1672887"/>
              <a:ext cx="549283" cy="16097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436" name="Google Shape;4436;p28"/>
            <p:cNvSpPr/>
            <p:nvPr/>
          </p:nvSpPr>
          <p:spPr>
            <a:xfrm>
              <a:off x="2102628" y="1633179"/>
              <a:ext cx="662830" cy="11161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37" name="Google Shape;4437;p28"/>
            <p:cNvSpPr/>
            <p:nvPr/>
          </p:nvSpPr>
          <p:spPr>
            <a:xfrm>
              <a:off x="2536945" y="1727620"/>
              <a:ext cx="244126" cy="976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38" name="Google Shape;4438;p28"/>
            <p:cNvSpPr/>
            <p:nvPr/>
          </p:nvSpPr>
          <p:spPr>
            <a:xfrm>
              <a:off x="2089855" y="1729766"/>
              <a:ext cx="241287" cy="976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4439" name="Google Shape;4439;p28"/>
            <p:cNvCxnSpPr>
              <a:endCxn id="4434" idx="2"/>
            </p:cNvCxnSpPr>
            <p:nvPr/>
          </p:nvCxnSpPr>
          <p:spPr>
            <a:xfrm rot="10800000">
              <a:off x="1871277" y="1736205"/>
              <a:ext cx="27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4440" name="Google Shape;4440;p28"/>
            <p:cNvCxnSpPr/>
            <p:nvPr/>
          </p:nvCxnSpPr>
          <p:spPr>
            <a:xfrm rot="10800000">
              <a:off x="2996809" y="1735132"/>
              <a:ext cx="2839" cy="12234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4"/>
        <p:cNvGrpSpPr/>
        <p:nvPr/>
      </p:nvGrpSpPr>
      <p:grpSpPr>
        <a:xfrm>
          <a:off x="0" y="0"/>
          <a:ext cx="0" cy="0"/>
          <a:chOff x="0" y="0"/>
          <a:chExt cx="0" cy="0"/>
        </a:xfrm>
      </p:grpSpPr>
      <p:sp>
        <p:nvSpPr>
          <p:cNvPr id="4445" name="Google Shape;4445;p29"/>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4446" name="Google Shape;4446;p2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29</a:t>
            </a:fld>
            <a:endParaRPr sz="1200">
              <a:solidFill>
                <a:schemeClr val="dk1"/>
              </a:solidFill>
              <a:latin typeface="Tahoma"/>
              <a:ea typeface="Tahoma"/>
              <a:cs typeface="Tahoma"/>
              <a:sym typeface="Tahoma"/>
            </a:endParaRPr>
          </a:p>
        </p:txBody>
      </p:sp>
      <p:pic>
        <p:nvPicPr>
          <p:cNvPr id="4447" name="Google Shape;4447;p29"/>
          <p:cNvPicPr preferRelativeResize="0"/>
          <p:nvPr/>
        </p:nvPicPr>
        <p:blipFill rotWithShape="1">
          <a:blip r:embed="rId3">
            <a:alphaModFix/>
          </a:blip>
          <a:srcRect/>
          <a:stretch/>
        </p:blipFill>
        <p:spPr>
          <a:xfrm>
            <a:off x="900113" y="1052513"/>
            <a:ext cx="6192837" cy="3140075"/>
          </a:xfrm>
          <a:prstGeom prst="rect">
            <a:avLst/>
          </a:prstGeom>
          <a:noFill/>
          <a:ln>
            <a:noFill/>
          </a:ln>
        </p:spPr>
      </p:pic>
      <p:pic>
        <p:nvPicPr>
          <p:cNvPr id="4448" name="Google Shape;4448;p29" descr="Puzzle"/>
          <p:cNvPicPr preferRelativeResize="0"/>
          <p:nvPr/>
        </p:nvPicPr>
        <p:blipFill rotWithShape="1">
          <a:blip r:embed="rId4">
            <a:alphaModFix/>
          </a:blip>
          <a:srcRect/>
          <a:stretch/>
        </p:blipFill>
        <p:spPr>
          <a:xfrm rot="2653558">
            <a:off x="8415338" y="125413"/>
            <a:ext cx="603250" cy="603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Tahoma"/>
                <a:ea typeface="Tahoma"/>
                <a:cs typeface="Tahoma"/>
                <a:sym typeface="Tahoma"/>
              </a:rPr>
              <a:t>Introduction</a:t>
            </a:r>
            <a:endParaRPr/>
          </a:p>
        </p:txBody>
      </p:sp>
      <p:pic>
        <p:nvPicPr>
          <p:cNvPr id="124" name="Google Shape;124;p3" descr="underline_base"/>
          <p:cNvPicPr preferRelativeResize="0"/>
          <p:nvPr/>
        </p:nvPicPr>
        <p:blipFill rotWithShape="1">
          <a:blip r:embed="rId3">
            <a:alphaModFix/>
          </a:blip>
          <a:srcRect/>
          <a:stretch/>
        </p:blipFill>
        <p:spPr>
          <a:xfrm>
            <a:off x="679450" y="1028700"/>
            <a:ext cx="4570413" cy="173038"/>
          </a:xfrm>
          <a:prstGeom prst="rect">
            <a:avLst/>
          </a:prstGeom>
          <a:noFill/>
          <a:ln>
            <a:noFill/>
          </a:ln>
        </p:spPr>
      </p:pic>
      <p:sp>
        <p:nvSpPr>
          <p:cNvPr id="125" name="Google Shape;125;p3"/>
          <p:cNvSpPr txBox="1">
            <a:spLocks noGrp="1"/>
          </p:cNvSpPr>
          <p:nvPr>
            <p:ph type="title" idx="4294967295"/>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Chapter 1: roadmap</a:t>
            </a:r>
            <a:endParaRPr/>
          </a:p>
        </p:txBody>
      </p:sp>
      <p:sp>
        <p:nvSpPr>
          <p:cNvPr id="126" name="Google Shape;126;p3"/>
          <p:cNvSpPr txBox="1">
            <a:spLocks noGrp="1"/>
          </p:cNvSpPr>
          <p:nvPr>
            <p:ph type="body" idx="4294967295"/>
          </p:nvPr>
        </p:nvSpPr>
        <p:spPr>
          <a:xfrm>
            <a:off x="487363" y="1406525"/>
            <a:ext cx="8207375" cy="4648200"/>
          </a:xfrm>
          <a:prstGeom prst="rect">
            <a:avLst/>
          </a:prstGeom>
          <a:noFill/>
          <a:ln>
            <a:noFill/>
          </a:ln>
        </p:spPr>
        <p:txBody>
          <a:bodyPr spcFirstLastPara="1" wrap="square" lIns="91425" tIns="45700" rIns="91425" bIns="45700" anchor="t" anchorCtr="0">
            <a:noAutofit/>
          </a:bodyPr>
          <a:lstStyle/>
          <a:p>
            <a:pPr marL="742950" lvl="1" indent="-285750" algn="l" rtl="0">
              <a:lnSpc>
                <a:spcPct val="85000"/>
              </a:lnSpc>
              <a:spcBef>
                <a:spcPts val="0"/>
              </a:spcBef>
              <a:spcAft>
                <a:spcPts val="0"/>
              </a:spcAft>
              <a:buSzPts val="2800"/>
              <a:buFont typeface="Noto Sans Symbols"/>
              <a:buNone/>
            </a:pPr>
            <a:r>
              <a:rPr lang="en-US" sz="2800">
                <a:solidFill>
                  <a:srgbClr val="CC0000"/>
                </a:solidFill>
              </a:rPr>
              <a:t>1.1 what </a:t>
            </a:r>
            <a:r>
              <a:rPr lang="en-US" sz="2800" i="1">
                <a:solidFill>
                  <a:srgbClr val="CC0000"/>
                </a:solidFill>
              </a:rPr>
              <a:t>is</a:t>
            </a:r>
            <a:r>
              <a:rPr lang="en-US" sz="2800">
                <a:solidFill>
                  <a:srgbClr val="CC0000"/>
                </a:solidFill>
              </a:rPr>
              <a:t> the Internet?</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1.2</a:t>
            </a:r>
            <a:r>
              <a:rPr lang="en-US" sz="2800"/>
              <a:t> network edge</a:t>
            </a:r>
            <a:endParaRPr/>
          </a:p>
          <a:p>
            <a:pPr marL="1143000" lvl="2" indent="-228600" algn="l" rtl="0">
              <a:spcBef>
                <a:spcPts val="480"/>
              </a:spcBef>
              <a:spcAft>
                <a:spcPts val="0"/>
              </a:spcAft>
              <a:buClr>
                <a:srgbClr val="000099"/>
              </a:buClr>
              <a:buSzPts val="2400"/>
              <a:buChar char="▪"/>
            </a:pPr>
            <a:r>
              <a:rPr lang="en-US" sz="2400">
                <a:latin typeface="Gill Sans"/>
                <a:ea typeface="Gill Sans"/>
                <a:cs typeface="Gill Sans"/>
                <a:sym typeface="Gill Sans"/>
              </a:rPr>
              <a:t>end systems, access networks, links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1.3 </a:t>
            </a:r>
            <a:r>
              <a:rPr lang="en-US" sz="2800"/>
              <a:t>network core</a:t>
            </a:r>
            <a:endParaRPr/>
          </a:p>
          <a:p>
            <a:pPr marL="1143000" lvl="2" indent="-228600" algn="l" rtl="0">
              <a:spcBef>
                <a:spcPts val="480"/>
              </a:spcBef>
              <a:spcAft>
                <a:spcPts val="0"/>
              </a:spcAft>
              <a:buClr>
                <a:srgbClr val="000099"/>
              </a:buClr>
              <a:buSzPts val="2400"/>
              <a:buChar char="▪"/>
            </a:pPr>
            <a:r>
              <a:rPr lang="en-US" sz="2400">
                <a:latin typeface="Gill Sans"/>
                <a:ea typeface="Gill Sans"/>
                <a:cs typeface="Gill Sans"/>
                <a:sym typeface="Gill Sans"/>
              </a:rPr>
              <a:t>packet switching, circuit switching, network structure</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1.4 </a:t>
            </a:r>
            <a:r>
              <a:rPr lang="en-US" sz="2800"/>
              <a:t>delay, loss, throughput in networks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1.5</a:t>
            </a:r>
            <a:r>
              <a:rPr lang="en-US" sz="2800"/>
              <a:t> protocol layers, service models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1.6</a:t>
            </a:r>
            <a:r>
              <a:rPr lang="en-US" sz="2800"/>
              <a:t> networks under attack: security</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1.7</a:t>
            </a:r>
            <a:r>
              <a:rPr lang="en-US" sz="2800"/>
              <a:t> history</a:t>
            </a:r>
            <a:endParaRPr/>
          </a:p>
          <a:p>
            <a:pPr marL="342900" lvl="0" indent="-165100" algn="l" rtl="0">
              <a:lnSpc>
                <a:spcPct val="85000"/>
              </a:lnSpc>
              <a:spcBef>
                <a:spcPts val="560"/>
              </a:spcBef>
              <a:spcAft>
                <a:spcPts val="0"/>
              </a:spcAft>
              <a:buSzPts val="2800"/>
              <a:buNone/>
            </a:pPr>
            <a:endParaRPr/>
          </a:p>
        </p:txBody>
      </p:sp>
      <p:sp>
        <p:nvSpPr>
          <p:cNvPr id="127" name="Google Shape;127;p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Tahoma"/>
                <a:ea typeface="Tahoma"/>
                <a:cs typeface="Tahoma"/>
                <a:sym typeface="Tahoma"/>
              </a:rPr>
              <a:t>1-</a:t>
            </a:r>
            <a:fld id="{00000000-1234-1234-1234-123412341234}" type="slidenum">
              <a:rPr lang="en-US" sz="1200" b="0" i="0" u="none" strike="noStrike" cap="none">
                <a:solidFill>
                  <a:schemeClr val="dk1"/>
                </a:solidFill>
                <a:latin typeface="Tahoma"/>
                <a:ea typeface="Tahoma"/>
                <a:cs typeface="Tahoma"/>
                <a:sym typeface="Tahoma"/>
              </a:rPr>
              <a:t>3</a:t>
            </a:fld>
            <a:endParaRPr sz="1200" b="0" i="0" u="none" strike="noStrike" cap="none">
              <a:solidFill>
                <a:schemeClr val="dk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3"/>
        <p:cNvGrpSpPr/>
        <p:nvPr/>
      </p:nvGrpSpPr>
      <p:grpSpPr>
        <a:xfrm>
          <a:off x="0" y="0"/>
          <a:ext cx="0" cy="0"/>
          <a:chOff x="0" y="0"/>
          <a:chExt cx="0" cy="0"/>
        </a:xfrm>
      </p:grpSpPr>
      <p:sp>
        <p:nvSpPr>
          <p:cNvPr id="4454" name="Google Shape;4454;p30"/>
          <p:cNvSpPr txBox="1">
            <a:spLocks noGrp="1"/>
          </p:cNvSpPr>
          <p:nvPr>
            <p:ph type="title" idx="4294967295"/>
          </p:nvPr>
        </p:nvSpPr>
        <p:spPr>
          <a:xfrm>
            <a:off x="179388" y="182563"/>
            <a:ext cx="8150225" cy="671512"/>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4050"/>
              <a:t>Access networks: data center networks</a:t>
            </a:r>
            <a:endParaRPr sz="4050"/>
          </a:p>
        </p:txBody>
      </p:sp>
      <p:sp>
        <p:nvSpPr>
          <p:cNvPr id="4455" name="Google Shape;4455;p30"/>
          <p:cNvSpPr txBox="1"/>
          <p:nvPr/>
        </p:nvSpPr>
        <p:spPr>
          <a:xfrm>
            <a:off x="473075" y="1268413"/>
            <a:ext cx="4837113" cy="973137"/>
          </a:xfrm>
          <a:prstGeom prst="rect">
            <a:avLst/>
          </a:prstGeom>
          <a:noFill/>
          <a:ln>
            <a:noFill/>
          </a:ln>
        </p:spPr>
        <p:txBody>
          <a:bodyPr spcFirstLastPara="1" wrap="square" lIns="68575" tIns="34275" rIns="68575" bIns="34275" anchor="t" anchorCtr="0">
            <a:noAutofit/>
          </a:bodyPr>
          <a:lstStyle/>
          <a:p>
            <a:pPr marL="214313" marR="0" lvl="0" indent="-214313" algn="l" rtl="0">
              <a:lnSpc>
                <a:spcPct val="90000"/>
              </a:lnSpc>
              <a:spcBef>
                <a:spcPts val="0"/>
              </a:spcBef>
              <a:spcAft>
                <a:spcPts val="0"/>
              </a:spcAft>
              <a:buClr>
                <a:srgbClr val="0000A3"/>
              </a:buClr>
              <a:buSzPts val="2400"/>
              <a:buFont typeface="Noto Sans Symbols"/>
              <a:buChar char="▪"/>
            </a:pPr>
            <a:r>
              <a:rPr lang="en-US" sz="2400">
                <a:solidFill>
                  <a:srgbClr val="000000"/>
                </a:solidFill>
                <a:latin typeface="Gill Sans"/>
                <a:ea typeface="Gill Sans"/>
                <a:cs typeface="Gill Sans"/>
                <a:sym typeface="Gill Sans"/>
              </a:rPr>
              <a:t>high-bandwidth links (10s to 100s Gbps) connect hundreds to thousands of servers together, and to Internet</a:t>
            </a:r>
            <a:endParaRPr/>
          </a:p>
        </p:txBody>
      </p:sp>
      <p:sp>
        <p:nvSpPr>
          <p:cNvPr id="4456" name="Google Shape;4456;p30"/>
          <p:cNvSpPr/>
          <p:nvPr/>
        </p:nvSpPr>
        <p:spPr>
          <a:xfrm>
            <a:off x="5580063" y="3522663"/>
            <a:ext cx="739775" cy="501650"/>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457" name="Google Shape;4457;p30"/>
          <p:cNvSpPr/>
          <p:nvPr/>
        </p:nvSpPr>
        <p:spPr>
          <a:xfrm>
            <a:off x="6738938" y="3155950"/>
            <a:ext cx="842962" cy="1003300"/>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458" name="Google Shape;4458;p30"/>
          <p:cNvSpPr/>
          <p:nvPr/>
        </p:nvSpPr>
        <p:spPr>
          <a:xfrm>
            <a:off x="5456238" y="2227263"/>
            <a:ext cx="1301750" cy="987425"/>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459" name="Google Shape;4459;p30"/>
          <p:cNvSpPr/>
          <p:nvPr/>
        </p:nvSpPr>
        <p:spPr>
          <a:xfrm>
            <a:off x="5403850" y="3324225"/>
            <a:ext cx="1093788" cy="238125"/>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00CCFF"/>
              </a:solidFill>
              <a:latin typeface="Arial"/>
              <a:ea typeface="Arial"/>
              <a:cs typeface="Arial"/>
              <a:sym typeface="Arial"/>
            </a:endParaRPr>
          </a:p>
        </p:txBody>
      </p:sp>
      <p:sp>
        <p:nvSpPr>
          <p:cNvPr id="4460" name="Google Shape;4460;p30"/>
          <p:cNvSpPr/>
          <p:nvPr/>
        </p:nvSpPr>
        <p:spPr>
          <a:xfrm>
            <a:off x="5784850" y="4370388"/>
            <a:ext cx="2309813" cy="1247775"/>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461" name="Google Shape;4461;p30"/>
          <p:cNvSpPr txBox="1"/>
          <p:nvPr/>
        </p:nvSpPr>
        <p:spPr>
          <a:xfrm>
            <a:off x="5759450" y="1973263"/>
            <a:ext cx="1049338" cy="2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Noto Sans Symbols"/>
              <a:buNone/>
            </a:pPr>
            <a:r>
              <a:rPr lang="en-US" sz="1050">
                <a:solidFill>
                  <a:srgbClr val="000000"/>
                </a:solidFill>
                <a:latin typeface="Calibri"/>
                <a:ea typeface="Calibri"/>
                <a:cs typeface="Calibri"/>
                <a:sym typeface="Calibri"/>
              </a:rPr>
              <a:t>mobile network</a:t>
            </a:r>
            <a:endParaRPr/>
          </a:p>
        </p:txBody>
      </p:sp>
      <p:sp>
        <p:nvSpPr>
          <p:cNvPr id="4462" name="Google Shape;4462;p30"/>
          <p:cNvSpPr txBox="1"/>
          <p:nvPr/>
        </p:nvSpPr>
        <p:spPr>
          <a:xfrm>
            <a:off x="5497513" y="4000500"/>
            <a:ext cx="1466850" cy="22225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050"/>
              <a:buFont typeface="Noto Sans Symbols"/>
              <a:buNone/>
            </a:pPr>
            <a:r>
              <a:rPr lang="en-US" sz="1050">
                <a:solidFill>
                  <a:srgbClr val="000000"/>
                </a:solidFill>
                <a:latin typeface="Calibri"/>
                <a:ea typeface="Calibri"/>
                <a:cs typeface="Calibri"/>
                <a:sym typeface="Calibri"/>
              </a:rPr>
              <a:t>home network</a:t>
            </a:r>
            <a:endParaRPr/>
          </a:p>
        </p:txBody>
      </p:sp>
      <p:sp>
        <p:nvSpPr>
          <p:cNvPr id="4463" name="Google Shape;4463;p30"/>
          <p:cNvSpPr txBox="1"/>
          <p:nvPr/>
        </p:nvSpPr>
        <p:spPr>
          <a:xfrm>
            <a:off x="5480050" y="5192713"/>
            <a:ext cx="946150" cy="35083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050"/>
              <a:buFont typeface="Noto Sans Symbols"/>
              <a:buNone/>
            </a:pPr>
            <a:r>
              <a:rPr lang="en-US" sz="1050">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050"/>
              <a:buFont typeface="Noto Sans Symbols"/>
              <a:buNone/>
            </a:pPr>
            <a:r>
              <a:rPr lang="en-US" sz="1050">
                <a:solidFill>
                  <a:srgbClr val="000000"/>
                </a:solidFill>
                <a:latin typeface="Calibri"/>
                <a:ea typeface="Calibri"/>
                <a:cs typeface="Calibri"/>
                <a:sym typeface="Calibri"/>
              </a:rPr>
              <a:t>          network</a:t>
            </a:r>
            <a:endParaRPr/>
          </a:p>
        </p:txBody>
      </p:sp>
      <p:sp>
        <p:nvSpPr>
          <p:cNvPr id="4464" name="Google Shape;4464;p30"/>
          <p:cNvSpPr/>
          <p:nvPr/>
        </p:nvSpPr>
        <p:spPr>
          <a:xfrm>
            <a:off x="7666038" y="3241675"/>
            <a:ext cx="955675" cy="1452563"/>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EDF9F4"/>
              </a:gs>
              <a:gs pos="100000">
                <a:schemeClr val="lt1"/>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nvGrpSpPr>
          <p:cNvPr id="4465" name="Google Shape;4465;p30"/>
          <p:cNvGrpSpPr/>
          <p:nvPr/>
        </p:nvGrpSpPr>
        <p:grpSpPr>
          <a:xfrm>
            <a:off x="8128000" y="3803650"/>
            <a:ext cx="515938" cy="541338"/>
            <a:chOff x="5203089" y="1751190"/>
            <a:chExt cx="858331" cy="662414"/>
          </a:xfrm>
        </p:grpSpPr>
        <p:sp>
          <p:nvSpPr>
            <p:cNvPr id="4466" name="Google Shape;4466;p30"/>
            <p:cNvSpPr/>
            <p:nvPr/>
          </p:nvSpPr>
          <p:spPr>
            <a:xfrm>
              <a:off x="5535857" y="1751190"/>
              <a:ext cx="525563" cy="66241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467" name="Google Shape;4467;p30"/>
            <p:cNvSpPr/>
            <p:nvPr/>
          </p:nvSpPr>
          <p:spPr>
            <a:xfrm>
              <a:off x="5203089" y="1922135"/>
              <a:ext cx="652332" cy="491469"/>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cxnSp>
          <p:nvCxnSpPr>
            <p:cNvPr id="4468" name="Google Shape;4468;p30"/>
            <p:cNvCxnSpPr/>
            <p:nvPr/>
          </p:nvCxnSpPr>
          <p:spPr>
            <a:xfrm rot="10800000" flipH="1">
              <a:off x="5271755" y="2028977"/>
              <a:ext cx="293154" cy="73817"/>
            </a:xfrm>
            <a:prstGeom prst="straightConnector1">
              <a:avLst/>
            </a:prstGeom>
            <a:noFill/>
            <a:ln w="44450" cap="flat" cmpd="sng">
              <a:solidFill>
                <a:schemeClr val="lt1"/>
              </a:solidFill>
              <a:prstDash val="solid"/>
              <a:round/>
              <a:headEnd type="none" w="sm" len="sm"/>
              <a:tailEnd type="none" w="sm" len="sm"/>
            </a:ln>
          </p:spPr>
        </p:cxnSp>
        <p:cxnSp>
          <p:nvCxnSpPr>
            <p:cNvPr id="4469" name="Google Shape;4469;p30"/>
            <p:cNvCxnSpPr/>
            <p:nvPr/>
          </p:nvCxnSpPr>
          <p:spPr>
            <a:xfrm rot="10800000" flipH="1">
              <a:off x="5274397" y="2262084"/>
              <a:ext cx="290512" cy="15540"/>
            </a:xfrm>
            <a:prstGeom prst="straightConnector1">
              <a:avLst/>
            </a:prstGeom>
            <a:noFill/>
            <a:ln w="44450" cap="flat" cmpd="sng">
              <a:solidFill>
                <a:schemeClr val="lt1"/>
              </a:solidFill>
              <a:prstDash val="solid"/>
              <a:round/>
              <a:headEnd type="none" w="sm" len="sm"/>
              <a:tailEnd type="none" w="sm" len="sm"/>
            </a:ln>
          </p:spPr>
        </p:cxnSp>
        <p:cxnSp>
          <p:nvCxnSpPr>
            <p:cNvPr id="4470" name="Google Shape;4470;p30"/>
            <p:cNvCxnSpPr/>
            <p:nvPr/>
          </p:nvCxnSpPr>
          <p:spPr>
            <a:xfrm rot="10800000" flipH="1">
              <a:off x="5274397" y="2151358"/>
              <a:ext cx="290512" cy="48565"/>
            </a:xfrm>
            <a:prstGeom prst="straightConnector1">
              <a:avLst/>
            </a:prstGeom>
            <a:noFill/>
            <a:ln w="44450" cap="flat" cmpd="sng">
              <a:solidFill>
                <a:schemeClr val="lt1"/>
              </a:solidFill>
              <a:prstDash val="solid"/>
              <a:round/>
              <a:headEnd type="none" w="sm" len="sm"/>
              <a:tailEnd type="none" w="sm" len="sm"/>
            </a:ln>
          </p:spPr>
        </p:cxnSp>
        <p:cxnSp>
          <p:nvCxnSpPr>
            <p:cNvPr id="4471" name="Google Shape;4471;p30"/>
            <p:cNvCxnSpPr/>
            <p:nvPr/>
          </p:nvCxnSpPr>
          <p:spPr>
            <a:xfrm>
              <a:off x="5269115" y="2353384"/>
              <a:ext cx="295794" cy="0"/>
            </a:xfrm>
            <a:prstGeom prst="straightConnector1">
              <a:avLst/>
            </a:prstGeom>
            <a:noFill/>
            <a:ln w="44450" cap="flat" cmpd="sng">
              <a:solidFill>
                <a:schemeClr val="lt1"/>
              </a:solidFill>
              <a:prstDash val="solid"/>
              <a:round/>
              <a:headEnd type="none" w="sm" len="sm"/>
              <a:tailEnd type="none" w="sm" len="sm"/>
            </a:ln>
          </p:spPr>
        </p:cxnSp>
        <p:cxnSp>
          <p:nvCxnSpPr>
            <p:cNvPr id="4472" name="Google Shape;4472;p30"/>
            <p:cNvCxnSpPr/>
            <p:nvPr/>
          </p:nvCxnSpPr>
          <p:spPr>
            <a:xfrm rot="10800000">
              <a:off x="5950497" y="1867744"/>
              <a:ext cx="0" cy="464273"/>
            </a:xfrm>
            <a:prstGeom prst="straightConnector1">
              <a:avLst/>
            </a:prstGeom>
            <a:noFill/>
            <a:ln w="44450" cap="flat" cmpd="sng">
              <a:solidFill>
                <a:schemeClr val="lt1"/>
              </a:solidFill>
              <a:prstDash val="dash"/>
              <a:round/>
              <a:headEnd type="none" w="sm" len="sm"/>
              <a:tailEnd type="none" w="sm" len="sm"/>
            </a:ln>
          </p:spPr>
        </p:cxnSp>
        <p:cxnSp>
          <p:nvCxnSpPr>
            <p:cNvPr id="4473" name="Google Shape;4473;p30"/>
            <p:cNvCxnSpPr/>
            <p:nvPr/>
          </p:nvCxnSpPr>
          <p:spPr>
            <a:xfrm>
              <a:off x="5628293" y="1937676"/>
              <a:ext cx="0" cy="475928"/>
            </a:xfrm>
            <a:prstGeom prst="straightConnector1">
              <a:avLst/>
            </a:prstGeom>
            <a:noFill/>
            <a:ln w="15875" cap="flat" cmpd="sng">
              <a:solidFill>
                <a:srgbClr val="0000A8"/>
              </a:solidFill>
              <a:prstDash val="solid"/>
              <a:round/>
              <a:headEnd type="none" w="sm" len="sm"/>
              <a:tailEnd type="none" w="sm" len="sm"/>
            </a:ln>
          </p:spPr>
        </p:cxnSp>
      </p:grpSp>
      <p:grpSp>
        <p:nvGrpSpPr>
          <p:cNvPr id="4474" name="Google Shape;4474;p30"/>
          <p:cNvGrpSpPr/>
          <p:nvPr/>
        </p:nvGrpSpPr>
        <p:grpSpPr>
          <a:xfrm>
            <a:off x="8078788" y="3252788"/>
            <a:ext cx="446087" cy="485775"/>
            <a:chOff x="5203089" y="1751190"/>
            <a:chExt cx="858331" cy="662414"/>
          </a:xfrm>
        </p:grpSpPr>
        <p:sp>
          <p:nvSpPr>
            <p:cNvPr id="4475" name="Google Shape;4475;p30"/>
            <p:cNvSpPr/>
            <p:nvPr/>
          </p:nvSpPr>
          <p:spPr>
            <a:xfrm>
              <a:off x="5536035" y="1751190"/>
              <a:ext cx="525385" cy="66241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476" name="Google Shape;4476;p30"/>
            <p:cNvSpPr/>
            <p:nvPr/>
          </p:nvSpPr>
          <p:spPr>
            <a:xfrm>
              <a:off x="5203089" y="1922205"/>
              <a:ext cx="650621" cy="491399"/>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cxnSp>
          <p:nvCxnSpPr>
            <p:cNvPr id="4477" name="Google Shape;4477;p30"/>
            <p:cNvCxnSpPr/>
            <p:nvPr/>
          </p:nvCxnSpPr>
          <p:spPr>
            <a:xfrm rot="10800000" flipH="1">
              <a:off x="5270289" y="2030442"/>
              <a:ext cx="296292" cy="73602"/>
            </a:xfrm>
            <a:prstGeom prst="straightConnector1">
              <a:avLst/>
            </a:prstGeom>
            <a:noFill/>
            <a:ln w="44450" cap="flat" cmpd="sng">
              <a:solidFill>
                <a:schemeClr val="lt1"/>
              </a:solidFill>
              <a:prstDash val="solid"/>
              <a:round/>
              <a:headEnd type="none" w="sm" len="sm"/>
              <a:tailEnd type="none" w="sm" len="sm"/>
            </a:ln>
          </p:spPr>
        </p:cxnSp>
        <p:cxnSp>
          <p:nvCxnSpPr>
            <p:cNvPr id="4478" name="Google Shape;4478;p30"/>
            <p:cNvCxnSpPr/>
            <p:nvPr/>
          </p:nvCxnSpPr>
          <p:spPr>
            <a:xfrm rot="10800000" flipH="1">
              <a:off x="5276398" y="2262071"/>
              <a:ext cx="290182" cy="17318"/>
            </a:xfrm>
            <a:prstGeom prst="straightConnector1">
              <a:avLst/>
            </a:prstGeom>
            <a:noFill/>
            <a:ln w="44450" cap="flat" cmpd="sng">
              <a:solidFill>
                <a:schemeClr val="lt1"/>
              </a:solidFill>
              <a:prstDash val="solid"/>
              <a:round/>
              <a:headEnd type="none" w="sm" len="sm"/>
              <a:tailEnd type="none" w="sm" len="sm"/>
            </a:ln>
          </p:spPr>
        </p:cxnSp>
        <p:cxnSp>
          <p:nvCxnSpPr>
            <p:cNvPr id="4479" name="Google Shape;4479;p30"/>
            <p:cNvCxnSpPr/>
            <p:nvPr/>
          </p:nvCxnSpPr>
          <p:spPr>
            <a:xfrm rot="10800000" flipH="1">
              <a:off x="5276398" y="2151668"/>
              <a:ext cx="290182" cy="47625"/>
            </a:xfrm>
            <a:prstGeom prst="straightConnector1">
              <a:avLst/>
            </a:prstGeom>
            <a:noFill/>
            <a:ln w="44450" cap="flat" cmpd="sng">
              <a:solidFill>
                <a:schemeClr val="lt1"/>
              </a:solidFill>
              <a:prstDash val="solid"/>
              <a:round/>
              <a:headEnd type="none" w="sm" len="sm"/>
              <a:tailEnd type="none" w="sm" len="sm"/>
            </a:ln>
          </p:spPr>
        </p:cxnSp>
        <p:cxnSp>
          <p:nvCxnSpPr>
            <p:cNvPr id="4480" name="Google Shape;4480;p30"/>
            <p:cNvCxnSpPr/>
            <p:nvPr/>
          </p:nvCxnSpPr>
          <p:spPr>
            <a:xfrm>
              <a:off x="5270289" y="2355155"/>
              <a:ext cx="296292" cy="0"/>
            </a:xfrm>
            <a:prstGeom prst="straightConnector1">
              <a:avLst/>
            </a:prstGeom>
            <a:noFill/>
            <a:ln w="44450" cap="flat" cmpd="sng">
              <a:solidFill>
                <a:schemeClr val="lt1"/>
              </a:solidFill>
              <a:prstDash val="solid"/>
              <a:round/>
              <a:headEnd type="none" w="sm" len="sm"/>
              <a:tailEnd type="none" w="sm" len="sm"/>
            </a:ln>
          </p:spPr>
        </p:cxnSp>
        <p:cxnSp>
          <p:nvCxnSpPr>
            <p:cNvPr id="4481" name="Google Shape;4481;p30"/>
            <p:cNvCxnSpPr/>
            <p:nvPr/>
          </p:nvCxnSpPr>
          <p:spPr>
            <a:xfrm rot="10800000">
              <a:off x="5951456" y="1865921"/>
              <a:ext cx="0" cy="465422"/>
            </a:xfrm>
            <a:prstGeom prst="straightConnector1">
              <a:avLst/>
            </a:prstGeom>
            <a:noFill/>
            <a:ln w="44450" cap="flat" cmpd="sng">
              <a:solidFill>
                <a:schemeClr val="lt1"/>
              </a:solidFill>
              <a:prstDash val="dash"/>
              <a:round/>
              <a:headEnd type="none" w="sm" len="sm"/>
              <a:tailEnd type="none" w="sm" len="sm"/>
            </a:ln>
          </p:spPr>
        </p:cxnSp>
        <p:cxnSp>
          <p:nvCxnSpPr>
            <p:cNvPr id="4482" name="Google Shape;4482;p30"/>
            <p:cNvCxnSpPr/>
            <p:nvPr/>
          </p:nvCxnSpPr>
          <p:spPr>
            <a:xfrm>
              <a:off x="5627672" y="1937359"/>
              <a:ext cx="0" cy="476245"/>
            </a:xfrm>
            <a:prstGeom prst="straightConnector1">
              <a:avLst/>
            </a:prstGeom>
            <a:noFill/>
            <a:ln w="15875" cap="flat" cmpd="sng">
              <a:solidFill>
                <a:srgbClr val="0000A8"/>
              </a:solidFill>
              <a:prstDash val="solid"/>
              <a:round/>
              <a:headEnd type="none" w="sm" len="sm"/>
              <a:tailEnd type="none" w="sm" len="sm"/>
            </a:ln>
          </p:spPr>
        </p:cxnSp>
      </p:grpSp>
      <p:sp>
        <p:nvSpPr>
          <p:cNvPr id="4483" name="Google Shape;4483;p30"/>
          <p:cNvSpPr/>
          <p:nvPr/>
        </p:nvSpPr>
        <p:spPr>
          <a:xfrm>
            <a:off x="7154863" y="2193925"/>
            <a:ext cx="1123950" cy="1039813"/>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EDF9F4"/>
              </a:gs>
              <a:gs pos="100000">
                <a:schemeClr val="lt1"/>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484" name="Google Shape;4484;p30"/>
          <p:cNvSpPr txBox="1"/>
          <p:nvPr/>
        </p:nvSpPr>
        <p:spPr>
          <a:xfrm>
            <a:off x="7070725" y="2246313"/>
            <a:ext cx="1333500" cy="23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050">
                <a:solidFill>
                  <a:srgbClr val="000000"/>
                </a:solidFill>
                <a:latin typeface="Calibri"/>
                <a:ea typeface="Calibri"/>
                <a:cs typeface="Calibri"/>
                <a:sym typeface="Calibri"/>
              </a:rPr>
              <a:t>national or global ISP</a:t>
            </a:r>
            <a:endParaRPr/>
          </a:p>
        </p:txBody>
      </p:sp>
      <p:sp>
        <p:nvSpPr>
          <p:cNvPr id="4485" name="Google Shape;4485;p30"/>
          <p:cNvSpPr/>
          <p:nvPr/>
        </p:nvSpPr>
        <p:spPr>
          <a:xfrm>
            <a:off x="6959600" y="3616325"/>
            <a:ext cx="228600" cy="147638"/>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486" name="Google Shape;4486;p30"/>
          <p:cNvSpPr txBox="1"/>
          <p:nvPr/>
        </p:nvSpPr>
        <p:spPr>
          <a:xfrm>
            <a:off x="6573838" y="3443288"/>
            <a:ext cx="781050" cy="5286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050">
                <a:solidFill>
                  <a:srgbClr val="000000"/>
                </a:solidFill>
                <a:latin typeface="Calibri"/>
                <a:ea typeface="Calibri"/>
                <a:cs typeface="Calibri"/>
                <a:sym typeface="Calibri"/>
              </a:rPr>
              <a:t>local or regional ISP</a:t>
            </a:r>
            <a:endParaRPr/>
          </a:p>
        </p:txBody>
      </p:sp>
      <p:sp>
        <p:nvSpPr>
          <p:cNvPr id="4487" name="Google Shape;4487;p30"/>
          <p:cNvSpPr txBox="1"/>
          <p:nvPr/>
        </p:nvSpPr>
        <p:spPr>
          <a:xfrm>
            <a:off x="8188325" y="4365625"/>
            <a:ext cx="654050" cy="31115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788">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None/>
            </a:pPr>
            <a:r>
              <a:rPr lang="en-US" sz="788">
                <a:solidFill>
                  <a:srgbClr val="000000"/>
                </a:solidFill>
                <a:latin typeface="Calibri"/>
                <a:ea typeface="Calibri"/>
                <a:cs typeface="Calibri"/>
                <a:sym typeface="Calibri"/>
              </a:rPr>
              <a:t>network</a:t>
            </a:r>
            <a:endParaRPr/>
          </a:p>
        </p:txBody>
      </p:sp>
      <p:sp>
        <p:nvSpPr>
          <p:cNvPr id="4488" name="Google Shape;4488;p30"/>
          <p:cNvSpPr txBox="1"/>
          <p:nvPr/>
        </p:nvSpPr>
        <p:spPr>
          <a:xfrm>
            <a:off x="7546975" y="4029075"/>
            <a:ext cx="679450" cy="52863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050">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None/>
            </a:pPr>
            <a:r>
              <a:rPr lang="en-US" sz="1050">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None/>
            </a:pPr>
            <a:r>
              <a:rPr lang="en-US" sz="1050">
                <a:solidFill>
                  <a:srgbClr val="000000"/>
                </a:solidFill>
                <a:latin typeface="Calibri"/>
                <a:ea typeface="Calibri"/>
                <a:cs typeface="Calibri"/>
                <a:sym typeface="Calibri"/>
              </a:rPr>
              <a:t>network</a:t>
            </a:r>
            <a:endParaRPr sz="750">
              <a:solidFill>
                <a:srgbClr val="000000"/>
              </a:solidFill>
              <a:latin typeface="Calibri"/>
              <a:ea typeface="Calibri"/>
              <a:cs typeface="Calibri"/>
              <a:sym typeface="Calibri"/>
            </a:endParaRPr>
          </a:p>
        </p:txBody>
      </p:sp>
      <p:cxnSp>
        <p:nvCxnSpPr>
          <p:cNvPr id="4489" name="Google Shape;4489;p30"/>
          <p:cNvCxnSpPr/>
          <p:nvPr/>
        </p:nvCxnSpPr>
        <p:spPr>
          <a:xfrm rot="10800000">
            <a:off x="7920038" y="3541713"/>
            <a:ext cx="309562" cy="47625"/>
          </a:xfrm>
          <a:prstGeom prst="straightConnector1">
            <a:avLst/>
          </a:prstGeom>
          <a:noFill/>
          <a:ln w="9525" cap="flat" cmpd="sng">
            <a:solidFill>
              <a:schemeClr val="dk1"/>
            </a:solidFill>
            <a:prstDash val="solid"/>
            <a:round/>
            <a:headEnd type="none" w="sm" len="sm"/>
            <a:tailEnd type="none" w="sm" len="sm"/>
          </a:ln>
        </p:spPr>
      </p:cxnSp>
      <p:cxnSp>
        <p:nvCxnSpPr>
          <p:cNvPr id="4490" name="Google Shape;4490;p30"/>
          <p:cNvCxnSpPr/>
          <p:nvPr/>
        </p:nvCxnSpPr>
        <p:spPr>
          <a:xfrm rot="10800000">
            <a:off x="7996238" y="3587750"/>
            <a:ext cx="258762" cy="554038"/>
          </a:xfrm>
          <a:prstGeom prst="straightConnector1">
            <a:avLst/>
          </a:prstGeom>
          <a:noFill/>
          <a:ln w="9525" cap="flat" cmpd="sng">
            <a:solidFill>
              <a:schemeClr val="dk1"/>
            </a:solidFill>
            <a:prstDash val="solid"/>
            <a:round/>
            <a:headEnd type="none" w="sm" len="sm"/>
            <a:tailEnd type="none" w="sm" len="sm"/>
          </a:ln>
        </p:spPr>
      </p:cxnSp>
      <p:cxnSp>
        <p:nvCxnSpPr>
          <p:cNvPr id="4491" name="Google Shape;4491;p30"/>
          <p:cNvCxnSpPr/>
          <p:nvPr/>
        </p:nvCxnSpPr>
        <p:spPr>
          <a:xfrm rot="10800000" flipH="1">
            <a:off x="7977188" y="3582988"/>
            <a:ext cx="252412" cy="295275"/>
          </a:xfrm>
          <a:prstGeom prst="straightConnector1">
            <a:avLst/>
          </a:prstGeom>
          <a:noFill/>
          <a:ln w="9525" cap="flat" cmpd="sng">
            <a:solidFill>
              <a:schemeClr val="dk1"/>
            </a:solidFill>
            <a:prstDash val="solid"/>
            <a:round/>
            <a:headEnd type="none" w="sm" len="sm"/>
            <a:tailEnd type="none" w="sm" len="sm"/>
          </a:ln>
        </p:spPr>
      </p:cxnSp>
      <p:cxnSp>
        <p:nvCxnSpPr>
          <p:cNvPr id="4492" name="Google Shape;4492;p30"/>
          <p:cNvCxnSpPr/>
          <p:nvPr/>
        </p:nvCxnSpPr>
        <p:spPr>
          <a:xfrm rot="10800000">
            <a:off x="7927975" y="3552825"/>
            <a:ext cx="0" cy="365125"/>
          </a:xfrm>
          <a:prstGeom prst="straightConnector1">
            <a:avLst/>
          </a:prstGeom>
          <a:noFill/>
          <a:ln w="9525" cap="flat" cmpd="sng">
            <a:solidFill>
              <a:schemeClr val="dk1"/>
            </a:solidFill>
            <a:prstDash val="solid"/>
            <a:round/>
            <a:headEnd type="none" w="sm" len="sm"/>
            <a:tailEnd type="none" w="sm" len="sm"/>
          </a:ln>
        </p:spPr>
      </p:cxnSp>
      <p:cxnSp>
        <p:nvCxnSpPr>
          <p:cNvPr id="4493" name="Google Shape;4493;p30"/>
          <p:cNvCxnSpPr/>
          <p:nvPr/>
        </p:nvCxnSpPr>
        <p:spPr>
          <a:xfrm rot="10800000">
            <a:off x="7913688" y="3911600"/>
            <a:ext cx="381000" cy="260350"/>
          </a:xfrm>
          <a:prstGeom prst="straightConnector1">
            <a:avLst/>
          </a:prstGeom>
          <a:noFill/>
          <a:ln w="9525" cap="flat" cmpd="sng">
            <a:solidFill>
              <a:schemeClr val="dk1"/>
            </a:solidFill>
            <a:prstDash val="solid"/>
            <a:round/>
            <a:headEnd type="none" w="sm" len="sm"/>
            <a:tailEnd type="none" w="sm" len="sm"/>
          </a:ln>
        </p:spPr>
      </p:cxnSp>
      <p:cxnSp>
        <p:nvCxnSpPr>
          <p:cNvPr id="4494" name="Google Shape;4494;p30"/>
          <p:cNvCxnSpPr/>
          <p:nvPr/>
        </p:nvCxnSpPr>
        <p:spPr>
          <a:xfrm rot="10800000">
            <a:off x="7421563" y="3922713"/>
            <a:ext cx="492125" cy="0"/>
          </a:xfrm>
          <a:prstGeom prst="straightConnector1">
            <a:avLst/>
          </a:prstGeom>
          <a:noFill/>
          <a:ln w="9525" cap="flat" cmpd="sng">
            <a:solidFill>
              <a:schemeClr val="dk1"/>
            </a:solidFill>
            <a:prstDash val="solid"/>
            <a:round/>
            <a:headEnd type="none" w="sm" len="sm"/>
            <a:tailEnd type="none" w="sm" len="sm"/>
          </a:ln>
        </p:spPr>
      </p:cxnSp>
      <p:cxnSp>
        <p:nvCxnSpPr>
          <p:cNvPr id="4495" name="Google Shape;4495;p30"/>
          <p:cNvCxnSpPr/>
          <p:nvPr/>
        </p:nvCxnSpPr>
        <p:spPr>
          <a:xfrm rot="10800000">
            <a:off x="6915150" y="3922713"/>
            <a:ext cx="490538" cy="0"/>
          </a:xfrm>
          <a:prstGeom prst="straightConnector1">
            <a:avLst/>
          </a:prstGeom>
          <a:noFill/>
          <a:ln w="9525" cap="flat" cmpd="sng">
            <a:solidFill>
              <a:schemeClr val="dk1"/>
            </a:solidFill>
            <a:prstDash val="solid"/>
            <a:round/>
            <a:headEnd type="none" w="sm" len="sm"/>
            <a:tailEnd type="none" w="sm" len="sm"/>
          </a:ln>
        </p:spPr>
      </p:cxnSp>
      <p:cxnSp>
        <p:nvCxnSpPr>
          <p:cNvPr id="4496" name="Google Shape;4496;p30"/>
          <p:cNvCxnSpPr/>
          <p:nvPr/>
        </p:nvCxnSpPr>
        <p:spPr>
          <a:xfrm flipH="1">
            <a:off x="6958013" y="3487738"/>
            <a:ext cx="285750" cy="387350"/>
          </a:xfrm>
          <a:prstGeom prst="straightConnector1">
            <a:avLst/>
          </a:prstGeom>
          <a:noFill/>
          <a:ln w="9525" cap="flat" cmpd="sng">
            <a:solidFill>
              <a:schemeClr val="dk1"/>
            </a:solidFill>
            <a:prstDash val="solid"/>
            <a:round/>
            <a:headEnd type="none" w="sm" len="sm"/>
            <a:tailEnd type="none" w="sm" len="sm"/>
          </a:ln>
        </p:spPr>
      </p:cxnSp>
      <p:cxnSp>
        <p:nvCxnSpPr>
          <p:cNvPr id="4497" name="Google Shape;4497;p30"/>
          <p:cNvCxnSpPr/>
          <p:nvPr/>
        </p:nvCxnSpPr>
        <p:spPr>
          <a:xfrm>
            <a:off x="7299325" y="3487738"/>
            <a:ext cx="0" cy="404812"/>
          </a:xfrm>
          <a:prstGeom prst="straightConnector1">
            <a:avLst/>
          </a:prstGeom>
          <a:noFill/>
          <a:ln w="9525" cap="flat" cmpd="sng">
            <a:solidFill>
              <a:schemeClr val="dk1"/>
            </a:solidFill>
            <a:prstDash val="solid"/>
            <a:round/>
            <a:headEnd type="none" w="sm" len="sm"/>
            <a:tailEnd type="none" w="sm" len="sm"/>
          </a:ln>
        </p:spPr>
      </p:cxnSp>
      <p:cxnSp>
        <p:nvCxnSpPr>
          <p:cNvPr id="4498" name="Google Shape;4498;p30"/>
          <p:cNvCxnSpPr/>
          <p:nvPr/>
        </p:nvCxnSpPr>
        <p:spPr>
          <a:xfrm>
            <a:off x="7602538" y="2922588"/>
            <a:ext cx="366712" cy="630237"/>
          </a:xfrm>
          <a:prstGeom prst="straightConnector1">
            <a:avLst/>
          </a:prstGeom>
          <a:noFill/>
          <a:ln w="9525" cap="flat" cmpd="sng">
            <a:solidFill>
              <a:schemeClr val="dk1"/>
            </a:solidFill>
            <a:prstDash val="solid"/>
            <a:round/>
            <a:headEnd type="none" w="sm" len="sm"/>
            <a:tailEnd type="none" w="sm" len="sm"/>
          </a:ln>
        </p:spPr>
      </p:cxnSp>
      <p:cxnSp>
        <p:nvCxnSpPr>
          <p:cNvPr id="4499" name="Google Shape;4499;p30"/>
          <p:cNvCxnSpPr/>
          <p:nvPr/>
        </p:nvCxnSpPr>
        <p:spPr>
          <a:xfrm flipH="1">
            <a:off x="7348538" y="2878138"/>
            <a:ext cx="285750" cy="520700"/>
          </a:xfrm>
          <a:prstGeom prst="straightConnector1">
            <a:avLst/>
          </a:prstGeom>
          <a:noFill/>
          <a:ln w="12700" cap="flat" cmpd="sng">
            <a:solidFill>
              <a:schemeClr val="dk1"/>
            </a:solidFill>
            <a:prstDash val="solid"/>
            <a:round/>
            <a:headEnd type="none" w="sm" len="sm"/>
            <a:tailEnd type="none" w="sm" len="sm"/>
          </a:ln>
        </p:spPr>
      </p:cxnSp>
      <p:cxnSp>
        <p:nvCxnSpPr>
          <p:cNvPr id="4500" name="Google Shape;4500;p30"/>
          <p:cNvCxnSpPr/>
          <p:nvPr/>
        </p:nvCxnSpPr>
        <p:spPr>
          <a:xfrm flipH="1">
            <a:off x="7575550" y="2484438"/>
            <a:ext cx="571500" cy="433387"/>
          </a:xfrm>
          <a:prstGeom prst="straightConnector1">
            <a:avLst/>
          </a:prstGeom>
          <a:noFill/>
          <a:ln w="12700" cap="flat" cmpd="sng">
            <a:solidFill>
              <a:schemeClr val="dk1"/>
            </a:solidFill>
            <a:prstDash val="solid"/>
            <a:round/>
            <a:headEnd type="none" w="sm" len="sm"/>
            <a:tailEnd type="none" w="sm" len="sm"/>
          </a:ln>
        </p:spPr>
      </p:cxnSp>
      <p:cxnSp>
        <p:nvCxnSpPr>
          <p:cNvPr id="4501" name="Google Shape;4501;p30"/>
          <p:cNvCxnSpPr/>
          <p:nvPr/>
        </p:nvCxnSpPr>
        <p:spPr>
          <a:xfrm flipH="1">
            <a:off x="7575550" y="2559050"/>
            <a:ext cx="3175" cy="388938"/>
          </a:xfrm>
          <a:prstGeom prst="straightConnector1">
            <a:avLst/>
          </a:prstGeom>
          <a:noFill/>
          <a:ln w="12700" cap="flat" cmpd="sng">
            <a:solidFill>
              <a:schemeClr val="dk1"/>
            </a:solidFill>
            <a:prstDash val="solid"/>
            <a:round/>
            <a:headEnd type="none" w="sm" len="sm"/>
            <a:tailEnd type="none" w="sm" len="sm"/>
          </a:ln>
        </p:spPr>
      </p:cxnSp>
      <p:cxnSp>
        <p:nvCxnSpPr>
          <p:cNvPr id="4502" name="Google Shape;4502;p30"/>
          <p:cNvCxnSpPr/>
          <p:nvPr/>
        </p:nvCxnSpPr>
        <p:spPr>
          <a:xfrm flipH="1">
            <a:off x="8004175" y="2508250"/>
            <a:ext cx="112713" cy="388938"/>
          </a:xfrm>
          <a:prstGeom prst="straightConnector1">
            <a:avLst/>
          </a:prstGeom>
          <a:noFill/>
          <a:ln w="12700" cap="flat" cmpd="sng">
            <a:solidFill>
              <a:schemeClr val="dk1"/>
            </a:solidFill>
            <a:prstDash val="solid"/>
            <a:round/>
            <a:headEnd type="none" w="sm" len="sm"/>
            <a:tailEnd type="none" w="sm" len="sm"/>
          </a:ln>
        </p:spPr>
      </p:cxnSp>
      <p:cxnSp>
        <p:nvCxnSpPr>
          <p:cNvPr id="4503" name="Google Shape;4503;p30"/>
          <p:cNvCxnSpPr/>
          <p:nvPr/>
        </p:nvCxnSpPr>
        <p:spPr>
          <a:xfrm flipH="1">
            <a:off x="7607300" y="2897188"/>
            <a:ext cx="430213" cy="20637"/>
          </a:xfrm>
          <a:prstGeom prst="straightConnector1">
            <a:avLst/>
          </a:prstGeom>
          <a:noFill/>
          <a:ln w="12700" cap="flat" cmpd="sng">
            <a:solidFill>
              <a:schemeClr val="dk1"/>
            </a:solidFill>
            <a:prstDash val="solid"/>
            <a:round/>
            <a:headEnd type="none" w="sm" len="sm"/>
            <a:tailEnd type="none" w="sm" len="sm"/>
          </a:ln>
        </p:spPr>
      </p:cxnSp>
      <p:cxnSp>
        <p:nvCxnSpPr>
          <p:cNvPr id="4504" name="Google Shape;4504;p30"/>
          <p:cNvCxnSpPr/>
          <p:nvPr/>
        </p:nvCxnSpPr>
        <p:spPr>
          <a:xfrm flipH="1">
            <a:off x="7551738" y="2484438"/>
            <a:ext cx="592137" cy="74612"/>
          </a:xfrm>
          <a:prstGeom prst="straightConnector1">
            <a:avLst/>
          </a:prstGeom>
          <a:noFill/>
          <a:ln w="12700" cap="flat" cmpd="sng">
            <a:solidFill>
              <a:schemeClr val="dk1"/>
            </a:solidFill>
            <a:prstDash val="solid"/>
            <a:round/>
            <a:headEnd type="none" w="sm" len="sm"/>
            <a:tailEnd type="none" w="sm" len="sm"/>
          </a:ln>
        </p:spPr>
      </p:cxnSp>
      <p:cxnSp>
        <p:nvCxnSpPr>
          <p:cNvPr id="4505" name="Google Shape;4505;p30"/>
          <p:cNvCxnSpPr/>
          <p:nvPr/>
        </p:nvCxnSpPr>
        <p:spPr>
          <a:xfrm flipH="1">
            <a:off x="8147050" y="2452688"/>
            <a:ext cx="209550" cy="31750"/>
          </a:xfrm>
          <a:prstGeom prst="straightConnector1">
            <a:avLst/>
          </a:prstGeom>
          <a:noFill/>
          <a:ln w="12700" cap="flat" cmpd="sng">
            <a:solidFill>
              <a:schemeClr val="dk1"/>
            </a:solidFill>
            <a:prstDash val="solid"/>
            <a:round/>
            <a:headEnd type="none" w="sm" len="sm"/>
            <a:tailEnd type="none" w="sm" len="sm"/>
          </a:ln>
        </p:spPr>
      </p:cxnSp>
      <p:cxnSp>
        <p:nvCxnSpPr>
          <p:cNvPr id="4506" name="Google Shape;4506;p30"/>
          <p:cNvCxnSpPr/>
          <p:nvPr/>
        </p:nvCxnSpPr>
        <p:spPr>
          <a:xfrm rot="10800000">
            <a:off x="8012113" y="2897188"/>
            <a:ext cx="265112" cy="50800"/>
          </a:xfrm>
          <a:prstGeom prst="straightConnector1">
            <a:avLst/>
          </a:prstGeom>
          <a:noFill/>
          <a:ln w="12700" cap="flat" cmpd="sng">
            <a:solidFill>
              <a:schemeClr val="dk1"/>
            </a:solidFill>
            <a:prstDash val="solid"/>
            <a:round/>
            <a:headEnd type="none" w="sm" len="sm"/>
            <a:tailEnd type="none" w="sm" len="sm"/>
          </a:ln>
        </p:spPr>
      </p:cxnSp>
      <p:cxnSp>
        <p:nvCxnSpPr>
          <p:cNvPr id="4507" name="Google Shape;4507;p30"/>
          <p:cNvCxnSpPr/>
          <p:nvPr/>
        </p:nvCxnSpPr>
        <p:spPr>
          <a:xfrm flipH="1">
            <a:off x="6577013" y="2559050"/>
            <a:ext cx="974725" cy="454025"/>
          </a:xfrm>
          <a:prstGeom prst="straightConnector1">
            <a:avLst/>
          </a:prstGeom>
          <a:noFill/>
          <a:ln w="12700" cap="flat" cmpd="sng">
            <a:solidFill>
              <a:schemeClr val="dk1"/>
            </a:solidFill>
            <a:prstDash val="solid"/>
            <a:round/>
            <a:headEnd type="none" w="sm" len="sm"/>
            <a:tailEnd type="none" w="sm" len="sm"/>
          </a:ln>
        </p:spPr>
      </p:cxnSp>
      <p:cxnSp>
        <p:nvCxnSpPr>
          <p:cNvPr id="4508" name="Google Shape;4508;p30"/>
          <p:cNvCxnSpPr/>
          <p:nvPr/>
        </p:nvCxnSpPr>
        <p:spPr>
          <a:xfrm rot="10800000" flipH="1">
            <a:off x="7034213" y="3941763"/>
            <a:ext cx="322262" cy="530225"/>
          </a:xfrm>
          <a:prstGeom prst="straightConnector1">
            <a:avLst/>
          </a:prstGeom>
          <a:noFill/>
          <a:ln w="9525" cap="flat" cmpd="sng">
            <a:solidFill>
              <a:schemeClr val="dk1"/>
            </a:solidFill>
            <a:prstDash val="solid"/>
            <a:round/>
            <a:headEnd type="none" w="med" len="med"/>
            <a:tailEnd type="none" w="med" len="med"/>
          </a:ln>
        </p:spPr>
      </p:cxnSp>
      <p:cxnSp>
        <p:nvCxnSpPr>
          <p:cNvPr id="4509" name="Google Shape;4509;p30"/>
          <p:cNvCxnSpPr/>
          <p:nvPr/>
        </p:nvCxnSpPr>
        <p:spPr>
          <a:xfrm rot="10800000" flipH="1">
            <a:off x="6183313" y="3892550"/>
            <a:ext cx="727075" cy="3175"/>
          </a:xfrm>
          <a:prstGeom prst="straightConnector1">
            <a:avLst/>
          </a:prstGeom>
          <a:noFill/>
          <a:ln w="9525" cap="flat" cmpd="sng">
            <a:solidFill>
              <a:schemeClr val="dk1"/>
            </a:solidFill>
            <a:prstDash val="solid"/>
            <a:round/>
            <a:headEnd type="none" w="med" len="med"/>
            <a:tailEnd type="none" w="med" len="med"/>
          </a:ln>
        </p:spPr>
      </p:cxnSp>
      <p:sp>
        <p:nvSpPr>
          <p:cNvPr id="4510" name="Google Shape;4510;p30"/>
          <p:cNvSpPr/>
          <p:nvPr/>
        </p:nvSpPr>
        <p:spPr>
          <a:xfrm>
            <a:off x="6130925" y="2576513"/>
            <a:ext cx="39688" cy="38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4511" name="Google Shape;4511;p30"/>
          <p:cNvGrpSpPr/>
          <p:nvPr/>
        </p:nvGrpSpPr>
        <p:grpSpPr>
          <a:xfrm>
            <a:off x="7807325" y="3479800"/>
            <a:ext cx="265113" cy="147638"/>
            <a:chOff x="7493876" y="2774731"/>
            <a:chExt cx="1481958" cy="894622"/>
          </a:xfrm>
        </p:grpSpPr>
        <p:sp>
          <p:nvSpPr>
            <p:cNvPr id="4512" name="Google Shape;4512;p30"/>
            <p:cNvSpPr/>
            <p:nvPr/>
          </p:nvSpPr>
          <p:spPr>
            <a:xfrm>
              <a:off x="7493876" y="3082557"/>
              <a:ext cx="1481958" cy="586796"/>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513" name="Google Shape;4513;p30"/>
            <p:cNvSpPr/>
            <p:nvPr/>
          </p:nvSpPr>
          <p:spPr>
            <a:xfrm>
              <a:off x="7493876" y="2774731"/>
              <a:ext cx="1481958" cy="577174"/>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514" name="Google Shape;4514;p30"/>
            <p:cNvGrpSpPr/>
            <p:nvPr/>
          </p:nvGrpSpPr>
          <p:grpSpPr>
            <a:xfrm>
              <a:off x="7715726" y="2851690"/>
              <a:ext cx="1038256" cy="423258"/>
              <a:chOff x="7788718" y="2887704"/>
              <a:chExt cx="894332" cy="352019"/>
            </a:xfrm>
          </p:grpSpPr>
          <p:sp>
            <p:nvSpPr>
              <p:cNvPr id="4515" name="Google Shape;4515;p30"/>
              <p:cNvSpPr/>
              <p:nvPr/>
            </p:nvSpPr>
            <p:spPr>
              <a:xfrm>
                <a:off x="7811647" y="2887704"/>
                <a:ext cx="848473" cy="200013"/>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16" name="Google Shape;4516;p30"/>
              <p:cNvSpPr/>
              <p:nvPr/>
            </p:nvSpPr>
            <p:spPr>
              <a:xfrm>
                <a:off x="8369653" y="3055716"/>
                <a:ext cx="313397" cy="168007"/>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17" name="Google Shape;4517;p30"/>
              <p:cNvSpPr/>
              <p:nvPr/>
            </p:nvSpPr>
            <p:spPr>
              <a:xfrm>
                <a:off x="7788718" y="3055716"/>
                <a:ext cx="313397" cy="168007"/>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18" name="Google Shape;4518;p30"/>
              <p:cNvSpPr/>
              <p:nvPr/>
            </p:nvSpPr>
            <p:spPr>
              <a:xfrm>
                <a:off x="7895732" y="2975711"/>
                <a:ext cx="672661" cy="264012"/>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519" name="Google Shape;4519;p30"/>
          <p:cNvGrpSpPr/>
          <p:nvPr/>
        </p:nvGrpSpPr>
        <p:grpSpPr>
          <a:xfrm>
            <a:off x="7461250" y="2508250"/>
            <a:ext cx="265113" cy="149225"/>
            <a:chOff x="7493876" y="2774731"/>
            <a:chExt cx="1481958" cy="894622"/>
          </a:xfrm>
        </p:grpSpPr>
        <p:sp>
          <p:nvSpPr>
            <p:cNvPr id="4520" name="Google Shape;4520;p30"/>
            <p:cNvSpPr/>
            <p:nvPr/>
          </p:nvSpPr>
          <p:spPr>
            <a:xfrm>
              <a:off x="7493876" y="3088803"/>
              <a:ext cx="1481958" cy="580550"/>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521" name="Google Shape;4521;p30"/>
            <p:cNvSpPr/>
            <p:nvPr/>
          </p:nvSpPr>
          <p:spPr>
            <a:xfrm>
              <a:off x="7493876" y="2774731"/>
              <a:ext cx="1481958" cy="580556"/>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522" name="Google Shape;4522;p30"/>
            <p:cNvGrpSpPr/>
            <p:nvPr/>
          </p:nvGrpSpPr>
          <p:grpSpPr>
            <a:xfrm>
              <a:off x="7715726" y="2850869"/>
              <a:ext cx="1038256" cy="418757"/>
              <a:chOff x="7788718" y="2887021"/>
              <a:chExt cx="894332" cy="348275"/>
            </a:xfrm>
          </p:grpSpPr>
          <p:sp>
            <p:nvSpPr>
              <p:cNvPr id="4523" name="Google Shape;4523;p30"/>
              <p:cNvSpPr/>
              <p:nvPr/>
            </p:nvSpPr>
            <p:spPr>
              <a:xfrm>
                <a:off x="7811647" y="2887021"/>
                <a:ext cx="848473" cy="197886"/>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24" name="Google Shape;4524;p30"/>
              <p:cNvSpPr/>
              <p:nvPr/>
            </p:nvSpPr>
            <p:spPr>
              <a:xfrm>
                <a:off x="8369653" y="3053246"/>
                <a:ext cx="313397" cy="166220"/>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25" name="Google Shape;4525;p30"/>
              <p:cNvSpPr/>
              <p:nvPr/>
            </p:nvSpPr>
            <p:spPr>
              <a:xfrm>
                <a:off x="7788718" y="3053246"/>
                <a:ext cx="313397" cy="166220"/>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26" name="Google Shape;4526;p30"/>
              <p:cNvSpPr/>
              <p:nvPr/>
            </p:nvSpPr>
            <p:spPr>
              <a:xfrm>
                <a:off x="7895732" y="2974092"/>
                <a:ext cx="672661" cy="261204"/>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527" name="Google Shape;4527;p30"/>
          <p:cNvGrpSpPr/>
          <p:nvPr/>
        </p:nvGrpSpPr>
        <p:grpSpPr>
          <a:xfrm>
            <a:off x="7894638" y="2817813"/>
            <a:ext cx="266700" cy="147637"/>
            <a:chOff x="7493876" y="2774731"/>
            <a:chExt cx="1481958" cy="894622"/>
          </a:xfrm>
        </p:grpSpPr>
        <p:sp>
          <p:nvSpPr>
            <p:cNvPr id="4528" name="Google Shape;4528;p30"/>
            <p:cNvSpPr/>
            <p:nvPr/>
          </p:nvSpPr>
          <p:spPr>
            <a:xfrm>
              <a:off x="7493876" y="3082559"/>
              <a:ext cx="1481958" cy="58679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529" name="Google Shape;4529;p30"/>
            <p:cNvSpPr/>
            <p:nvPr/>
          </p:nvSpPr>
          <p:spPr>
            <a:xfrm>
              <a:off x="7493876" y="2774731"/>
              <a:ext cx="1481958" cy="577177"/>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530" name="Google Shape;4530;p30"/>
            <p:cNvGrpSpPr/>
            <p:nvPr/>
          </p:nvGrpSpPr>
          <p:grpSpPr>
            <a:xfrm>
              <a:off x="7714403" y="2851690"/>
              <a:ext cx="1040900" cy="423265"/>
              <a:chOff x="7787578" y="2887704"/>
              <a:chExt cx="896609" cy="352024"/>
            </a:xfrm>
          </p:grpSpPr>
          <p:sp>
            <p:nvSpPr>
              <p:cNvPr id="4531" name="Google Shape;4531;p30"/>
              <p:cNvSpPr/>
              <p:nvPr/>
            </p:nvSpPr>
            <p:spPr>
              <a:xfrm>
                <a:off x="7810375" y="2887704"/>
                <a:ext cx="851020" cy="200011"/>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32" name="Google Shape;4532;p30"/>
              <p:cNvSpPr/>
              <p:nvPr/>
            </p:nvSpPr>
            <p:spPr>
              <a:xfrm>
                <a:off x="8365055" y="3055713"/>
                <a:ext cx="319132" cy="168014"/>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33" name="Google Shape;4533;p30"/>
              <p:cNvSpPr/>
              <p:nvPr/>
            </p:nvSpPr>
            <p:spPr>
              <a:xfrm>
                <a:off x="7787578" y="3055713"/>
                <a:ext cx="311536" cy="168014"/>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34" name="Google Shape;4534;p30"/>
              <p:cNvSpPr/>
              <p:nvPr/>
            </p:nvSpPr>
            <p:spPr>
              <a:xfrm>
                <a:off x="7893955" y="2975707"/>
                <a:ext cx="676259" cy="264021"/>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535" name="Google Shape;4535;p30"/>
          <p:cNvGrpSpPr/>
          <p:nvPr/>
        </p:nvGrpSpPr>
        <p:grpSpPr>
          <a:xfrm>
            <a:off x="7983538" y="2438400"/>
            <a:ext cx="265112" cy="149225"/>
            <a:chOff x="7493876" y="2774731"/>
            <a:chExt cx="1481958" cy="894622"/>
          </a:xfrm>
        </p:grpSpPr>
        <p:sp>
          <p:nvSpPr>
            <p:cNvPr id="4536" name="Google Shape;4536;p30"/>
            <p:cNvSpPr/>
            <p:nvPr/>
          </p:nvSpPr>
          <p:spPr>
            <a:xfrm>
              <a:off x="7493876" y="3088803"/>
              <a:ext cx="1481958" cy="580550"/>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537" name="Google Shape;4537;p30"/>
            <p:cNvSpPr/>
            <p:nvPr/>
          </p:nvSpPr>
          <p:spPr>
            <a:xfrm>
              <a:off x="7493876" y="2774731"/>
              <a:ext cx="1481958" cy="580556"/>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538" name="Google Shape;4538;p30"/>
            <p:cNvGrpSpPr/>
            <p:nvPr/>
          </p:nvGrpSpPr>
          <p:grpSpPr>
            <a:xfrm>
              <a:off x="7715726" y="2850869"/>
              <a:ext cx="1038261" cy="418757"/>
              <a:chOff x="7788718" y="2887021"/>
              <a:chExt cx="894336" cy="348275"/>
            </a:xfrm>
          </p:grpSpPr>
          <p:sp>
            <p:nvSpPr>
              <p:cNvPr id="4539" name="Google Shape;4539;p30"/>
              <p:cNvSpPr/>
              <p:nvPr/>
            </p:nvSpPr>
            <p:spPr>
              <a:xfrm>
                <a:off x="7811652" y="2887021"/>
                <a:ext cx="848468" cy="197886"/>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40" name="Google Shape;4540;p30"/>
              <p:cNvSpPr/>
              <p:nvPr/>
            </p:nvSpPr>
            <p:spPr>
              <a:xfrm>
                <a:off x="8369653" y="3053246"/>
                <a:ext cx="313401" cy="166220"/>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41" name="Google Shape;4541;p30"/>
              <p:cNvSpPr/>
              <p:nvPr/>
            </p:nvSpPr>
            <p:spPr>
              <a:xfrm>
                <a:off x="7788718" y="3053246"/>
                <a:ext cx="313401" cy="166220"/>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42" name="Google Shape;4542;p30"/>
              <p:cNvSpPr/>
              <p:nvPr/>
            </p:nvSpPr>
            <p:spPr>
              <a:xfrm>
                <a:off x="7895732" y="2974092"/>
                <a:ext cx="672661" cy="261204"/>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543" name="Google Shape;4543;p30"/>
          <p:cNvGrpSpPr/>
          <p:nvPr/>
        </p:nvGrpSpPr>
        <p:grpSpPr>
          <a:xfrm>
            <a:off x="6824663" y="3824288"/>
            <a:ext cx="274637" cy="180975"/>
            <a:chOff x="7493876" y="2774731"/>
            <a:chExt cx="1481958" cy="894622"/>
          </a:xfrm>
        </p:grpSpPr>
        <p:sp>
          <p:nvSpPr>
            <p:cNvPr id="4544" name="Google Shape;4544;p30"/>
            <p:cNvSpPr/>
            <p:nvPr/>
          </p:nvSpPr>
          <p:spPr>
            <a:xfrm>
              <a:off x="7493876" y="3080783"/>
              <a:ext cx="1481958" cy="588570"/>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545" name="Google Shape;4545;p30"/>
            <p:cNvSpPr/>
            <p:nvPr/>
          </p:nvSpPr>
          <p:spPr>
            <a:xfrm>
              <a:off x="7493876" y="2774731"/>
              <a:ext cx="1481958" cy="580720"/>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546" name="Google Shape;4546;p30"/>
            <p:cNvGrpSpPr/>
            <p:nvPr/>
          </p:nvGrpSpPr>
          <p:grpSpPr>
            <a:xfrm>
              <a:off x="7716599" y="2845358"/>
              <a:ext cx="1036511" cy="431617"/>
              <a:chOff x="7789470" y="2882438"/>
              <a:chExt cx="892829" cy="358971"/>
            </a:xfrm>
          </p:grpSpPr>
          <p:sp>
            <p:nvSpPr>
              <p:cNvPr id="4547" name="Google Shape;4547;p30"/>
              <p:cNvSpPr/>
              <p:nvPr/>
            </p:nvSpPr>
            <p:spPr>
              <a:xfrm>
                <a:off x="7811604" y="2882438"/>
                <a:ext cx="848561" cy="202330"/>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48" name="Google Shape;4548;p30"/>
              <p:cNvSpPr/>
              <p:nvPr/>
            </p:nvSpPr>
            <p:spPr>
              <a:xfrm>
                <a:off x="8365014" y="3052133"/>
                <a:ext cx="317285" cy="176224"/>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49" name="Google Shape;4549;p30"/>
              <p:cNvSpPr/>
              <p:nvPr/>
            </p:nvSpPr>
            <p:spPr>
              <a:xfrm>
                <a:off x="7789470" y="3052133"/>
                <a:ext cx="309908" cy="176224"/>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50" name="Google Shape;4550;p30"/>
              <p:cNvSpPr/>
              <p:nvPr/>
            </p:nvSpPr>
            <p:spPr>
              <a:xfrm>
                <a:off x="7900149" y="2967287"/>
                <a:ext cx="671470" cy="274122"/>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551" name="Google Shape;4551;p30"/>
          <p:cNvGrpSpPr/>
          <p:nvPr/>
        </p:nvGrpSpPr>
        <p:grpSpPr>
          <a:xfrm>
            <a:off x="7485063" y="2852738"/>
            <a:ext cx="265112" cy="149225"/>
            <a:chOff x="7493876" y="2774731"/>
            <a:chExt cx="1481958" cy="894622"/>
          </a:xfrm>
        </p:grpSpPr>
        <p:sp>
          <p:nvSpPr>
            <p:cNvPr id="4552" name="Google Shape;4552;p30"/>
            <p:cNvSpPr/>
            <p:nvPr/>
          </p:nvSpPr>
          <p:spPr>
            <a:xfrm>
              <a:off x="7493876" y="3088797"/>
              <a:ext cx="1481958" cy="580556"/>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553" name="Google Shape;4553;p30"/>
            <p:cNvSpPr/>
            <p:nvPr/>
          </p:nvSpPr>
          <p:spPr>
            <a:xfrm>
              <a:off x="7493876" y="2774731"/>
              <a:ext cx="1481958" cy="580550"/>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554" name="Google Shape;4554;p30"/>
            <p:cNvGrpSpPr/>
            <p:nvPr/>
          </p:nvGrpSpPr>
          <p:grpSpPr>
            <a:xfrm>
              <a:off x="7715726" y="2850869"/>
              <a:ext cx="1038261" cy="418757"/>
              <a:chOff x="7788718" y="2887021"/>
              <a:chExt cx="894336" cy="348275"/>
            </a:xfrm>
          </p:grpSpPr>
          <p:sp>
            <p:nvSpPr>
              <p:cNvPr id="4555" name="Google Shape;4555;p30"/>
              <p:cNvSpPr/>
              <p:nvPr/>
            </p:nvSpPr>
            <p:spPr>
              <a:xfrm>
                <a:off x="7811652" y="2887021"/>
                <a:ext cx="848468" cy="197881"/>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56" name="Google Shape;4556;p30"/>
              <p:cNvSpPr/>
              <p:nvPr/>
            </p:nvSpPr>
            <p:spPr>
              <a:xfrm>
                <a:off x="8369653" y="3053241"/>
                <a:ext cx="313401" cy="166225"/>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57" name="Google Shape;4557;p30"/>
              <p:cNvSpPr/>
              <p:nvPr/>
            </p:nvSpPr>
            <p:spPr>
              <a:xfrm>
                <a:off x="7788718" y="3053241"/>
                <a:ext cx="313401" cy="16622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58" name="Google Shape;4558;p30"/>
              <p:cNvSpPr/>
              <p:nvPr/>
            </p:nvSpPr>
            <p:spPr>
              <a:xfrm>
                <a:off x="7895732" y="2974087"/>
                <a:ext cx="672661" cy="261209"/>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559" name="Google Shape;4559;p30"/>
          <p:cNvGrpSpPr/>
          <p:nvPr/>
        </p:nvGrpSpPr>
        <p:grpSpPr>
          <a:xfrm>
            <a:off x="7123113" y="3402013"/>
            <a:ext cx="274637" cy="180975"/>
            <a:chOff x="7493876" y="2774731"/>
            <a:chExt cx="1481958" cy="894622"/>
          </a:xfrm>
        </p:grpSpPr>
        <p:sp>
          <p:nvSpPr>
            <p:cNvPr id="4560" name="Google Shape;4560;p30"/>
            <p:cNvSpPr/>
            <p:nvPr/>
          </p:nvSpPr>
          <p:spPr>
            <a:xfrm>
              <a:off x="7493876" y="3080783"/>
              <a:ext cx="1481958" cy="588570"/>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561" name="Google Shape;4561;p30"/>
            <p:cNvSpPr/>
            <p:nvPr/>
          </p:nvSpPr>
          <p:spPr>
            <a:xfrm>
              <a:off x="7493876" y="2774731"/>
              <a:ext cx="1481958" cy="580720"/>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562" name="Google Shape;4562;p30"/>
            <p:cNvGrpSpPr/>
            <p:nvPr/>
          </p:nvGrpSpPr>
          <p:grpSpPr>
            <a:xfrm>
              <a:off x="7716599" y="2845358"/>
              <a:ext cx="1036511" cy="431617"/>
              <a:chOff x="7789470" y="2882438"/>
              <a:chExt cx="892829" cy="358971"/>
            </a:xfrm>
          </p:grpSpPr>
          <p:sp>
            <p:nvSpPr>
              <p:cNvPr id="4563" name="Google Shape;4563;p30"/>
              <p:cNvSpPr/>
              <p:nvPr/>
            </p:nvSpPr>
            <p:spPr>
              <a:xfrm>
                <a:off x="7811604" y="2882438"/>
                <a:ext cx="848561" cy="202330"/>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64" name="Google Shape;4564;p30"/>
              <p:cNvSpPr/>
              <p:nvPr/>
            </p:nvSpPr>
            <p:spPr>
              <a:xfrm>
                <a:off x="8365014" y="3052133"/>
                <a:ext cx="317285" cy="176224"/>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65" name="Google Shape;4565;p30"/>
              <p:cNvSpPr/>
              <p:nvPr/>
            </p:nvSpPr>
            <p:spPr>
              <a:xfrm>
                <a:off x="7789470" y="3052133"/>
                <a:ext cx="309908" cy="176224"/>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66" name="Google Shape;4566;p30"/>
              <p:cNvSpPr/>
              <p:nvPr/>
            </p:nvSpPr>
            <p:spPr>
              <a:xfrm>
                <a:off x="7900149" y="2967287"/>
                <a:ext cx="671470" cy="274122"/>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567" name="Google Shape;4567;p30"/>
          <p:cNvGrpSpPr/>
          <p:nvPr/>
        </p:nvGrpSpPr>
        <p:grpSpPr>
          <a:xfrm>
            <a:off x="7200900" y="3857625"/>
            <a:ext cx="276225" cy="179388"/>
            <a:chOff x="7493876" y="2774731"/>
            <a:chExt cx="1481958" cy="894622"/>
          </a:xfrm>
        </p:grpSpPr>
        <p:sp>
          <p:nvSpPr>
            <p:cNvPr id="4568" name="Google Shape;4568;p30"/>
            <p:cNvSpPr/>
            <p:nvPr/>
          </p:nvSpPr>
          <p:spPr>
            <a:xfrm>
              <a:off x="7493876" y="3083496"/>
              <a:ext cx="1481958" cy="585857"/>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569" name="Google Shape;4569;p30"/>
            <p:cNvSpPr/>
            <p:nvPr/>
          </p:nvSpPr>
          <p:spPr>
            <a:xfrm>
              <a:off x="7493876" y="2774731"/>
              <a:ext cx="1481958" cy="577943"/>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570" name="Google Shape;4570;p30"/>
            <p:cNvGrpSpPr/>
            <p:nvPr/>
          </p:nvGrpSpPr>
          <p:grpSpPr>
            <a:xfrm>
              <a:off x="7715315" y="2845985"/>
              <a:ext cx="1039076" cy="427517"/>
              <a:chOff x="7788364" y="2882959"/>
              <a:chExt cx="895038" cy="355561"/>
            </a:xfrm>
          </p:grpSpPr>
          <p:sp>
            <p:nvSpPr>
              <p:cNvPr id="4571" name="Google Shape;4571;p30"/>
              <p:cNvSpPr/>
              <p:nvPr/>
            </p:nvSpPr>
            <p:spPr>
              <a:xfrm>
                <a:off x="7810376" y="2882959"/>
                <a:ext cx="851020" cy="197534"/>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72" name="Google Shape;4572;p30"/>
              <p:cNvSpPr/>
              <p:nvPr/>
            </p:nvSpPr>
            <p:spPr>
              <a:xfrm>
                <a:off x="8367940" y="3054156"/>
                <a:ext cx="315462" cy="171196"/>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73" name="Google Shape;4573;p30"/>
              <p:cNvSpPr/>
              <p:nvPr/>
            </p:nvSpPr>
            <p:spPr>
              <a:xfrm>
                <a:off x="7788364" y="3054156"/>
                <a:ext cx="308128" cy="171196"/>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74" name="Google Shape;4574;p30"/>
              <p:cNvSpPr/>
              <p:nvPr/>
            </p:nvSpPr>
            <p:spPr>
              <a:xfrm>
                <a:off x="7898412" y="2968555"/>
                <a:ext cx="674947" cy="269965"/>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575" name="Google Shape;4575;p30"/>
          <p:cNvGrpSpPr/>
          <p:nvPr/>
        </p:nvGrpSpPr>
        <p:grpSpPr>
          <a:xfrm>
            <a:off x="7781925" y="3851275"/>
            <a:ext cx="265113" cy="149225"/>
            <a:chOff x="7493876" y="2774731"/>
            <a:chExt cx="1481958" cy="894622"/>
          </a:xfrm>
        </p:grpSpPr>
        <p:sp>
          <p:nvSpPr>
            <p:cNvPr id="4576" name="Google Shape;4576;p30"/>
            <p:cNvSpPr/>
            <p:nvPr/>
          </p:nvSpPr>
          <p:spPr>
            <a:xfrm>
              <a:off x="7493876" y="3088803"/>
              <a:ext cx="1481958" cy="580550"/>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577" name="Google Shape;4577;p30"/>
            <p:cNvSpPr/>
            <p:nvPr/>
          </p:nvSpPr>
          <p:spPr>
            <a:xfrm>
              <a:off x="7493876" y="2774731"/>
              <a:ext cx="1481958" cy="580556"/>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578" name="Google Shape;4578;p30"/>
            <p:cNvGrpSpPr/>
            <p:nvPr/>
          </p:nvGrpSpPr>
          <p:grpSpPr>
            <a:xfrm>
              <a:off x="7715726" y="2850869"/>
              <a:ext cx="1038256" cy="418757"/>
              <a:chOff x="7788718" y="2887021"/>
              <a:chExt cx="894332" cy="348275"/>
            </a:xfrm>
          </p:grpSpPr>
          <p:sp>
            <p:nvSpPr>
              <p:cNvPr id="4579" name="Google Shape;4579;p30"/>
              <p:cNvSpPr/>
              <p:nvPr/>
            </p:nvSpPr>
            <p:spPr>
              <a:xfrm>
                <a:off x="7811647" y="2887021"/>
                <a:ext cx="848473" cy="197886"/>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80" name="Google Shape;4580;p30"/>
              <p:cNvSpPr/>
              <p:nvPr/>
            </p:nvSpPr>
            <p:spPr>
              <a:xfrm>
                <a:off x="8369653" y="3053246"/>
                <a:ext cx="313397" cy="166220"/>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81" name="Google Shape;4581;p30"/>
              <p:cNvSpPr/>
              <p:nvPr/>
            </p:nvSpPr>
            <p:spPr>
              <a:xfrm>
                <a:off x="7788718" y="3053246"/>
                <a:ext cx="313397" cy="166220"/>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82" name="Google Shape;4582;p30"/>
              <p:cNvSpPr/>
              <p:nvPr/>
            </p:nvSpPr>
            <p:spPr>
              <a:xfrm>
                <a:off x="7895732" y="2974092"/>
                <a:ext cx="672661" cy="261204"/>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pic>
        <p:nvPicPr>
          <p:cNvPr id="4583" name="Google Shape;4583;p30" descr="iphone_stylized_small"/>
          <p:cNvPicPr preferRelativeResize="0"/>
          <p:nvPr/>
        </p:nvPicPr>
        <p:blipFill rotWithShape="1">
          <a:blip r:embed="rId3">
            <a:alphaModFix/>
          </a:blip>
          <a:srcRect/>
          <a:stretch/>
        </p:blipFill>
        <p:spPr>
          <a:xfrm>
            <a:off x="5932488" y="2295525"/>
            <a:ext cx="101600" cy="246063"/>
          </a:xfrm>
          <a:prstGeom prst="rect">
            <a:avLst/>
          </a:prstGeom>
          <a:noFill/>
          <a:ln>
            <a:noFill/>
          </a:ln>
        </p:spPr>
      </p:pic>
      <p:pic>
        <p:nvPicPr>
          <p:cNvPr id="4584" name="Google Shape;4584;p30" descr="laptop_keyboard"/>
          <p:cNvPicPr preferRelativeResize="0"/>
          <p:nvPr/>
        </p:nvPicPr>
        <p:blipFill rotWithShape="1">
          <a:blip r:embed="rId4">
            <a:alphaModFix/>
          </a:blip>
          <a:srcRect/>
          <a:stretch/>
        </p:blipFill>
        <p:spPr>
          <a:xfrm rot="109064" flipH="1">
            <a:off x="5599113" y="2811463"/>
            <a:ext cx="327025" cy="119062"/>
          </a:xfrm>
          <a:prstGeom prst="rect">
            <a:avLst/>
          </a:prstGeom>
          <a:noFill/>
          <a:ln>
            <a:noFill/>
          </a:ln>
        </p:spPr>
      </p:pic>
      <p:sp>
        <p:nvSpPr>
          <p:cNvPr id="4585" name="Google Shape;4585;p30"/>
          <p:cNvSpPr/>
          <p:nvPr/>
        </p:nvSpPr>
        <p:spPr>
          <a:xfrm>
            <a:off x="5707063" y="2695575"/>
            <a:ext cx="263525" cy="155575"/>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pic>
        <p:nvPicPr>
          <p:cNvPr id="4586" name="Google Shape;4586;p30" descr="screen"/>
          <p:cNvPicPr preferRelativeResize="0"/>
          <p:nvPr/>
        </p:nvPicPr>
        <p:blipFill rotWithShape="1">
          <a:blip r:embed="rId5">
            <a:alphaModFix/>
          </a:blip>
          <a:srcRect/>
          <a:stretch/>
        </p:blipFill>
        <p:spPr>
          <a:xfrm>
            <a:off x="5719763" y="2698750"/>
            <a:ext cx="239712" cy="142875"/>
          </a:xfrm>
          <a:prstGeom prst="rect">
            <a:avLst/>
          </a:prstGeom>
          <a:noFill/>
          <a:ln>
            <a:noFill/>
          </a:ln>
        </p:spPr>
      </p:pic>
      <p:sp>
        <p:nvSpPr>
          <p:cNvPr id="4587" name="Google Shape;4587;p30"/>
          <p:cNvSpPr/>
          <p:nvPr/>
        </p:nvSpPr>
        <p:spPr>
          <a:xfrm>
            <a:off x="5754688" y="2690813"/>
            <a:ext cx="223837" cy="2857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588" name="Google Shape;4588;p30"/>
          <p:cNvSpPr/>
          <p:nvPr/>
        </p:nvSpPr>
        <p:spPr>
          <a:xfrm>
            <a:off x="5705475" y="2690813"/>
            <a:ext cx="61913" cy="12065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589" name="Google Shape;4589;p30"/>
          <p:cNvSpPr/>
          <p:nvPr/>
        </p:nvSpPr>
        <p:spPr>
          <a:xfrm>
            <a:off x="5910263" y="2711450"/>
            <a:ext cx="66675" cy="13970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590" name="Google Shape;4590;p30"/>
          <p:cNvSpPr/>
          <p:nvPr/>
        </p:nvSpPr>
        <p:spPr>
          <a:xfrm>
            <a:off x="5703888" y="2805113"/>
            <a:ext cx="246062" cy="47625"/>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591" name="Google Shape;4591;p30"/>
          <p:cNvSpPr/>
          <p:nvPr/>
        </p:nvSpPr>
        <p:spPr>
          <a:xfrm>
            <a:off x="5918200" y="2713038"/>
            <a:ext cx="61913" cy="139700"/>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592" name="Google Shape;4592;p30"/>
          <p:cNvSpPr/>
          <p:nvPr/>
        </p:nvSpPr>
        <p:spPr>
          <a:xfrm>
            <a:off x="5703888" y="2811463"/>
            <a:ext cx="219075" cy="46037"/>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nvGrpSpPr>
          <p:cNvPr id="4593" name="Google Shape;4593;p30"/>
          <p:cNvGrpSpPr/>
          <p:nvPr/>
        </p:nvGrpSpPr>
        <p:grpSpPr>
          <a:xfrm>
            <a:off x="5700713" y="2860675"/>
            <a:ext cx="74612" cy="28575"/>
            <a:chOff x="1740" y="2642"/>
            <a:chExt cx="752" cy="327"/>
          </a:xfrm>
        </p:grpSpPr>
        <p:sp>
          <p:nvSpPr>
            <p:cNvPr id="4594" name="Google Shape;4594;p3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595" name="Google Shape;4595;p30"/>
            <p:cNvSpPr/>
            <p:nvPr/>
          </p:nvSpPr>
          <p:spPr>
            <a:xfrm>
              <a:off x="1756" y="2642"/>
              <a:ext cx="720" cy="327"/>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596" name="Google Shape;4596;p30"/>
            <p:cNvSpPr/>
            <p:nvPr/>
          </p:nvSpPr>
          <p:spPr>
            <a:xfrm>
              <a:off x="1804" y="2769"/>
              <a:ext cx="256" cy="109"/>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597" name="Google Shape;4597;p30"/>
            <p:cNvSpPr/>
            <p:nvPr/>
          </p:nvSpPr>
          <p:spPr>
            <a:xfrm>
              <a:off x="1804" y="2824"/>
              <a:ext cx="192" cy="55"/>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598" name="Google Shape;4598;p30"/>
            <p:cNvSpPr/>
            <p:nvPr/>
          </p:nvSpPr>
          <p:spPr>
            <a:xfrm>
              <a:off x="2028" y="2842"/>
              <a:ext cx="256" cy="91"/>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599" name="Google Shape;4599;p30"/>
            <p:cNvSpPr/>
            <p:nvPr/>
          </p:nvSpPr>
          <p:spPr>
            <a:xfrm>
              <a:off x="2012" y="2878"/>
              <a:ext cx="192" cy="7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sp>
        <p:nvSpPr>
          <p:cNvPr id="4600" name="Google Shape;4600;p30"/>
          <p:cNvSpPr/>
          <p:nvPr/>
        </p:nvSpPr>
        <p:spPr>
          <a:xfrm>
            <a:off x="5827713" y="2865438"/>
            <a:ext cx="88900" cy="6032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01" name="Google Shape;4601;p30"/>
          <p:cNvSpPr/>
          <p:nvPr/>
        </p:nvSpPr>
        <p:spPr>
          <a:xfrm>
            <a:off x="5599113" y="2870200"/>
            <a:ext cx="228600" cy="5556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02" name="Google Shape;4602;p30"/>
          <p:cNvSpPr/>
          <p:nvPr/>
        </p:nvSpPr>
        <p:spPr>
          <a:xfrm>
            <a:off x="5599113" y="2859088"/>
            <a:ext cx="1587" cy="1111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03" name="Google Shape;4603;p30"/>
          <p:cNvSpPr/>
          <p:nvPr/>
        </p:nvSpPr>
        <p:spPr>
          <a:xfrm>
            <a:off x="5599113" y="2814638"/>
            <a:ext cx="106362" cy="46037"/>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04" name="Google Shape;4604;p30"/>
          <p:cNvSpPr/>
          <p:nvPr/>
        </p:nvSpPr>
        <p:spPr>
          <a:xfrm>
            <a:off x="5605463" y="2862263"/>
            <a:ext cx="219075" cy="5238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05" name="Google Shape;4605;p30"/>
          <p:cNvSpPr/>
          <p:nvPr/>
        </p:nvSpPr>
        <p:spPr>
          <a:xfrm rot="10800000" flipH="1">
            <a:off x="5822950" y="2859088"/>
            <a:ext cx="88900" cy="5397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pic>
        <p:nvPicPr>
          <p:cNvPr id="4606" name="Google Shape;4606;p30" descr="light2.png"/>
          <p:cNvPicPr preferRelativeResize="0"/>
          <p:nvPr/>
        </p:nvPicPr>
        <p:blipFill rotWithShape="1">
          <a:blip r:embed="rId6">
            <a:alphaModFix/>
          </a:blip>
          <a:srcRect/>
          <a:stretch/>
        </p:blipFill>
        <p:spPr>
          <a:xfrm>
            <a:off x="6623050" y="2651125"/>
            <a:ext cx="69850" cy="304800"/>
          </a:xfrm>
          <a:prstGeom prst="rect">
            <a:avLst/>
          </a:prstGeom>
          <a:noFill/>
          <a:ln>
            <a:noFill/>
          </a:ln>
        </p:spPr>
      </p:pic>
      <p:pic>
        <p:nvPicPr>
          <p:cNvPr id="4607" name="Google Shape;4607;p30" descr="car_icon_small"/>
          <p:cNvPicPr preferRelativeResize="0"/>
          <p:nvPr/>
        </p:nvPicPr>
        <p:blipFill rotWithShape="1">
          <a:blip r:embed="rId7">
            <a:alphaModFix/>
          </a:blip>
          <a:srcRect/>
          <a:stretch/>
        </p:blipFill>
        <p:spPr>
          <a:xfrm>
            <a:off x="6375400" y="2444750"/>
            <a:ext cx="636588" cy="127000"/>
          </a:xfrm>
          <a:prstGeom prst="rect">
            <a:avLst/>
          </a:prstGeom>
          <a:noFill/>
          <a:ln>
            <a:noFill/>
          </a:ln>
        </p:spPr>
      </p:pic>
      <p:pic>
        <p:nvPicPr>
          <p:cNvPr id="4608" name="Google Shape;4608;p30" descr="laptop_keyboard"/>
          <p:cNvPicPr preferRelativeResize="0"/>
          <p:nvPr/>
        </p:nvPicPr>
        <p:blipFill rotWithShape="1">
          <a:blip r:embed="rId8">
            <a:alphaModFix/>
          </a:blip>
          <a:srcRect/>
          <a:stretch/>
        </p:blipFill>
        <p:spPr>
          <a:xfrm rot="109064" flipH="1">
            <a:off x="5632450" y="3560763"/>
            <a:ext cx="215900" cy="90487"/>
          </a:xfrm>
          <a:prstGeom prst="rect">
            <a:avLst/>
          </a:prstGeom>
          <a:noFill/>
          <a:ln>
            <a:noFill/>
          </a:ln>
        </p:spPr>
      </p:pic>
      <p:sp>
        <p:nvSpPr>
          <p:cNvPr id="4609" name="Google Shape;4609;p30"/>
          <p:cNvSpPr/>
          <p:nvPr/>
        </p:nvSpPr>
        <p:spPr>
          <a:xfrm>
            <a:off x="5703888" y="3473450"/>
            <a:ext cx="173037" cy="117475"/>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pic>
        <p:nvPicPr>
          <p:cNvPr id="4610" name="Google Shape;4610;p30" descr="screen"/>
          <p:cNvPicPr preferRelativeResize="0"/>
          <p:nvPr/>
        </p:nvPicPr>
        <p:blipFill rotWithShape="1">
          <a:blip r:embed="rId9">
            <a:alphaModFix/>
          </a:blip>
          <a:srcRect/>
          <a:stretch/>
        </p:blipFill>
        <p:spPr>
          <a:xfrm>
            <a:off x="5711825" y="3476625"/>
            <a:ext cx="158750" cy="106363"/>
          </a:xfrm>
          <a:prstGeom prst="rect">
            <a:avLst/>
          </a:prstGeom>
          <a:noFill/>
          <a:ln>
            <a:noFill/>
          </a:ln>
        </p:spPr>
      </p:pic>
      <p:sp>
        <p:nvSpPr>
          <p:cNvPr id="4611" name="Google Shape;4611;p30"/>
          <p:cNvSpPr/>
          <p:nvPr/>
        </p:nvSpPr>
        <p:spPr>
          <a:xfrm>
            <a:off x="5735638" y="3470275"/>
            <a:ext cx="146050" cy="22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12" name="Google Shape;4612;p30"/>
          <p:cNvSpPr/>
          <p:nvPr/>
        </p:nvSpPr>
        <p:spPr>
          <a:xfrm>
            <a:off x="5702300" y="3470275"/>
            <a:ext cx="41275" cy="90488"/>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13" name="Google Shape;4613;p30"/>
          <p:cNvSpPr/>
          <p:nvPr/>
        </p:nvSpPr>
        <p:spPr>
          <a:xfrm>
            <a:off x="5837238" y="3486150"/>
            <a:ext cx="44450" cy="1047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14" name="Google Shape;4614;p30"/>
          <p:cNvSpPr/>
          <p:nvPr/>
        </p:nvSpPr>
        <p:spPr>
          <a:xfrm>
            <a:off x="5702300" y="3556000"/>
            <a:ext cx="160338" cy="36513"/>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15" name="Google Shape;4615;p30"/>
          <p:cNvSpPr/>
          <p:nvPr/>
        </p:nvSpPr>
        <p:spPr>
          <a:xfrm>
            <a:off x="5842000" y="3487738"/>
            <a:ext cx="41275" cy="10477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16" name="Google Shape;4616;p30"/>
          <p:cNvSpPr/>
          <p:nvPr/>
        </p:nvSpPr>
        <p:spPr>
          <a:xfrm>
            <a:off x="5702300" y="3560763"/>
            <a:ext cx="142875" cy="34925"/>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nvGrpSpPr>
          <p:cNvPr id="4617" name="Google Shape;4617;p30"/>
          <p:cNvGrpSpPr/>
          <p:nvPr/>
        </p:nvGrpSpPr>
        <p:grpSpPr>
          <a:xfrm>
            <a:off x="5699125" y="3598863"/>
            <a:ext cx="49213" cy="20637"/>
            <a:chOff x="1740" y="2642"/>
            <a:chExt cx="752" cy="327"/>
          </a:xfrm>
        </p:grpSpPr>
        <p:sp>
          <p:nvSpPr>
            <p:cNvPr id="4618" name="Google Shape;4618;p3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19" name="Google Shape;4619;p30"/>
            <p:cNvSpPr/>
            <p:nvPr/>
          </p:nvSpPr>
          <p:spPr>
            <a:xfrm>
              <a:off x="1764" y="2642"/>
              <a:ext cx="728" cy="327"/>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20" name="Google Shape;4620;p30"/>
            <p:cNvSpPr/>
            <p:nvPr/>
          </p:nvSpPr>
          <p:spPr>
            <a:xfrm>
              <a:off x="1813" y="2768"/>
              <a:ext cx="243" cy="101"/>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21" name="Google Shape;4621;p30"/>
            <p:cNvSpPr/>
            <p:nvPr/>
          </p:nvSpPr>
          <p:spPr>
            <a:xfrm>
              <a:off x="1789" y="2818"/>
              <a:ext cx="194" cy="50"/>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22" name="Google Shape;4622;p30"/>
            <p:cNvSpPr/>
            <p:nvPr/>
          </p:nvSpPr>
          <p:spPr>
            <a:xfrm>
              <a:off x="2031" y="2843"/>
              <a:ext cx="243" cy="101"/>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23" name="Google Shape;4623;p30"/>
            <p:cNvSpPr/>
            <p:nvPr/>
          </p:nvSpPr>
          <p:spPr>
            <a:xfrm>
              <a:off x="2007" y="2894"/>
              <a:ext cx="194" cy="50"/>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sp>
        <p:nvSpPr>
          <p:cNvPr id="4624" name="Google Shape;4624;p30"/>
          <p:cNvSpPr/>
          <p:nvPr/>
        </p:nvSpPr>
        <p:spPr>
          <a:xfrm>
            <a:off x="5783263" y="3602038"/>
            <a:ext cx="58737" cy="44450"/>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25" name="Google Shape;4625;p30"/>
          <p:cNvSpPr/>
          <p:nvPr/>
        </p:nvSpPr>
        <p:spPr>
          <a:xfrm>
            <a:off x="5632450" y="3605213"/>
            <a:ext cx="150813" cy="4127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26" name="Google Shape;4626;p30"/>
          <p:cNvSpPr/>
          <p:nvPr/>
        </p:nvSpPr>
        <p:spPr>
          <a:xfrm>
            <a:off x="5632450" y="3597275"/>
            <a:ext cx="1588" cy="7938"/>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27" name="Google Shape;4627;p30"/>
          <p:cNvSpPr/>
          <p:nvPr/>
        </p:nvSpPr>
        <p:spPr>
          <a:xfrm>
            <a:off x="5632450" y="3563938"/>
            <a:ext cx="69850" cy="34925"/>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28" name="Google Shape;4628;p30"/>
          <p:cNvSpPr/>
          <p:nvPr/>
        </p:nvSpPr>
        <p:spPr>
          <a:xfrm>
            <a:off x="5637213" y="3598863"/>
            <a:ext cx="142875" cy="3968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29" name="Google Shape;4629;p30"/>
          <p:cNvSpPr/>
          <p:nvPr/>
        </p:nvSpPr>
        <p:spPr>
          <a:xfrm rot="10800000" flipH="1">
            <a:off x="5780088" y="3597275"/>
            <a:ext cx="58737" cy="4127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pic>
        <p:nvPicPr>
          <p:cNvPr id="4630" name="Google Shape;4630;p30" descr="desktop_computer_stylized_medium"/>
          <p:cNvPicPr preferRelativeResize="0"/>
          <p:nvPr/>
        </p:nvPicPr>
        <p:blipFill rotWithShape="1">
          <a:blip r:embed="rId10">
            <a:alphaModFix/>
          </a:blip>
          <a:srcRect/>
          <a:stretch/>
        </p:blipFill>
        <p:spPr>
          <a:xfrm>
            <a:off x="5994400" y="3532188"/>
            <a:ext cx="268288" cy="257175"/>
          </a:xfrm>
          <a:prstGeom prst="rect">
            <a:avLst/>
          </a:prstGeom>
          <a:noFill/>
          <a:ln>
            <a:noFill/>
          </a:ln>
        </p:spPr>
      </p:pic>
      <p:sp>
        <p:nvSpPr>
          <p:cNvPr id="4631" name="Google Shape;4631;p30"/>
          <p:cNvSpPr/>
          <p:nvPr/>
        </p:nvSpPr>
        <p:spPr>
          <a:xfrm flipH="1">
            <a:off x="6108700" y="3557588"/>
            <a:ext cx="127000" cy="117475"/>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pic>
        <p:nvPicPr>
          <p:cNvPr id="4632" name="Google Shape;4632;p30" descr="fridge2.png"/>
          <p:cNvPicPr preferRelativeResize="0"/>
          <p:nvPr/>
        </p:nvPicPr>
        <p:blipFill rotWithShape="1">
          <a:blip r:embed="rId11">
            <a:alphaModFix/>
          </a:blip>
          <a:srcRect/>
          <a:stretch/>
        </p:blipFill>
        <p:spPr>
          <a:xfrm>
            <a:off x="5927725" y="3395663"/>
            <a:ext cx="141288" cy="252412"/>
          </a:xfrm>
          <a:prstGeom prst="rect">
            <a:avLst/>
          </a:prstGeom>
          <a:noFill/>
          <a:ln>
            <a:noFill/>
          </a:ln>
        </p:spPr>
      </p:pic>
      <p:grpSp>
        <p:nvGrpSpPr>
          <p:cNvPr id="4633" name="Google Shape;4633;p30"/>
          <p:cNvGrpSpPr/>
          <p:nvPr/>
        </p:nvGrpSpPr>
        <p:grpSpPr>
          <a:xfrm>
            <a:off x="7716838" y="4813300"/>
            <a:ext cx="133350" cy="247650"/>
            <a:chOff x="4140" y="429"/>
            <a:chExt cx="1425" cy="2396"/>
          </a:xfrm>
        </p:grpSpPr>
        <p:sp>
          <p:nvSpPr>
            <p:cNvPr id="4634" name="Google Shape;4634;p30"/>
            <p:cNvSpPr/>
            <p:nvPr/>
          </p:nvSpPr>
          <p:spPr>
            <a:xfrm>
              <a:off x="5260" y="429"/>
              <a:ext cx="288" cy="2288"/>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35" name="Google Shape;4635;p30"/>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36" name="Google Shape;4636;p30"/>
            <p:cNvSpPr/>
            <p:nvPr/>
          </p:nvSpPr>
          <p:spPr>
            <a:xfrm>
              <a:off x="5327" y="567"/>
              <a:ext cx="170" cy="2120"/>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37" name="Google Shape;4637;p30"/>
            <p:cNvSpPr/>
            <p:nvPr/>
          </p:nvSpPr>
          <p:spPr>
            <a:xfrm>
              <a:off x="5277" y="1642"/>
              <a:ext cx="271" cy="184"/>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38" name="Google Shape;4638;p30"/>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4639" name="Google Shape;4639;p30"/>
            <p:cNvGrpSpPr/>
            <p:nvPr/>
          </p:nvGrpSpPr>
          <p:grpSpPr>
            <a:xfrm>
              <a:off x="4748" y="666"/>
              <a:ext cx="578" cy="150"/>
              <a:chOff x="613" y="2566"/>
              <a:chExt cx="721" cy="144"/>
            </a:xfrm>
          </p:grpSpPr>
          <p:sp>
            <p:nvSpPr>
              <p:cNvPr id="4640" name="Google Shape;4640;p30"/>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41" name="Google Shape;4641;p30"/>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sp>
          <p:nvSpPr>
            <p:cNvPr id="4642" name="Google Shape;4642;p30"/>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4643" name="Google Shape;4643;p30"/>
            <p:cNvGrpSpPr/>
            <p:nvPr/>
          </p:nvGrpSpPr>
          <p:grpSpPr>
            <a:xfrm>
              <a:off x="4748" y="990"/>
              <a:ext cx="578" cy="134"/>
              <a:chOff x="615" y="2564"/>
              <a:chExt cx="721" cy="139"/>
            </a:xfrm>
          </p:grpSpPr>
          <p:sp>
            <p:nvSpPr>
              <p:cNvPr id="4644" name="Google Shape;4644;p30"/>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45" name="Google Shape;4645;p30"/>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sp>
          <p:nvSpPr>
            <p:cNvPr id="4646" name="Google Shape;4646;p30"/>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47" name="Google Shape;4647;p30"/>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4648" name="Google Shape;4648;p30"/>
            <p:cNvGrpSpPr/>
            <p:nvPr/>
          </p:nvGrpSpPr>
          <p:grpSpPr>
            <a:xfrm>
              <a:off x="4738" y="1647"/>
              <a:ext cx="578" cy="135"/>
              <a:chOff x="618" y="2586"/>
              <a:chExt cx="720" cy="124"/>
            </a:xfrm>
          </p:grpSpPr>
          <p:sp>
            <p:nvSpPr>
              <p:cNvPr id="4649" name="Google Shape;4649;p30"/>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50" name="Google Shape;4650;p30"/>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sp>
          <p:nvSpPr>
            <p:cNvPr id="4651" name="Google Shape;4651;p30"/>
            <p:cNvSpPr/>
            <p:nvPr/>
          </p:nvSpPr>
          <p:spPr>
            <a:xfrm>
              <a:off x="5294" y="1351"/>
              <a:ext cx="254" cy="184"/>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nvGrpSpPr>
            <p:cNvPr id="4652" name="Google Shape;4652;p30"/>
            <p:cNvGrpSpPr/>
            <p:nvPr/>
          </p:nvGrpSpPr>
          <p:grpSpPr>
            <a:xfrm>
              <a:off x="4738" y="1330"/>
              <a:ext cx="588" cy="134"/>
              <a:chOff x="613" y="2571"/>
              <a:chExt cx="732" cy="134"/>
            </a:xfrm>
          </p:grpSpPr>
          <p:sp>
            <p:nvSpPr>
              <p:cNvPr id="4653" name="Google Shape;4653;p30"/>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54" name="Google Shape;4654;p30"/>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sp>
          <p:nvSpPr>
            <p:cNvPr id="4655" name="Google Shape;4655;p30"/>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56" name="Google Shape;4656;p30"/>
            <p:cNvSpPr/>
            <p:nvPr/>
          </p:nvSpPr>
          <p:spPr>
            <a:xfrm>
              <a:off x="5311" y="1013"/>
              <a:ext cx="238" cy="215"/>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57" name="Google Shape;4657;p30"/>
            <p:cNvSpPr/>
            <p:nvPr/>
          </p:nvSpPr>
          <p:spPr>
            <a:xfrm>
              <a:off x="5311" y="675"/>
              <a:ext cx="254" cy="246"/>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58" name="Google Shape;4658;p30"/>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59" name="Google Shape;4659;p30"/>
            <p:cNvSpPr/>
            <p:nvPr/>
          </p:nvSpPr>
          <p:spPr>
            <a:xfrm>
              <a:off x="5294" y="2610"/>
              <a:ext cx="254"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60" name="Google Shape;4660;p30"/>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61" name="Google Shape;4661;p30"/>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62" name="Google Shape;4662;p30"/>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63" name="Google Shape;4663;p30"/>
            <p:cNvSpPr/>
            <p:nvPr/>
          </p:nvSpPr>
          <p:spPr>
            <a:xfrm>
              <a:off x="4496" y="2380"/>
              <a:ext cx="153"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Noto Sans Symbols"/>
                <a:buNone/>
              </a:pPr>
              <a:endParaRPr sz="1350">
                <a:solidFill>
                  <a:srgbClr val="FF0000"/>
                </a:solidFill>
                <a:latin typeface="Arial"/>
                <a:ea typeface="Arial"/>
                <a:cs typeface="Arial"/>
                <a:sym typeface="Arial"/>
              </a:endParaRPr>
            </a:p>
          </p:txBody>
        </p:sp>
        <p:sp>
          <p:nvSpPr>
            <p:cNvPr id="4664" name="Google Shape;4664;p30"/>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665" name="Google Shape;4665;p30"/>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grpSp>
        <p:nvGrpSpPr>
          <p:cNvPr id="4666" name="Google Shape;4666;p30"/>
          <p:cNvGrpSpPr/>
          <p:nvPr/>
        </p:nvGrpSpPr>
        <p:grpSpPr>
          <a:xfrm flipH="1">
            <a:off x="5984875" y="4532313"/>
            <a:ext cx="260350" cy="239712"/>
            <a:chOff x="2839" y="3501"/>
            <a:chExt cx="755" cy="803"/>
          </a:xfrm>
        </p:grpSpPr>
        <p:pic>
          <p:nvPicPr>
            <p:cNvPr id="4667" name="Google Shape;4667;p3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668" name="Google Shape;4668;p30"/>
            <p:cNvSpPr/>
            <p:nvPr/>
          </p:nvSpPr>
          <p:spPr>
            <a:xfrm>
              <a:off x="2917" y="3575"/>
              <a:ext cx="354" cy="372"/>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pic>
        <p:nvPicPr>
          <p:cNvPr id="4669" name="Google Shape;4669;p30" descr="laptop_keyboard"/>
          <p:cNvPicPr preferRelativeResize="0"/>
          <p:nvPr/>
        </p:nvPicPr>
        <p:blipFill rotWithShape="1">
          <a:blip r:embed="rId13">
            <a:alphaModFix/>
          </a:blip>
          <a:srcRect/>
          <a:stretch/>
        </p:blipFill>
        <p:spPr>
          <a:xfrm rot="109064" flipH="1">
            <a:off x="6911975" y="5387975"/>
            <a:ext cx="190500" cy="90488"/>
          </a:xfrm>
          <a:prstGeom prst="rect">
            <a:avLst/>
          </a:prstGeom>
          <a:noFill/>
          <a:ln>
            <a:noFill/>
          </a:ln>
        </p:spPr>
      </p:pic>
      <p:sp>
        <p:nvSpPr>
          <p:cNvPr id="4670" name="Google Shape;4670;p30"/>
          <p:cNvSpPr/>
          <p:nvPr/>
        </p:nvSpPr>
        <p:spPr>
          <a:xfrm>
            <a:off x="6975475" y="5300663"/>
            <a:ext cx="152400" cy="117475"/>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pic>
        <p:nvPicPr>
          <p:cNvPr id="4671" name="Google Shape;4671;p30" descr="screen"/>
          <p:cNvPicPr preferRelativeResize="0"/>
          <p:nvPr/>
        </p:nvPicPr>
        <p:blipFill rotWithShape="1">
          <a:blip r:embed="rId14">
            <a:alphaModFix/>
          </a:blip>
          <a:srcRect/>
          <a:stretch/>
        </p:blipFill>
        <p:spPr>
          <a:xfrm>
            <a:off x="6983413" y="5302250"/>
            <a:ext cx="138112" cy="107950"/>
          </a:xfrm>
          <a:prstGeom prst="rect">
            <a:avLst/>
          </a:prstGeom>
          <a:noFill/>
          <a:ln>
            <a:noFill/>
          </a:ln>
        </p:spPr>
      </p:pic>
      <p:sp>
        <p:nvSpPr>
          <p:cNvPr id="4672" name="Google Shape;4672;p30"/>
          <p:cNvSpPr/>
          <p:nvPr/>
        </p:nvSpPr>
        <p:spPr>
          <a:xfrm>
            <a:off x="7004050" y="5295900"/>
            <a:ext cx="128588" cy="22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73" name="Google Shape;4673;p30"/>
          <p:cNvSpPr/>
          <p:nvPr/>
        </p:nvSpPr>
        <p:spPr>
          <a:xfrm>
            <a:off x="6973888" y="5295900"/>
            <a:ext cx="36512" cy="9207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74" name="Google Shape;4674;p30"/>
          <p:cNvSpPr/>
          <p:nvPr/>
        </p:nvSpPr>
        <p:spPr>
          <a:xfrm>
            <a:off x="7092950" y="5311775"/>
            <a:ext cx="39688" cy="106363"/>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75" name="Google Shape;4675;p30"/>
          <p:cNvSpPr/>
          <p:nvPr/>
        </p:nvSpPr>
        <p:spPr>
          <a:xfrm>
            <a:off x="6973888" y="5383213"/>
            <a:ext cx="141287" cy="34925"/>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76" name="Google Shape;4676;p30"/>
          <p:cNvSpPr/>
          <p:nvPr/>
        </p:nvSpPr>
        <p:spPr>
          <a:xfrm>
            <a:off x="7097713" y="5313363"/>
            <a:ext cx="36512" cy="106362"/>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77" name="Google Shape;4677;p30"/>
          <p:cNvSpPr/>
          <p:nvPr/>
        </p:nvSpPr>
        <p:spPr>
          <a:xfrm>
            <a:off x="6973888" y="5387975"/>
            <a:ext cx="127000" cy="34925"/>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nvGrpSpPr>
          <p:cNvPr id="4678" name="Google Shape;4678;p30"/>
          <p:cNvGrpSpPr/>
          <p:nvPr/>
        </p:nvGrpSpPr>
        <p:grpSpPr>
          <a:xfrm>
            <a:off x="6972300" y="5424488"/>
            <a:ext cx="42863" cy="20637"/>
            <a:chOff x="1740" y="2642"/>
            <a:chExt cx="752" cy="327"/>
          </a:xfrm>
        </p:grpSpPr>
        <p:sp>
          <p:nvSpPr>
            <p:cNvPr id="4679" name="Google Shape;4679;p3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80" name="Google Shape;4680;p30"/>
            <p:cNvSpPr/>
            <p:nvPr/>
          </p:nvSpPr>
          <p:spPr>
            <a:xfrm>
              <a:off x="1768" y="2642"/>
              <a:ext cx="724" cy="327"/>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81" name="Google Shape;4681;p30"/>
            <p:cNvSpPr/>
            <p:nvPr/>
          </p:nvSpPr>
          <p:spPr>
            <a:xfrm>
              <a:off x="1796" y="2768"/>
              <a:ext cx="279" cy="101"/>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82" name="Google Shape;4682;p30"/>
            <p:cNvSpPr/>
            <p:nvPr/>
          </p:nvSpPr>
          <p:spPr>
            <a:xfrm>
              <a:off x="1796" y="2818"/>
              <a:ext cx="195" cy="50"/>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83" name="Google Shape;4683;p30"/>
            <p:cNvSpPr/>
            <p:nvPr/>
          </p:nvSpPr>
          <p:spPr>
            <a:xfrm>
              <a:off x="2019" y="2843"/>
              <a:ext cx="251" cy="101"/>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84" name="Google Shape;4684;p30"/>
            <p:cNvSpPr/>
            <p:nvPr/>
          </p:nvSpPr>
          <p:spPr>
            <a:xfrm>
              <a:off x="2019" y="2894"/>
              <a:ext cx="195" cy="50"/>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sp>
        <p:nvSpPr>
          <p:cNvPr id="4685" name="Google Shape;4685;p30"/>
          <p:cNvSpPr/>
          <p:nvPr/>
        </p:nvSpPr>
        <p:spPr>
          <a:xfrm>
            <a:off x="7045325" y="5427663"/>
            <a:ext cx="52388" cy="46037"/>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86" name="Google Shape;4686;p30"/>
          <p:cNvSpPr/>
          <p:nvPr/>
        </p:nvSpPr>
        <p:spPr>
          <a:xfrm>
            <a:off x="6911975" y="5432425"/>
            <a:ext cx="133350" cy="4127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87" name="Google Shape;4687;p30"/>
          <p:cNvSpPr/>
          <p:nvPr/>
        </p:nvSpPr>
        <p:spPr>
          <a:xfrm>
            <a:off x="6911975" y="5424488"/>
            <a:ext cx="1588" cy="7937"/>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88" name="Google Shape;4688;p30"/>
          <p:cNvSpPr/>
          <p:nvPr/>
        </p:nvSpPr>
        <p:spPr>
          <a:xfrm>
            <a:off x="6911975" y="5389563"/>
            <a:ext cx="61913" cy="34925"/>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89" name="Google Shape;4689;p30"/>
          <p:cNvSpPr/>
          <p:nvPr/>
        </p:nvSpPr>
        <p:spPr>
          <a:xfrm>
            <a:off x="6916738" y="5426075"/>
            <a:ext cx="127000" cy="3968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690" name="Google Shape;4690;p30"/>
          <p:cNvSpPr/>
          <p:nvPr/>
        </p:nvSpPr>
        <p:spPr>
          <a:xfrm rot="10800000" flipH="1">
            <a:off x="7042150" y="5422900"/>
            <a:ext cx="52388" cy="4127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nvGrpSpPr>
          <p:cNvPr id="4691" name="Google Shape;4691;p30"/>
          <p:cNvGrpSpPr/>
          <p:nvPr/>
        </p:nvGrpSpPr>
        <p:grpSpPr>
          <a:xfrm flipH="1">
            <a:off x="6115050" y="4986338"/>
            <a:ext cx="260350" cy="239712"/>
            <a:chOff x="2839" y="3501"/>
            <a:chExt cx="755" cy="803"/>
          </a:xfrm>
        </p:grpSpPr>
        <p:pic>
          <p:nvPicPr>
            <p:cNvPr id="4692" name="Google Shape;4692;p3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693" name="Google Shape;4693;p30"/>
            <p:cNvSpPr/>
            <p:nvPr/>
          </p:nvSpPr>
          <p:spPr>
            <a:xfrm>
              <a:off x="2917" y="3575"/>
              <a:ext cx="354" cy="372"/>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grpSp>
        <p:nvGrpSpPr>
          <p:cNvPr id="4694" name="Google Shape;4694;p30"/>
          <p:cNvGrpSpPr/>
          <p:nvPr/>
        </p:nvGrpSpPr>
        <p:grpSpPr>
          <a:xfrm flipH="1">
            <a:off x="6413500" y="5002213"/>
            <a:ext cx="260350" cy="239712"/>
            <a:chOff x="2839" y="3501"/>
            <a:chExt cx="755" cy="803"/>
          </a:xfrm>
        </p:grpSpPr>
        <p:pic>
          <p:nvPicPr>
            <p:cNvPr id="4695" name="Google Shape;4695;p3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696" name="Google Shape;4696;p30"/>
            <p:cNvSpPr/>
            <p:nvPr/>
          </p:nvSpPr>
          <p:spPr>
            <a:xfrm>
              <a:off x="2917" y="3575"/>
              <a:ext cx="354" cy="372"/>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pic>
        <p:nvPicPr>
          <p:cNvPr id="4697" name="Google Shape;4697;p30" descr="laptop_keyboard"/>
          <p:cNvPicPr preferRelativeResize="0"/>
          <p:nvPr/>
        </p:nvPicPr>
        <p:blipFill rotWithShape="1">
          <a:blip r:embed="rId15">
            <a:alphaModFix/>
          </a:blip>
          <a:srcRect/>
          <a:stretch/>
        </p:blipFill>
        <p:spPr>
          <a:xfrm rot="109064" flipH="1">
            <a:off x="7162800" y="5319713"/>
            <a:ext cx="195263" cy="74612"/>
          </a:xfrm>
          <a:prstGeom prst="rect">
            <a:avLst/>
          </a:prstGeom>
          <a:noFill/>
          <a:ln>
            <a:noFill/>
          </a:ln>
        </p:spPr>
      </p:pic>
      <p:sp>
        <p:nvSpPr>
          <p:cNvPr id="4698" name="Google Shape;4698;p30"/>
          <p:cNvSpPr/>
          <p:nvPr/>
        </p:nvSpPr>
        <p:spPr>
          <a:xfrm>
            <a:off x="7227888" y="5246688"/>
            <a:ext cx="157162" cy="9683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pic>
        <p:nvPicPr>
          <p:cNvPr id="4699" name="Google Shape;4699;p30" descr="screen"/>
          <p:cNvPicPr preferRelativeResize="0"/>
          <p:nvPr/>
        </p:nvPicPr>
        <p:blipFill rotWithShape="1">
          <a:blip r:embed="rId16">
            <a:alphaModFix/>
          </a:blip>
          <a:srcRect/>
          <a:stretch/>
        </p:blipFill>
        <p:spPr>
          <a:xfrm>
            <a:off x="7235825" y="5249863"/>
            <a:ext cx="142875" cy="88900"/>
          </a:xfrm>
          <a:prstGeom prst="rect">
            <a:avLst/>
          </a:prstGeom>
          <a:noFill/>
          <a:ln>
            <a:noFill/>
          </a:ln>
        </p:spPr>
      </p:pic>
      <p:sp>
        <p:nvSpPr>
          <p:cNvPr id="4700" name="Google Shape;4700;p30"/>
          <p:cNvSpPr/>
          <p:nvPr/>
        </p:nvSpPr>
        <p:spPr>
          <a:xfrm>
            <a:off x="7256463" y="5245100"/>
            <a:ext cx="133350" cy="17463"/>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01" name="Google Shape;4701;p30"/>
          <p:cNvSpPr/>
          <p:nvPr/>
        </p:nvSpPr>
        <p:spPr>
          <a:xfrm>
            <a:off x="7226300" y="5243513"/>
            <a:ext cx="36513" cy="7620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02" name="Google Shape;4702;p30"/>
          <p:cNvSpPr/>
          <p:nvPr/>
        </p:nvSpPr>
        <p:spPr>
          <a:xfrm>
            <a:off x="7348538" y="5257800"/>
            <a:ext cx="39687" cy="87313"/>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03" name="Google Shape;4703;p30"/>
          <p:cNvSpPr/>
          <p:nvPr/>
        </p:nvSpPr>
        <p:spPr>
          <a:xfrm>
            <a:off x="7226300" y="5314950"/>
            <a:ext cx="146050" cy="30163"/>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04" name="Google Shape;4704;p30"/>
          <p:cNvSpPr/>
          <p:nvPr/>
        </p:nvSpPr>
        <p:spPr>
          <a:xfrm>
            <a:off x="7353300" y="5257800"/>
            <a:ext cx="36513" cy="87313"/>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05" name="Google Shape;4705;p30"/>
          <p:cNvSpPr/>
          <p:nvPr/>
        </p:nvSpPr>
        <p:spPr>
          <a:xfrm>
            <a:off x="7226300" y="5319713"/>
            <a:ext cx="130175" cy="28575"/>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nvGrpSpPr>
          <p:cNvPr id="4706" name="Google Shape;4706;p30"/>
          <p:cNvGrpSpPr/>
          <p:nvPr/>
        </p:nvGrpSpPr>
        <p:grpSpPr>
          <a:xfrm>
            <a:off x="7223125" y="5349875"/>
            <a:ext cx="44450" cy="17463"/>
            <a:chOff x="1740" y="2642"/>
            <a:chExt cx="752" cy="327"/>
          </a:xfrm>
        </p:grpSpPr>
        <p:sp>
          <p:nvSpPr>
            <p:cNvPr id="4707" name="Google Shape;4707;p3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08" name="Google Shape;4708;p30"/>
            <p:cNvSpPr/>
            <p:nvPr/>
          </p:nvSpPr>
          <p:spPr>
            <a:xfrm>
              <a:off x="1767" y="2642"/>
              <a:ext cx="725" cy="327"/>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09" name="Google Shape;4709;p30"/>
            <p:cNvSpPr/>
            <p:nvPr/>
          </p:nvSpPr>
          <p:spPr>
            <a:xfrm>
              <a:off x="1821" y="2761"/>
              <a:ext cx="242" cy="119"/>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10" name="Google Shape;4710;p30"/>
            <p:cNvSpPr/>
            <p:nvPr/>
          </p:nvSpPr>
          <p:spPr>
            <a:xfrm>
              <a:off x="1794" y="2820"/>
              <a:ext cx="188" cy="59"/>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11" name="Google Shape;4711;p30"/>
            <p:cNvSpPr/>
            <p:nvPr/>
          </p:nvSpPr>
          <p:spPr>
            <a:xfrm>
              <a:off x="2009" y="2820"/>
              <a:ext cx="269" cy="119"/>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12" name="Google Shape;4712;p30"/>
            <p:cNvSpPr/>
            <p:nvPr/>
          </p:nvSpPr>
          <p:spPr>
            <a:xfrm>
              <a:off x="2009" y="2880"/>
              <a:ext cx="188" cy="59"/>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sp>
        <p:nvSpPr>
          <p:cNvPr id="4713" name="Google Shape;4713;p30"/>
          <p:cNvSpPr/>
          <p:nvPr/>
        </p:nvSpPr>
        <p:spPr>
          <a:xfrm>
            <a:off x="7299325" y="5353050"/>
            <a:ext cx="53975" cy="38100"/>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14" name="Google Shape;4714;p30"/>
          <p:cNvSpPr/>
          <p:nvPr/>
        </p:nvSpPr>
        <p:spPr>
          <a:xfrm>
            <a:off x="7162800" y="5356225"/>
            <a:ext cx="136525" cy="3333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15" name="Google Shape;4715;p30"/>
          <p:cNvSpPr/>
          <p:nvPr/>
        </p:nvSpPr>
        <p:spPr>
          <a:xfrm>
            <a:off x="7162800" y="5349875"/>
            <a:ext cx="1588" cy="6350"/>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16" name="Google Shape;4716;p30"/>
          <p:cNvSpPr/>
          <p:nvPr/>
        </p:nvSpPr>
        <p:spPr>
          <a:xfrm>
            <a:off x="7162800" y="5321300"/>
            <a:ext cx="63500" cy="28575"/>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17" name="Google Shape;4717;p30"/>
          <p:cNvSpPr/>
          <p:nvPr/>
        </p:nvSpPr>
        <p:spPr>
          <a:xfrm>
            <a:off x="7167563" y="5351463"/>
            <a:ext cx="130175" cy="333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18" name="Google Shape;4718;p30"/>
          <p:cNvSpPr/>
          <p:nvPr/>
        </p:nvSpPr>
        <p:spPr>
          <a:xfrm rot="10800000" flipH="1">
            <a:off x="7296150" y="5348288"/>
            <a:ext cx="53975" cy="349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nvGrpSpPr>
          <p:cNvPr id="4719" name="Google Shape;4719;p30"/>
          <p:cNvGrpSpPr/>
          <p:nvPr/>
        </p:nvGrpSpPr>
        <p:grpSpPr>
          <a:xfrm>
            <a:off x="7513638" y="5084763"/>
            <a:ext cx="128587" cy="261937"/>
            <a:chOff x="4140" y="429"/>
            <a:chExt cx="1425" cy="2396"/>
          </a:xfrm>
        </p:grpSpPr>
        <p:sp>
          <p:nvSpPr>
            <p:cNvPr id="4720" name="Google Shape;4720;p30"/>
            <p:cNvSpPr/>
            <p:nvPr/>
          </p:nvSpPr>
          <p:spPr>
            <a:xfrm>
              <a:off x="5266" y="429"/>
              <a:ext cx="281" cy="2294"/>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21" name="Google Shape;4721;p30"/>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22" name="Google Shape;4722;p30"/>
            <p:cNvSpPr/>
            <p:nvPr/>
          </p:nvSpPr>
          <p:spPr>
            <a:xfrm>
              <a:off x="5319" y="574"/>
              <a:ext cx="176" cy="2106"/>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23" name="Google Shape;4723;p30"/>
            <p:cNvSpPr/>
            <p:nvPr/>
          </p:nvSpPr>
          <p:spPr>
            <a:xfrm>
              <a:off x="5284" y="1634"/>
              <a:ext cx="264"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24" name="Google Shape;4724;p30"/>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4725" name="Google Shape;4725;p30"/>
            <p:cNvGrpSpPr/>
            <p:nvPr/>
          </p:nvGrpSpPr>
          <p:grpSpPr>
            <a:xfrm>
              <a:off x="4748" y="666"/>
              <a:ext cx="578" cy="150"/>
              <a:chOff x="613" y="2566"/>
              <a:chExt cx="721" cy="144"/>
            </a:xfrm>
          </p:grpSpPr>
          <p:sp>
            <p:nvSpPr>
              <p:cNvPr id="4726" name="Google Shape;4726;p30"/>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27" name="Google Shape;4727;p30"/>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sp>
          <p:nvSpPr>
            <p:cNvPr id="4728" name="Google Shape;4728;p30"/>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4729" name="Google Shape;4729;p30"/>
            <p:cNvGrpSpPr/>
            <p:nvPr/>
          </p:nvGrpSpPr>
          <p:grpSpPr>
            <a:xfrm>
              <a:off x="4748" y="990"/>
              <a:ext cx="578" cy="134"/>
              <a:chOff x="615" y="2564"/>
              <a:chExt cx="721" cy="139"/>
            </a:xfrm>
          </p:grpSpPr>
          <p:sp>
            <p:nvSpPr>
              <p:cNvPr id="4730" name="Google Shape;4730;p30"/>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31" name="Google Shape;4731;p30"/>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sp>
          <p:nvSpPr>
            <p:cNvPr id="4732" name="Google Shape;4732;p30"/>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33" name="Google Shape;4733;p30"/>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4734" name="Google Shape;4734;p30"/>
            <p:cNvGrpSpPr/>
            <p:nvPr/>
          </p:nvGrpSpPr>
          <p:grpSpPr>
            <a:xfrm>
              <a:off x="4738" y="1647"/>
              <a:ext cx="578" cy="135"/>
              <a:chOff x="618" y="2586"/>
              <a:chExt cx="720" cy="124"/>
            </a:xfrm>
          </p:grpSpPr>
          <p:sp>
            <p:nvSpPr>
              <p:cNvPr id="4735" name="Google Shape;4735;p30"/>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36" name="Google Shape;4736;p30"/>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sp>
          <p:nvSpPr>
            <p:cNvPr id="4737" name="Google Shape;4737;p30"/>
            <p:cNvSpPr/>
            <p:nvPr/>
          </p:nvSpPr>
          <p:spPr>
            <a:xfrm>
              <a:off x="5284" y="1358"/>
              <a:ext cx="264"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nvGrpSpPr>
            <p:cNvPr id="4738" name="Google Shape;4738;p30"/>
            <p:cNvGrpSpPr/>
            <p:nvPr/>
          </p:nvGrpSpPr>
          <p:grpSpPr>
            <a:xfrm>
              <a:off x="4738" y="1330"/>
              <a:ext cx="588" cy="134"/>
              <a:chOff x="613" y="2571"/>
              <a:chExt cx="732" cy="134"/>
            </a:xfrm>
          </p:grpSpPr>
          <p:sp>
            <p:nvSpPr>
              <p:cNvPr id="4739" name="Google Shape;4739;p30"/>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40" name="Google Shape;4740;p30"/>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sp>
          <p:nvSpPr>
            <p:cNvPr id="4741" name="Google Shape;4741;p30"/>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42" name="Google Shape;4742;p30"/>
            <p:cNvSpPr/>
            <p:nvPr/>
          </p:nvSpPr>
          <p:spPr>
            <a:xfrm>
              <a:off x="5319" y="1010"/>
              <a:ext cx="229" cy="20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43" name="Google Shape;4743;p30"/>
            <p:cNvSpPr/>
            <p:nvPr/>
          </p:nvSpPr>
          <p:spPr>
            <a:xfrm>
              <a:off x="5319" y="676"/>
              <a:ext cx="246" cy="247"/>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44" name="Google Shape;4744;p30"/>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45" name="Google Shape;4745;p30"/>
            <p:cNvSpPr/>
            <p:nvPr/>
          </p:nvSpPr>
          <p:spPr>
            <a:xfrm>
              <a:off x="5301" y="2607"/>
              <a:ext cx="246" cy="203"/>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
          <p:nvSpPr>
            <p:cNvPr id="4746" name="Google Shape;4746;p30"/>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47" name="Google Shape;4747;p30"/>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48" name="Google Shape;4748;p30"/>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49" name="Google Shape;4749;p30"/>
            <p:cNvSpPr/>
            <p:nvPr/>
          </p:nvSpPr>
          <p:spPr>
            <a:xfrm>
              <a:off x="4492" y="2375"/>
              <a:ext cx="158" cy="145"/>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Noto Sans Symbols"/>
                <a:buNone/>
              </a:pPr>
              <a:endParaRPr sz="1350">
                <a:solidFill>
                  <a:srgbClr val="FF0000"/>
                </a:solidFill>
                <a:latin typeface="Arial"/>
                <a:ea typeface="Arial"/>
                <a:cs typeface="Arial"/>
                <a:sym typeface="Arial"/>
              </a:endParaRPr>
            </a:p>
          </p:txBody>
        </p:sp>
        <p:sp>
          <p:nvSpPr>
            <p:cNvPr id="4750" name="Google Shape;4750;p30"/>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4751" name="Google Shape;4751;p30"/>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grpSp>
        <p:nvGrpSpPr>
          <p:cNvPr id="4752" name="Google Shape;4752;p30"/>
          <p:cNvGrpSpPr/>
          <p:nvPr/>
        </p:nvGrpSpPr>
        <p:grpSpPr>
          <a:xfrm flipH="1">
            <a:off x="5830888" y="4818063"/>
            <a:ext cx="258762" cy="239712"/>
            <a:chOff x="2839" y="3501"/>
            <a:chExt cx="755" cy="803"/>
          </a:xfrm>
        </p:grpSpPr>
        <p:pic>
          <p:nvPicPr>
            <p:cNvPr id="4753" name="Google Shape;4753;p3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754" name="Google Shape;4754;p30"/>
            <p:cNvSpPr/>
            <p:nvPr/>
          </p:nvSpPr>
          <p:spPr>
            <a:xfrm>
              <a:off x="2918" y="3575"/>
              <a:ext cx="352" cy="372"/>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grpSp>
      <p:grpSp>
        <p:nvGrpSpPr>
          <p:cNvPr id="4755" name="Google Shape;4755;p30"/>
          <p:cNvGrpSpPr/>
          <p:nvPr/>
        </p:nvGrpSpPr>
        <p:grpSpPr>
          <a:xfrm>
            <a:off x="5580063" y="2252663"/>
            <a:ext cx="1350962" cy="839787"/>
            <a:chOff x="7439074" y="1859725"/>
            <a:chExt cx="1802647" cy="1120859"/>
          </a:xfrm>
        </p:grpSpPr>
        <p:pic>
          <p:nvPicPr>
            <p:cNvPr id="4756" name="Google Shape;4756;p30" descr="cell_tower_radiation copy"/>
            <p:cNvPicPr preferRelativeResize="0"/>
            <p:nvPr/>
          </p:nvPicPr>
          <p:blipFill rotWithShape="1">
            <a:blip r:embed="rId17">
              <a:alphaModFix/>
            </a:blip>
            <a:srcRect/>
            <a:stretch/>
          </p:blipFill>
          <p:spPr>
            <a:xfrm>
              <a:off x="7980866" y="2158167"/>
              <a:ext cx="457200" cy="332766"/>
            </a:xfrm>
            <a:prstGeom prst="rect">
              <a:avLst/>
            </a:prstGeom>
            <a:noFill/>
            <a:ln>
              <a:noFill/>
            </a:ln>
          </p:spPr>
        </p:pic>
        <p:cxnSp>
          <p:nvCxnSpPr>
            <p:cNvPr id="4757" name="Google Shape;4757;p30"/>
            <p:cNvCxnSpPr/>
            <p:nvPr/>
          </p:nvCxnSpPr>
          <p:spPr>
            <a:xfrm>
              <a:off x="8208005" y="2700899"/>
              <a:ext cx="228773" cy="173744"/>
            </a:xfrm>
            <a:prstGeom prst="straightConnector1">
              <a:avLst/>
            </a:prstGeom>
            <a:noFill/>
            <a:ln w="9525" cap="flat" cmpd="sng">
              <a:solidFill>
                <a:schemeClr val="dk1"/>
              </a:solidFill>
              <a:prstDash val="solid"/>
              <a:round/>
              <a:headEnd type="none" w="med" len="med"/>
              <a:tailEnd type="none" w="med" len="med"/>
            </a:ln>
          </p:spPr>
        </p:cxnSp>
        <p:grpSp>
          <p:nvGrpSpPr>
            <p:cNvPr id="4758" name="Google Shape;4758;p30"/>
            <p:cNvGrpSpPr/>
            <p:nvPr/>
          </p:nvGrpSpPr>
          <p:grpSpPr>
            <a:xfrm>
              <a:off x="8051426" y="2308751"/>
              <a:ext cx="298450" cy="464633"/>
              <a:chOff x="3131" y="3287"/>
              <a:chExt cx="410" cy="743"/>
            </a:xfrm>
          </p:grpSpPr>
          <p:cxnSp>
            <p:nvCxnSpPr>
              <p:cNvPr id="4759" name="Google Shape;4759;p30"/>
              <p:cNvCxnSpPr/>
              <p:nvPr/>
            </p:nvCxnSpPr>
            <p:spPr>
              <a:xfrm flipH="1">
                <a:off x="3131" y="3287"/>
                <a:ext cx="212" cy="671"/>
              </a:xfrm>
              <a:prstGeom prst="straightConnector1">
                <a:avLst/>
              </a:prstGeom>
              <a:noFill/>
              <a:ln w="19050" cap="flat" cmpd="sng">
                <a:solidFill>
                  <a:schemeClr val="dk1"/>
                </a:solidFill>
                <a:prstDash val="solid"/>
                <a:round/>
                <a:headEnd type="none" w="med" len="med"/>
                <a:tailEnd type="none" w="med" len="med"/>
              </a:ln>
            </p:spPr>
          </p:cxnSp>
          <p:cxnSp>
            <p:nvCxnSpPr>
              <p:cNvPr id="4760" name="Google Shape;4760;p30"/>
              <p:cNvCxnSpPr/>
              <p:nvPr/>
            </p:nvCxnSpPr>
            <p:spPr>
              <a:xfrm>
                <a:off x="3337" y="3287"/>
                <a:ext cx="204" cy="667"/>
              </a:xfrm>
              <a:prstGeom prst="straightConnector1">
                <a:avLst/>
              </a:prstGeom>
              <a:noFill/>
              <a:ln w="19050" cap="flat" cmpd="sng">
                <a:solidFill>
                  <a:schemeClr val="dk1"/>
                </a:solidFill>
                <a:prstDash val="solid"/>
                <a:round/>
                <a:headEnd type="none" w="med" len="med"/>
                <a:tailEnd type="none" w="med" len="med"/>
              </a:ln>
            </p:spPr>
          </p:cxnSp>
          <p:cxnSp>
            <p:nvCxnSpPr>
              <p:cNvPr id="4761" name="Google Shape;4761;p30"/>
              <p:cNvCxnSpPr/>
              <p:nvPr/>
            </p:nvCxnSpPr>
            <p:spPr>
              <a:xfrm>
                <a:off x="3131" y="3955"/>
                <a:ext cx="212" cy="75"/>
              </a:xfrm>
              <a:prstGeom prst="straightConnector1">
                <a:avLst/>
              </a:prstGeom>
              <a:noFill/>
              <a:ln w="19050" cap="flat" cmpd="sng">
                <a:solidFill>
                  <a:schemeClr val="dk1"/>
                </a:solidFill>
                <a:prstDash val="solid"/>
                <a:round/>
                <a:headEnd type="none" w="med" len="med"/>
                <a:tailEnd type="none" w="med" len="med"/>
              </a:ln>
            </p:spPr>
          </p:cxnSp>
          <p:cxnSp>
            <p:nvCxnSpPr>
              <p:cNvPr id="4762" name="Google Shape;4762;p30"/>
              <p:cNvCxnSpPr/>
              <p:nvPr/>
            </p:nvCxnSpPr>
            <p:spPr>
              <a:xfrm flipH="1">
                <a:off x="3337" y="3955"/>
                <a:ext cx="204" cy="75"/>
              </a:xfrm>
              <a:prstGeom prst="straightConnector1">
                <a:avLst/>
              </a:prstGeom>
              <a:noFill/>
              <a:ln w="19050" cap="flat" cmpd="sng">
                <a:solidFill>
                  <a:schemeClr val="dk1"/>
                </a:solidFill>
                <a:prstDash val="solid"/>
                <a:round/>
                <a:headEnd type="none" w="med" len="med"/>
                <a:tailEnd type="none" w="med" len="med"/>
              </a:ln>
            </p:spPr>
          </p:cxnSp>
          <p:cxnSp>
            <p:nvCxnSpPr>
              <p:cNvPr id="4763" name="Google Shape;4763;p30"/>
              <p:cNvCxnSpPr/>
              <p:nvPr/>
            </p:nvCxnSpPr>
            <p:spPr>
              <a:xfrm>
                <a:off x="3337" y="3301"/>
                <a:ext cx="0" cy="728"/>
              </a:xfrm>
              <a:prstGeom prst="straightConnector1">
                <a:avLst/>
              </a:prstGeom>
              <a:noFill/>
              <a:ln w="19050" cap="flat" cmpd="sng">
                <a:solidFill>
                  <a:schemeClr val="dk1"/>
                </a:solidFill>
                <a:prstDash val="solid"/>
                <a:round/>
                <a:headEnd type="none" w="med" len="med"/>
                <a:tailEnd type="none" w="med" len="med"/>
              </a:ln>
            </p:spPr>
          </p:cxnSp>
          <p:cxnSp>
            <p:nvCxnSpPr>
              <p:cNvPr id="4764" name="Google Shape;4764;p30"/>
              <p:cNvCxnSpPr/>
              <p:nvPr/>
            </p:nvCxnSpPr>
            <p:spPr>
              <a:xfrm rot="10800000" flipH="1">
                <a:off x="3131" y="3887"/>
                <a:ext cx="212" cy="71"/>
              </a:xfrm>
              <a:prstGeom prst="straightConnector1">
                <a:avLst/>
              </a:prstGeom>
              <a:noFill/>
              <a:ln w="19050" cap="flat" cmpd="sng">
                <a:solidFill>
                  <a:schemeClr val="dk1"/>
                </a:solidFill>
                <a:prstDash val="solid"/>
                <a:round/>
                <a:headEnd type="none" w="med" len="med"/>
                <a:tailEnd type="none" w="med" len="med"/>
              </a:ln>
            </p:spPr>
          </p:cxnSp>
          <p:cxnSp>
            <p:nvCxnSpPr>
              <p:cNvPr id="4765" name="Google Shape;4765;p30"/>
              <p:cNvCxnSpPr/>
              <p:nvPr/>
            </p:nvCxnSpPr>
            <p:spPr>
              <a:xfrm rot="10800000">
                <a:off x="3337" y="3887"/>
                <a:ext cx="204" cy="68"/>
              </a:xfrm>
              <a:prstGeom prst="straightConnector1">
                <a:avLst/>
              </a:prstGeom>
              <a:noFill/>
              <a:ln w="19050" cap="flat" cmpd="sng">
                <a:solidFill>
                  <a:schemeClr val="dk1"/>
                </a:solidFill>
                <a:prstDash val="solid"/>
                <a:round/>
                <a:headEnd type="none" w="med" len="med"/>
                <a:tailEnd type="none" w="med" len="med"/>
              </a:ln>
            </p:spPr>
          </p:cxnSp>
          <p:cxnSp>
            <p:nvCxnSpPr>
              <p:cNvPr id="4766" name="Google Shape;4766;p30"/>
              <p:cNvCxnSpPr/>
              <p:nvPr/>
            </p:nvCxnSpPr>
            <p:spPr>
              <a:xfrm>
                <a:off x="3218" y="3667"/>
                <a:ext cx="119" cy="54"/>
              </a:xfrm>
              <a:prstGeom prst="straightConnector1">
                <a:avLst/>
              </a:prstGeom>
              <a:noFill/>
              <a:ln w="19050" cap="flat" cmpd="sng">
                <a:solidFill>
                  <a:schemeClr val="dk1"/>
                </a:solidFill>
                <a:prstDash val="solid"/>
                <a:round/>
                <a:headEnd type="none" w="med" len="med"/>
                <a:tailEnd type="none" w="med" len="med"/>
              </a:ln>
            </p:spPr>
          </p:cxnSp>
          <p:cxnSp>
            <p:nvCxnSpPr>
              <p:cNvPr id="4767" name="Google Shape;4767;p30"/>
              <p:cNvCxnSpPr/>
              <p:nvPr/>
            </p:nvCxnSpPr>
            <p:spPr>
              <a:xfrm rot="10800000" flipH="1">
                <a:off x="3337" y="3667"/>
                <a:ext cx="122" cy="54"/>
              </a:xfrm>
              <a:prstGeom prst="straightConnector1">
                <a:avLst/>
              </a:prstGeom>
              <a:noFill/>
              <a:ln w="19050" cap="flat" cmpd="sng">
                <a:solidFill>
                  <a:schemeClr val="dk1"/>
                </a:solidFill>
                <a:prstDash val="solid"/>
                <a:round/>
                <a:headEnd type="none" w="med" len="med"/>
                <a:tailEnd type="none" w="med" len="med"/>
              </a:ln>
            </p:spPr>
          </p:cxnSp>
          <p:cxnSp>
            <p:nvCxnSpPr>
              <p:cNvPr id="4768" name="Google Shape;4768;p30"/>
              <p:cNvCxnSpPr/>
              <p:nvPr/>
            </p:nvCxnSpPr>
            <p:spPr>
              <a:xfrm>
                <a:off x="3180" y="3765"/>
                <a:ext cx="151" cy="75"/>
              </a:xfrm>
              <a:prstGeom prst="straightConnector1">
                <a:avLst/>
              </a:prstGeom>
              <a:noFill/>
              <a:ln w="19050" cap="flat" cmpd="sng">
                <a:solidFill>
                  <a:schemeClr val="dk1"/>
                </a:solidFill>
                <a:prstDash val="solid"/>
                <a:round/>
                <a:headEnd type="none" w="med" len="med"/>
                <a:tailEnd type="none" w="med" len="med"/>
              </a:ln>
            </p:spPr>
          </p:cxnSp>
          <p:cxnSp>
            <p:nvCxnSpPr>
              <p:cNvPr id="4769" name="Google Shape;4769;p30"/>
              <p:cNvCxnSpPr/>
              <p:nvPr/>
            </p:nvCxnSpPr>
            <p:spPr>
              <a:xfrm rot="10800000" flipH="1">
                <a:off x="3337" y="3782"/>
                <a:ext cx="151" cy="64"/>
              </a:xfrm>
              <a:prstGeom prst="straightConnector1">
                <a:avLst/>
              </a:prstGeom>
              <a:noFill/>
              <a:ln w="19050" cap="flat" cmpd="sng">
                <a:solidFill>
                  <a:schemeClr val="dk1"/>
                </a:solidFill>
                <a:prstDash val="solid"/>
                <a:round/>
                <a:headEnd type="none" w="med" len="med"/>
                <a:tailEnd type="none" w="med" len="med"/>
              </a:ln>
            </p:spPr>
          </p:cxnSp>
          <p:cxnSp>
            <p:nvCxnSpPr>
              <p:cNvPr id="4770" name="Google Shape;4770;p30"/>
              <p:cNvCxnSpPr/>
              <p:nvPr/>
            </p:nvCxnSpPr>
            <p:spPr>
              <a:xfrm rot="10800000" flipH="1">
                <a:off x="3337" y="3565"/>
                <a:ext cx="76" cy="27"/>
              </a:xfrm>
              <a:prstGeom prst="straightConnector1">
                <a:avLst/>
              </a:prstGeom>
              <a:noFill/>
              <a:ln w="19050" cap="flat" cmpd="sng">
                <a:solidFill>
                  <a:schemeClr val="dk1"/>
                </a:solidFill>
                <a:prstDash val="solid"/>
                <a:round/>
                <a:headEnd type="none" w="med" len="med"/>
                <a:tailEnd type="none" w="med" len="med"/>
              </a:ln>
            </p:spPr>
          </p:cxnSp>
          <p:cxnSp>
            <p:nvCxnSpPr>
              <p:cNvPr id="4771" name="Google Shape;4771;p30"/>
              <p:cNvCxnSpPr/>
              <p:nvPr/>
            </p:nvCxnSpPr>
            <p:spPr>
              <a:xfrm rot="10800000" flipH="1">
                <a:off x="3337" y="3426"/>
                <a:ext cx="47" cy="24"/>
              </a:xfrm>
              <a:prstGeom prst="straightConnector1">
                <a:avLst/>
              </a:prstGeom>
              <a:noFill/>
              <a:ln w="19050" cap="flat" cmpd="sng">
                <a:solidFill>
                  <a:schemeClr val="dk1"/>
                </a:solidFill>
                <a:prstDash val="solid"/>
                <a:round/>
                <a:headEnd type="none" w="med" len="med"/>
                <a:tailEnd type="none" w="med" len="med"/>
              </a:ln>
            </p:spPr>
          </p:cxnSp>
          <p:cxnSp>
            <p:nvCxnSpPr>
              <p:cNvPr id="4772" name="Google Shape;4772;p30"/>
              <p:cNvCxnSpPr/>
              <p:nvPr/>
            </p:nvCxnSpPr>
            <p:spPr>
              <a:xfrm>
                <a:off x="3247" y="3558"/>
                <a:ext cx="96" cy="34"/>
              </a:xfrm>
              <a:prstGeom prst="straightConnector1">
                <a:avLst/>
              </a:prstGeom>
              <a:noFill/>
              <a:ln w="19050" cap="flat" cmpd="sng">
                <a:solidFill>
                  <a:schemeClr val="dk1"/>
                </a:solidFill>
                <a:prstDash val="solid"/>
                <a:round/>
                <a:headEnd type="none" w="med" len="med"/>
                <a:tailEnd type="none" w="med" len="med"/>
              </a:ln>
            </p:spPr>
          </p:cxnSp>
          <p:cxnSp>
            <p:nvCxnSpPr>
              <p:cNvPr id="4773" name="Google Shape;4773;p30"/>
              <p:cNvCxnSpPr/>
              <p:nvPr/>
            </p:nvCxnSpPr>
            <p:spPr>
              <a:xfrm>
                <a:off x="3291" y="3423"/>
                <a:ext cx="55" cy="34"/>
              </a:xfrm>
              <a:prstGeom prst="straightConnector1">
                <a:avLst/>
              </a:prstGeom>
              <a:noFill/>
              <a:ln w="19050" cap="flat" cmpd="sng">
                <a:solidFill>
                  <a:schemeClr val="dk1"/>
                </a:solidFill>
                <a:prstDash val="solid"/>
                <a:round/>
                <a:headEnd type="none" w="med" len="med"/>
                <a:tailEnd type="none" w="med" len="med"/>
              </a:ln>
            </p:spPr>
          </p:cxnSp>
        </p:grpSp>
        <p:grpSp>
          <p:nvGrpSpPr>
            <p:cNvPr id="4774" name="Google Shape;4774;p30"/>
            <p:cNvGrpSpPr/>
            <p:nvPr/>
          </p:nvGrpSpPr>
          <p:grpSpPr>
            <a:xfrm>
              <a:off x="8438897" y="2813198"/>
              <a:ext cx="353750" cy="167386"/>
              <a:chOff x="7489979" y="2779457"/>
              <a:chExt cx="1482260" cy="889896"/>
            </a:xfrm>
          </p:grpSpPr>
          <p:sp>
            <p:nvSpPr>
              <p:cNvPr id="4775" name="Google Shape;4775;p30"/>
              <p:cNvSpPr/>
              <p:nvPr/>
            </p:nvSpPr>
            <p:spPr>
              <a:xfrm>
                <a:off x="7489979" y="3083596"/>
                <a:ext cx="1482260" cy="585757"/>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776" name="Google Shape;4776;p30"/>
              <p:cNvSpPr/>
              <p:nvPr/>
            </p:nvSpPr>
            <p:spPr>
              <a:xfrm>
                <a:off x="7489979" y="2779457"/>
                <a:ext cx="1482260" cy="574489"/>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777" name="Google Shape;4777;p30"/>
              <p:cNvGrpSpPr/>
              <p:nvPr/>
            </p:nvGrpSpPr>
            <p:grpSpPr>
              <a:xfrm>
                <a:off x="7711874" y="2847048"/>
                <a:ext cx="1002970" cy="428055"/>
                <a:chOff x="7785400" y="2883843"/>
                <a:chExt cx="863937" cy="356008"/>
              </a:xfrm>
            </p:grpSpPr>
            <p:sp>
              <p:nvSpPr>
                <p:cNvPr id="4778" name="Google Shape;4778;p30"/>
                <p:cNvSpPr/>
                <p:nvPr/>
              </p:nvSpPr>
              <p:spPr>
                <a:xfrm>
                  <a:off x="7808339" y="2883843"/>
                  <a:ext cx="818059" cy="196738"/>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779" name="Google Shape;4779;p30"/>
                <p:cNvSpPr/>
                <p:nvPr/>
              </p:nvSpPr>
              <p:spPr>
                <a:xfrm>
                  <a:off x="8366453" y="3052478"/>
                  <a:ext cx="282884" cy="178001"/>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780" name="Google Shape;4780;p30"/>
                <p:cNvSpPr/>
                <p:nvPr/>
              </p:nvSpPr>
              <p:spPr>
                <a:xfrm>
                  <a:off x="7785400" y="3052478"/>
                  <a:ext cx="313465" cy="16863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781" name="Google Shape;4781;p30"/>
                <p:cNvSpPr/>
                <p:nvPr/>
              </p:nvSpPr>
              <p:spPr>
                <a:xfrm>
                  <a:off x="7892436" y="2968158"/>
                  <a:ext cx="642217" cy="27169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pic>
          <p:nvPicPr>
            <p:cNvPr id="4782" name="Google Shape;4782;p30" descr="antenna_radiation_stylized"/>
            <p:cNvPicPr preferRelativeResize="0"/>
            <p:nvPr/>
          </p:nvPicPr>
          <p:blipFill rotWithShape="1">
            <a:blip r:embed="rId18">
              <a:alphaModFix/>
            </a:blip>
            <a:srcRect/>
            <a:stretch/>
          </p:blipFill>
          <p:spPr>
            <a:xfrm>
              <a:off x="7750224" y="1859725"/>
              <a:ext cx="415925" cy="88774"/>
            </a:xfrm>
            <a:prstGeom prst="rect">
              <a:avLst/>
            </a:prstGeom>
            <a:noFill/>
            <a:ln>
              <a:noFill/>
            </a:ln>
          </p:spPr>
        </p:pic>
        <p:pic>
          <p:nvPicPr>
            <p:cNvPr id="4783" name="Google Shape;4783;p30" descr="antenna_stylized"/>
            <p:cNvPicPr preferRelativeResize="0"/>
            <p:nvPr/>
          </p:nvPicPr>
          <p:blipFill rotWithShape="1">
            <a:blip r:embed="rId19">
              <a:alphaModFix/>
            </a:blip>
            <a:srcRect/>
            <a:stretch/>
          </p:blipFill>
          <p:spPr>
            <a:xfrm>
              <a:off x="7439074" y="2356613"/>
              <a:ext cx="530702" cy="223756"/>
            </a:xfrm>
            <a:prstGeom prst="rect">
              <a:avLst/>
            </a:prstGeom>
            <a:noFill/>
            <a:ln>
              <a:noFill/>
            </a:ln>
          </p:spPr>
        </p:pic>
        <p:pic>
          <p:nvPicPr>
            <p:cNvPr id="4784" name="Google Shape;4784;p30" descr="antenna_stylized"/>
            <p:cNvPicPr preferRelativeResize="0"/>
            <p:nvPr/>
          </p:nvPicPr>
          <p:blipFill rotWithShape="1">
            <a:blip r:embed="rId19">
              <a:alphaModFix/>
            </a:blip>
            <a:srcRect/>
            <a:stretch/>
          </p:blipFill>
          <p:spPr>
            <a:xfrm>
              <a:off x="8637781" y="2319727"/>
              <a:ext cx="530702" cy="223756"/>
            </a:xfrm>
            <a:prstGeom prst="rect">
              <a:avLst/>
            </a:prstGeom>
            <a:noFill/>
            <a:ln>
              <a:noFill/>
            </a:ln>
          </p:spPr>
        </p:pic>
        <p:pic>
          <p:nvPicPr>
            <p:cNvPr id="4785" name="Google Shape;4785;p30" descr="antenna_stylized"/>
            <p:cNvPicPr preferRelativeResize="0"/>
            <p:nvPr/>
          </p:nvPicPr>
          <p:blipFill rotWithShape="1">
            <a:blip r:embed="rId19">
              <a:alphaModFix/>
            </a:blip>
            <a:srcRect/>
            <a:stretch/>
          </p:blipFill>
          <p:spPr>
            <a:xfrm>
              <a:off x="8711019" y="2059124"/>
              <a:ext cx="530702" cy="223756"/>
            </a:xfrm>
            <a:prstGeom prst="rect">
              <a:avLst/>
            </a:prstGeom>
            <a:noFill/>
            <a:ln>
              <a:noFill/>
            </a:ln>
          </p:spPr>
        </p:pic>
      </p:grpSp>
      <p:grpSp>
        <p:nvGrpSpPr>
          <p:cNvPr id="4786" name="Google Shape;4786;p30"/>
          <p:cNvGrpSpPr/>
          <p:nvPr/>
        </p:nvGrpSpPr>
        <p:grpSpPr>
          <a:xfrm>
            <a:off x="5619750" y="3351213"/>
            <a:ext cx="684213" cy="631825"/>
            <a:chOff x="7493518" y="3325424"/>
            <a:chExt cx="911538" cy="843226"/>
          </a:xfrm>
        </p:grpSpPr>
        <p:pic>
          <p:nvPicPr>
            <p:cNvPr id="4787" name="Google Shape;4787;p30" descr="access_point_stylized_small"/>
            <p:cNvPicPr preferRelativeResize="0"/>
            <p:nvPr/>
          </p:nvPicPr>
          <p:blipFill rotWithShape="1">
            <a:blip r:embed="rId20">
              <a:alphaModFix/>
            </a:blip>
            <a:srcRect/>
            <a:stretch/>
          </p:blipFill>
          <p:spPr>
            <a:xfrm>
              <a:off x="7613882" y="3861899"/>
              <a:ext cx="370169" cy="306751"/>
            </a:xfrm>
            <a:prstGeom prst="rect">
              <a:avLst/>
            </a:prstGeom>
            <a:noFill/>
            <a:ln>
              <a:noFill/>
            </a:ln>
          </p:spPr>
        </p:pic>
        <p:grpSp>
          <p:nvGrpSpPr>
            <p:cNvPr id="4788" name="Google Shape;4788;p30"/>
            <p:cNvGrpSpPr/>
            <p:nvPr/>
          </p:nvGrpSpPr>
          <p:grpSpPr>
            <a:xfrm>
              <a:off x="7493518" y="3325424"/>
              <a:ext cx="911538" cy="815683"/>
              <a:chOff x="7493518" y="3325424"/>
              <a:chExt cx="911538" cy="815683"/>
            </a:xfrm>
          </p:grpSpPr>
          <p:cxnSp>
            <p:nvCxnSpPr>
              <p:cNvPr id="4789" name="Google Shape;4789;p30"/>
              <p:cNvCxnSpPr/>
              <p:nvPr/>
            </p:nvCxnSpPr>
            <p:spPr>
              <a:xfrm>
                <a:off x="8248551" y="3829665"/>
                <a:ext cx="0" cy="131357"/>
              </a:xfrm>
              <a:prstGeom prst="straightConnector1">
                <a:avLst/>
              </a:prstGeom>
              <a:noFill/>
              <a:ln w="9525" cap="flat" cmpd="sng">
                <a:solidFill>
                  <a:schemeClr val="dk1"/>
                </a:solidFill>
                <a:prstDash val="solid"/>
                <a:round/>
                <a:headEnd type="none" w="med" len="med"/>
                <a:tailEnd type="none" w="med" len="med"/>
              </a:ln>
            </p:spPr>
          </p:cxnSp>
          <p:cxnSp>
            <p:nvCxnSpPr>
              <p:cNvPr id="4790" name="Google Shape;4790;p30"/>
              <p:cNvCxnSpPr/>
              <p:nvPr/>
            </p:nvCxnSpPr>
            <p:spPr>
              <a:xfrm rot="10800000" flipH="1">
                <a:off x="7857287" y="4041531"/>
                <a:ext cx="169195" cy="2118"/>
              </a:xfrm>
              <a:prstGeom prst="straightConnector1">
                <a:avLst/>
              </a:prstGeom>
              <a:noFill/>
              <a:ln w="9525" cap="flat" cmpd="sng">
                <a:solidFill>
                  <a:schemeClr val="dk1"/>
                </a:solidFill>
                <a:prstDash val="solid"/>
                <a:round/>
                <a:headEnd type="none" w="med" len="med"/>
                <a:tailEnd type="none" w="med" len="med"/>
              </a:ln>
            </p:spPr>
          </p:cxnSp>
          <p:pic>
            <p:nvPicPr>
              <p:cNvPr id="4791" name="Google Shape;4791;p30" descr="antenna_radiation_stylized"/>
              <p:cNvPicPr preferRelativeResize="0"/>
              <p:nvPr/>
            </p:nvPicPr>
            <p:blipFill rotWithShape="1">
              <a:blip r:embed="rId21">
                <a:alphaModFix/>
              </a:blip>
              <a:srcRect/>
              <a:stretch/>
            </p:blipFill>
            <p:spPr>
              <a:xfrm>
                <a:off x="7562238" y="3813930"/>
                <a:ext cx="506412" cy="106009"/>
              </a:xfrm>
              <a:prstGeom prst="rect">
                <a:avLst/>
              </a:prstGeom>
              <a:noFill/>
              <a:ln>
                <a:noFill/>
              </a:ln>
            </p:spPr>
          </p:pic>
          <p:grpSp>
            <p:nvGrpSpPr>
              <p:cNvPr id="4792" name="Google Shape;4792;p30"/>
              <p:cNvGrpSpPr/>
              <p:nvPr/>
            </p:nvGrpSpPr>
            <p:grpSpPr>
              <a:xfrm>
                <a:off x="8049746" y="3965259"/>
                <a:ext cx="355310" cy="175848"/>
                <a:chOff x="7492525" y="2770986"/>
                <a:chExt cx="1483309" cy="895539"/>
              </a:xfrm>
            </p:grpSpPr>
            <p:sp>
              <p:nvSpPr>
                <p:cNvPr id="4793" name="Google Shape;4793;p30"/>
                <p:cNvSpPr/>
                <p:nvPr/>
              </p:nvSpPr>
              <p:spPr>
                <a:xfrm>
                  <a:off x="7492525" y="3083883"/>
                  <a:ext cx="1483309" cy="582642"/>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794" name="Google Shape;4794;p30"/>
                <p:cNvSpPr/>
                <p:nvPr/>
              </p:nvSpPr>
              <p:spPr>
                <a:xfrm>
                  <a:off x="7492525" y="2770986"/>
                  <a:ext cx="1483309" cy="582642"/>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795" name="Google Shape;4795;p30"/>
                <p:cNvGrpSpPr/>
                <p:nvPr/>
              </p:nvGrpSpPr>
              <p:grpSpPr>
                <a:xfrm>
                  <a:off x="7713251" y="2846510"/>
                  <a:ext cx="1041846" cy="377642"/>
                  <a:chOff x="7786586" y="2883396"/>
                  <a:chExt cx="897424" cy="314080"/>
                </a:xfrm>
              </p:grpSpPr>
              <p:sp>
                <p:nvSpPr>
                  <p:cNvPr id="4796" name="Google Shape;4796;p30"/>
                  <p:cNvSpPr/>
                  <p:nvPr/>
                </p:nvSpPr>
                <p:spPr>
                  <a:xfrm>
                    <a:off x="7809405" y="2883396"/>
                    <a:ext cx="851792" cy="197419"/>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797" name="Google Shape;4797;p30"/>
                  <p:cNvSpPr/>
                  <p:nvPr/>
                </p:nvSpPr>
                <p:spPr>
                  <a:xfrm>
                    <a:off x="8364588" y="3053898"/>
                    <a:ext cx="319422" cy="125630"/>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798" name="Google Shape;4798;p30"/>
                  <p:cNvSpPr/>
                  <p:nvPr/>
                </p:nvSpPr>
                <p:spPr>
                  <a:xfrm>
                    <a:off x="7786586" y="3053898"/>
                    <a:ext cx="311819" cy="125630"/>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799" name="Google Shape;4799;p30"/>
                  <p:cNvSpPr/>
                  <p:nvPr/>
                </p:nvSpPr>
                <p:spPr>
                  <a:xfrm>
                    <a:off x="7893061" y="2964162"/>
                    <a:ext cx="676873" cy="233314"/>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pic>
            <p:nvPicPr>
              <p:cNvPr id="4800" name="Google Shape;4800;p30" descr="antenna_stylized"/>
              <p:cNvPicPr preferRelativeResize="0"/>
              <p:nvPr/>
            </p:nvPicPr>
            <p:blipFill rotWithShape="1">
              <a:blip r:embed="rId22">
                <a:alphaModFix/>
              </a:blip>
              <a:srcRect/>
              <a:stretch/>
            </p:blipFill>
            <p:spPr>
              <a:xfrm>
                <a:off x="7493518" y="3419140"/>
                <a:ext cx="347997" cy="167557"/>
              </a:xfrm>
              <a:prstGeom prst="rect">
                <a:avLst/>
              </a:prstGeom>
              <a:noFill/>
              <a:ln>
                <a:noFill/>
              </a:ln>
            </p:spPr>
          </p:pic>
          <p:pic>
            <p:nvPicPr>
              <p:cNvPr id="4801" name="Google Shape;4801;p30" descr="antenna_stylized"/>
              <p:cNvPicPr preferRelativeResize="0"/>
              <p:nvPr/>
            </p:nvPicPr>
            <p:blipFill rotWithShape="1">
              <a:blip r:embed="rId22">
                <a:alphaModFix/>
              </a:blip>
              <a:srcRect/>
              <a:stretch/>
            </p:blipFill>
            <p:spPr>
              <a:xfrm>
                <a:off x="7803435" y="3325424"/>
                <a:ext cx="347997" cy="167557"/>
              </a:xfrm>
              <a:prstGeom prst="rect">
                <a:avLst/>
              </a:prstGeom>
              <a:noFill/>
              <a:ln>
                <a:noFill/>
              </a:ln>
            </p:spPr>
          </p:pic>
        </p:grpSp>
      </p:grpSp>
      <p:grpSp>
        <p:nvGrpSpPr>
          <p:cNvPr id="4802" name="Google Shape;4802;p30"/>
          <p:cNvGrpSpPr/>
          <p:nvPr/>
        </p:nvGrpSpPr>
        <p:grpSpPr>
          <a:xfrm>
            <a:off x="5981700" y="4413250"/>
            <a:ext cx="1739900" cy="935038"/>
            <a:chOff x="7948367" y="4775686"/>
            <a:chExt cx="2318710" cy="1245936"/>
          </a:xfrm>
        </p:grpSpPr>
        <p:cxnSp>
          <p:nvCxnSpPr>
            <p:cNvPr id="4803" name="Google Shape;4803;p30"/>
            <p:cNvCxnSpPr/>
            <p:nvPr/>
          </p:nvCxnSpPr>
          <p:spPr>
            <a:xfrm rot="5400000" flipH="1">
              <a:off x="9788973" y="5251638"/>
              <a:ext cx="389223" cy="8462"/>
            </a:xfrm>
            <a:prstGeom prst="straightConnector1">
              <a:avLst/>
            </a:prstGeom>
            <a:noFill/>
            <a:ln w="12700" cap="flat" cmpd="sng">
              <a:solidFill>
                <a:schemeClr val="dk1"/>
              </a:solidFill>
              <a:prstDash val="solid"/>
              <a:round/>
              <a:headEnd type="none" w="med" len="med"/>
              <a:tailEnd type="none" w="med" len="med"/>
            </a:ln>
          </p:spPr>
        </p:cxnSp>
        <p:cxnSp>
          <p:nvCxnSpPr>
            <p:cNvPr id="4804" name="Google Shape;4804;p30"/>
            <p:cNvCxnSpPr/>
            <p:nvPr/>
          </p:nvCxnSpPr>
          <p:spPr>
            <a:xfrm>
              <a:off x="8210703" y="5118371"/>
              <a:ext cx="226371" cy="126920"/>
            </a:xfrm>
            <a:prstGeom prst="straightConnector1">
              <a:avLst/>
            </a:prstGeom>
            <a:noFill/>
            <a:ln w="9525" cap="flat" cmpd="sng">
              <a:solidFill>
                <a:schemeClr val="dk1"/>
              </a:solidFill>
              <a:prstDash val="solid"/>
              <a:round/>
              <a:headEnd type="none" w="med" len="med"/>
              <a:tailEnd type="none" w="med" len="med"/>
            </a:ln>
          </p:spPr>
        </p:cxnSp>
        <p:cxnSp>
          <p:nvCxnSpPr>
            <p:cNvPr id="4805" name="Google Shape;4805;p30"/>
            <p:cNvCxnSpPr/>
            <p:nvPr/>
          </p:nvCxnSpPr>
          <p:spPr>
            <a:xfrm rot="10800000" flipH="1">
              <a:off x="8460345" y="5035874"/>
              <a:ext cx="404082" cy="209418"/>
            </a:xfrm>
            <a:prstGeom prst="straightConnector1">
              <a:avLst/>
            </a:prstGeom>
            <a:noFill/>
            <a:ln w="9525" cap="flat" cmpd="sng">
              <a:solidFill>
                <a:schemeClr val="dk1"/>
              </a:solidFill>
              <a:prstDash val="solid"/>
              <a:round/>
              <a:headEnd type="none" w="med" len="med"/>
              <a:tailEnd type="none" w="med" len="med"/>
            </a:ln>
          </p:spPr>
        </p:cxnSp>
        <p:grpSp>
          <p:nvGrpSpPr>
            <p:cNvPr id="4806" name="Google Shape;4806;p30"/>
            <p:cNvGrpSpPr/>
            <p:nvPr/>
          </p:nvGrpSpPr>
          <p:grpSpPr>
            <a:xfrm>
              <a:off x="7948367" y="4775686"/>
              <a:ext cx="2318710" cy="1245936"/>
              <a:chOff x="7948367" y="4775686"/>
              <a:chExt cx="2318710" cy="1245936"/>
            </a:xfrm>
          </p:grpSpPr>
          <p:cxnSp>
            <p:nvCxnSpPr>
              <p:cNvPr id="4807" name="Google Shape;4807;p30"/>
              <p:cNvCxnSpPr/>
              <p:nvPr/>
            </p:nvCxnSpPr>
            <p:spPr>
              <a:xfrm rot="10800000">
                <a:off x="10209955" y="5406050"/>
                <a:ext cx="0" cy="114243"/>
              </a:xfrm>
              <a:prstGeom prst="straightConnector1">
                <a:avLst/>
              </a:prstGeom>
              <a:noFill/>
              <a:ln w="12700" cap="flat" cmpd="sng">
                <a:solidFill>
                  <a:schemeClr val="dk1"/>
                </a:solidFill>
                <a:prstDash val="solid"/>
                <a:round/>
                <a:headEnd type="none" w="med" len="med"/>
                <a:tailEnd type="none" w="med" len="med"/>
              </a:ln>
            </p:spPr>
          </p:cxnSp>
          <p:cxnSp>
            <p:nvCxnSpPr>
              <p:cNvPr id="4808" name="Google Shape;4808;p30"/>
              <p:cNvCxnSpPr/>
              <p:nvPr/>
            </p:nvCxnSpPr>
            <p:spPr>
              <a:xfrm>
                <a:off x="9433526" y="4839146"/>
                <a:ext cx="524671" cy="260188"/>
              </a:xfrm>
              <a:prstGeom prst="straightConnector1">
                <a:avLst/>
              </a:prstGeom>
              <a:noFill/>
              <a:ln w="9525" cap="flat" cmpd="sng">
                <a:solidFill>
                  <a:schemeClr val="dk1"/>
                </a:solidFill>
                <a:prstDash val="solid"/>
                <a:round/>
                <a:headEnd type="none" w="med" len="med"/>
                <a:tailEnd type="none" w="med" len="med"/>
              </a:ln>
            </p:spPr>
          </p:cxnSp>
          <p:cxnSp>
            <p:nvCxnSpPr>
              <p:cNvPr id="4809" name="Google Shape;4809;p30"/>
              <p:cNvCxnSpPr/>
              <p:nvPr/>
            </p:nvCxnSpPr>
            <p:spPr>
              <a:xfrm rot="10800000" flipH="1">
                <a:off x="8849617" y="4839146"/>
                <a:ext cx="569100" cy="245379"/>
              </a:xfrm>
              <a:prstGeom prst="straightConnector1">
                <a:avLst/>
              </a:prstGeom>
              <a:noFill/>
              <a:ln w="9525" cap="flat" cmpd="sng">
                <a:solidFill>
                  <a:schemeClr val="dk1"/>
                </a:solidFill>
                <a:prstDash val="solid"/>
                <a:round/>
                <a:headEnd type="none" w="med" len="med"/>
                <a:tailEnd type="none" w="med" len="med"/>
              </a:ln>
            </p:spPr>
          </p:cxnSp>
          <p:cxnSp>
            <p:nvCxnSpPr>
              <p:cNvPr id="4810" name="Google Shape;4810;p30"/>
              <p:cNvCxnSpPr/>
              <p:nvPr/>
            </p:nvCxnSpPr>
            <p:spPr>
              <a:xfrm>
                <a:off x="8822115" y="5109910"/>
                <a:ext cx="1030302" cy="0"/>
              </a:xfrm>
              <a:prstGeom prst="straightConnector1">
                <a:avLst/>
              </a:prstGeom>
              <a:noFill/>
              <a:ln w="9525" cap="flat" cmpd="sng">
                <a:solidFill>
                  <a:schemeClr val="dk1"/>
                </a:solidFill>
                <a:prstDash val="solid"/>
                <a:round/>
                <a:headEnd type="none" w="med" len="med"/>
                <a:tailEnd type="none" w="med" len="med"/>
              </a:ln>
            </p:spPr>
          </p:cxnSp>
          <p:cxnSp>
            <p:nvCxnSpPr>
              <p:cNvPr id="4811" name="Google Shape;4811;p30"/>
              <p:cNvCxnSpPr/>
              <p:nvPr/>
            </p:nvCxnSpPr>
            <p:spPr>
              <a:xfrm rot="10800000" flipH="1">
                <a:off x="7948367" y="5289714"/>
                <a:ext cx="412545" cy="126920"/>
              </a:xfrm>
              <a:prstGeom prst="straightConnector1">
                <a:avLst/>
              </a:prstGeom>
              <a:noFill/>
              <a:ln w="9525" cap="flat" cmpd="sng">
                <a:solidFill>
                  <a:schemeClr val="dk1"/>
                </a:solidFill>
                <a:prstDash val="solid"/>
                <a:round/>
                <a:headEnd type="none" w="med" len="med"/>
                <a:tailEnd type="none" w="med" len="med"/>
              </a:ln>
            </p:spPr>
          </p:cxnSp>
          <p:cxnSp>
            <p:nvCxnSpPr>
              <p:cNvPr id="4812" name="Google Shape;4812;p30"/>
              <p:cNvCxnSpPr/>
              <p:nvPr/>
            </p:nvCxnSpPr>
            <p:spPr>
              <a:xfrm flipH="1">
                <a:off x="8373605" y="5281253"/>
                <a:ext cx="67700" cy="294032"/>
              </a:xfrm>
              <a:prstGeom prst="straightConnector1">
                <a:avLst/>
              </a:prstGeom>
              <a:noFill/>
              <a:ln w="9525" cap="flat" cmpd="sng">
                <a:solidFill>
                  <a:schemeClr val="dk1"/>
                </a:solidFill>
                <a:prstDash val="solid"/>
                <a:round/>
                <a:headEnd type="none" w="med" len="med"/>
                <a:tailEnd type="none" w="med" len="med"/>
              </a:ln>
            </p:spPr>
          </p:cxnSp>
          <p:cxnSp>
            <p:nvCxnSpPr>
              <p:cNvPr id="4813" name="Google Shape;4813;p30"/>
              <p:cNvCxnSpPr/>
              <p:nvPr/>
            </p:nvCxnSpPr>
            <p:spPr>
              <a:xfrm rot="10800000">
                <a:off x="8487848" y="5308752"/>
                <a:ext cx="281376" cy="268649"/>
              </a:xfrm>
              <a:prstGeom prst="straightConnector1">
                <a:avLst/>
              </a:prstGeom>
              <a:noFill/>
              <a:ln w="9525" cap="flat" cmpd="sng">
                <a:solidFill>
                  <a:schemeClr val="dk1"/>
                </a:solidFill>
                <a:prstDash val="solid"/>
                <a:round/>
                <a:headEnd type="none" w="med" len="med"/>
                <a:tailEnd type="none" w="med" len="med"/>
              </a:ln>
            </p:spPr>
          </p:cxnSp>
          <p:cxnSp>
            <p:nvCxnSpPr>
              <p:cNvPr id="4814" name="Google Shape;4814;p30"/>
              <p:cNvCxnSpPr/>
              <p:nvPr/>
            </p:nvCxnSpPr>
            <p:spPr>
              <a:xfrm>
                <a:off x="8487848" y="5257984"/>
                <a:ext cx="916059" cy="469606"/>
              </a:xfrm>
              <a:prstGeom prst="straightConnector1">
                <a:avLst/>
              </a:prstGeom>
              <a:noFill/>
              <a:ln w="9525" cap="flat" cmpd="sng">
                <a:solidFill>
                  <a:schemeClr val="dk1"/>
                </a:solidFill>
                <a:prstDash val="solid"/>
                <a:round/>
                <a:headEnd type="none" w="med" len="med"/>
                <a:tailEnd type="none" w="med" len="med"/>
              </a:ln>
            </p:spPr>
          </p:cxnSp>
          <p:cxnSp>
            <p:nvCxnSpPr>
              <p:cNvPr id="4815" name="Google Shape;4815;p30"/>
              <p:cNvCxnSpPr/>
              <p:nvPr/>
            </p:nvCxnSpPr>
            <p:spPr>
              <a:xfrm rot="5400000" flipH="1">
                <a:off x="9886290" y="5583746"/>
                <a:ext cx="365955" cy="2116"/>
              </a:xfrm>
              <a:prstGeom prst="straightConnector1">
                <a:avLst/>
              </a:prstGeom>
              <a:noFill/>
              <a:ln w="12700" cap="flat" cmpd="sng">
                <a:solidFill>
                  <a:schemeClr val="dk1"/>
                </a:solidFill>
                <a:prstDash val="solid"/>
                <a:round/>
                <a:headEnd type="none" w="med" len="med"/>
                <a:tailEnd type="none" w="med" len="med"/>
              </a:ln>
            </p:spPr>
          </p:cxnSp>
          <p:pic>
            <p:nvPicPr>
              <p:cNvPr id="4816" name="Google Shape;4816;p30" descr="antenna_radiation_stylized"/>
              <p:cNvPicPr preferRelativeResize="0"/>
              <p:nvPr/>
            </p:nvPicPr>
            <p:blipFill rotWithShape="1">
              <a:blip r:embed="rId23">
                <a:alphaModFix/>
              </a:blip>
              <a:srcRect/>
              <a:stretch/>
            </p:blipFill>
            <p:spPr>
              <a:xfrm>
                <a:off x="9242073" y="5480938"/>
                <a:ext cx="452014" cy="95159"/>
              </a:xfrm>
              <a:prstGeom prst="rect">
                <a:avLst/>
              </a:prstGeom>
              <a:noFill/>
              <a:ln>
                <a:noFill/>
              </a:ln>
            </p:spPr>
          </p:pic>
          <p:pic>
            <p:nvPicPr>
              <p:cNvPr id="4817" name="Google Shape;4817;p30" descr="access_point_stylized_small"/>
              <p:cNvPicPr preferRelativeResize="0"/>
              <p:nvPr/>
            </p:nvPicPr>
            <p:blipFill rotWithShape="1">
              <a:blip r:embed="rId24">
                <a:alphaModFix/>
              </a:blip>
              <a:srcRect/>
              <a:stretch/>
            </p:blipFill>
            <p:spPr>
              <a:xfrm>
                <a:off x="9290610" y="5524232"/>
                <a:ext cx="380935" cy="317464"/>
              </a:xfrm>
              <a:prstGeom prst="rect">
                <a:avLst/>
              </a:prstGeom>
              <a:noFill/>
              <a:ln>
                <a:noFill/>
              </a:ln>
            </p:spPr>
          </p:pic>
          <p:grpSp>
            <p:nvGrpSpPr>
              <p:cNvPr id="4818" name="Google Shape;4818;p30"/>
              <p:cNvGrpSpPr/>
              <p:nvPr/>
            </p:nvGrpSpPr>
            <p:grpSpPr>
              <a:xfrm>
                <a:off x="9782603" y="4989335"/>
                <a:ext cx="395619" cy="219996"/>
                <a:chOff x="7490280" y="2772080"/>
                <a:chExt cx="1488955" cy="900425"/>
              </a:xfrm>
            </p:grpSpPr>
            <p:sp>
              <p:nvSpPr>
                <p:cNvPr id="4819" name="Google Shape;4819;p30"/>
                <p:cNvSpPr/>
                <p:nvPr/>
              </p:nvSpPr>
              <p:spPr>
                <a:xfrm>
                  <a:off x="7490280" y="3083766"/>
                  <a:ext cx="1488955" cy="588739"/>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820" name="Google Shape;4820;p30"/>
                <p:cNvSpPr/>
                <p:nvPr/>
              </p:nvSpPr>
              <p:spPr>
                <a:xfrm>
                  <a:off x="7490280" y="2772080"/>
                  <a:ext cx="1488955" cy="580079"/>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821" name="Google Shape;4821;p30"/>
                <p:cNvGrpSpPr/>
                <p:nvPr/>
              </p:nvGrpSpPr>
              <p:grpSpPr>
                <a:xfrm>
                  <a:off x="7713226" y="2849997"/>
                  <a:ext cx="1043066" cy="424240"/>
                  <a:chOff x="7786565" y="2886296"/>
                  <a:chExt cx="898475" cy="352835"/>
                </a:xfrm>
              </p:grpSpPr>
              <p:sp>
                <p:nvSpPr>
                  <p:cNvPr id="4822" name="Google Shape;4822;p30"/>
                  <p:cNvSpPr/>
                  <p:nvPr/>
                </p:nvSpPr>
                <p:spPr>
                  <a:xfrm>
                    <a:off x="7814000" y="2886296"/>
                    <a:ext cx="850466" cy="194420"/>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23" name="Google Shape;4823;p30"/>
                  <p:cNvSpPr/>
                  <p:nvPr/>
                </p:nvSpPr>
                <p:spPr>
                  <a:xfrm>
                    <a:off x="8369544" y="3051913"/>
                    <a:ext cx="315496" cy="172816"/>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24" name="Google Shape;4824;p30"/>
                  <p:cNvSpPr/>
                  <p:nvPr/>
                </p:nvSpPr>
                <p:spPr>
                  <a:xfrm>
                    <a:off x="7786565" y="3051913"/>
                    <a:ext cx="308635" cy="172816"/>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25" name="Google Shape;4825;p30"/>
                  <p:cNvSpPr/>
                  <p:nvPr/>
                </p:nvSpPr>
                <p:spPr>
                  <a:xfrm>
                    <a:off x="7896303" y="2972704"/>
                    <a:ext cx="678999" cy="266427"/>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826" name="Google Shape;4826;p30"/>
              <p:cNvGrpSpPr/>
              <p:nvPr/>
            </p:nvGrpSpPr>
            <p:grpSpPr>
              <a:xfrm>
                <a:off x="9850302" y="5338367"/>
                <a:ext cx="308879" cy="192497"/>
                <a:chOff x="3679586" y="2441306"/>
                <a:chExt cx="3783688" cy="2183952"/>
              </a:xfrm>
            </p:grpSpPr>
            <p:sp>
              <p:nvSpPr>
                <p:cNvPr id="4827" name="Google Shape;4827;p30"/>
                <p:cNvSpPr/>
                <p:nvPr/>
              </p:nvSpPr>
              <p:spPr>
                <a:xfrm>
                  <a:off x="3679586" y="3737273"/>
                  <a:ext cx="3757764" cy="887985"/>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28" name="Google Shape;4828;p30"/>
                <p:cNvSpPr/>
                <p:nvPr/>
              </p:nvSpPr>
              <p:spPr>
                <a:xfrm>
                  <a:off x="3679586" y="2441306"/>
                  <a:ext cx="3783688" cy="1343966"/>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nvGrpSpPr>
                <p:cNvPr id="4829" name="Google Shape;4829;p30"/>
                <p:cNvGrpSpPr/>
                <p:nvPr/>
              </p:nvGrpSpPr>
              <p:grpSpPr>
                <a:xfrm>
                  <a:off x="4068319" y="2489303"/>
                  <a:ext cx="3083966" cy="1175969"/>
                  <a:chOff x="7974927" y="2999492"/>
                  <a:chExt cx="864543" cy="390389"/>
                </a:xfrm>
              </p:grpSpPr>
              <p:sp>
                <p:nvSpPr>
                  <p:cNvPr id="4830" name="Google Shape;4830;p30"/>
                  <p:cNvSpPr/>
                  <p:nvPr/>
                </p:nvSpPr>
                <p:spPr>
                  <a:xfrm>
                    <a:off x="7996725" y="2999492"/>
                    <a:ext cx="820948" cy="231048"/>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31" name="Google Shape;4831;p30"/>
                  <p:cNvSpPr/>
                  <p:nvPr/>
                </p:nvSpPr>
                <p:spPr>
                  <a:xfrm>
                    <a:off x="8556131" y="3206636"/>
                    <a:ext cx="283339" cy="167311"/>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32" name="Google Shape;4832;p30"/>
                  <p:cNvSpPr/>
                  <p:nvPr/>
                </p:nvSpPr>
                <p:spPr>
                  <a:xfrm>
                    <a:off x="7974927" y="3206636"/>
                    <a:ext cx="312399" cy="167311"/>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33" name="Google Shape;4833;p30"/>
                  <p:cNvSpPr/>
                  <p:nvPr/>
                </p:nvSpPr>
                <p:spPr>
                  <a:xfrm>
                    <a:off x="8083905" y="3087132"/>
                    <a:ext cx="646587" cy="302749"/>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834" name="Google Shape;4834;p30"/>
              <p:cNvGrpSpPr/>
              <p:nvPr/>
            </p:nvGrpSpPr>
            <p:grpSpPr>
              <a:xfrm>
                <a:off x="8676136" y="4968182"/>
                <a:ext cx="393504" cy="217880"/>
                <a:chOff x="7492060" y="2777851"/>
                <a:chExt cx="1480995" cy="891764"/>
              </a:xfrm>
            </p:grpSpPr>
            <p:sp>
              <p:nvSpPr>
                <p:cNvPr id="4835" name="Google Shape;4835;p30"/>
                <p:cNvSpPr/>
                <p:nvPr/>
              </p:nvSpPr>
              <p:spPr>
                <a:xfrm>
                  <a:off x="7492060" y="3089536"/>
                  <a:ext cx="1480995" cy="580079"/>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836" name="Google Shape;4836;p30"/>
                <p:cNvSpPr/>
                <p:nvPr/>
              </p:nvSpPr>
              <p:spPr>
                <a:xfrm>
                  <a:off x="7492060" y="2777851"/>
                  <a:ext cx="1480995" cy="580079"/>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837" name="Google Shape;4837;p30"/>
                <p:cNvGrpSpPr/>
                <p:nvPr/>
              </p:nvGrpSpPr>
              <p:grpSpPr>
                <a:xfrm>
                  <a:off x="7715007" y="2847111"/>
                  <a:ext cx="1003255" cy="424234"/>
                  <a:chOff x="7788099" y="2883896"/>
                  <a:chExt cx="864183" cy="352830"/>
                </a:xfrm>
              </p:grpSpPr>
              <p:sp>
                <p:nvSpPr>
                  <p:cNvPr id="4838" name="Google Shape;4838;p30"/>
                  <p:cNvSpPr/>
                  <p:nvPr/>
                </p:nvSpPr>
                <p:spPr>
                  <a:xfrm>
                    <a:off x="7815533" y="2883896"/>
                    <a:ext cx="816175" cy="194416"/>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39" name="Google Shape;4839;p30"/>
                  <p:cNvSpPr/>
                  <p:nvPr/>
                </p:nvSpPr>
                <p:spPr>
                  <a:xfrm>
                    <a:off x="8364221" y="3049509"/>
                    <a:ext cx="288061" cy="172816"/>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40" name="Google Shape;4840;p30"/>
                  <p:cNvSpPr/>
                  <p:nvPr/>
                </p:nvSpPr>
                <p:spPr>
                  <a:xfrm>
                    <a:off x="7788099" y="3049509"/>
                    <a:ext cx="308639" cy="172816"/>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41" name="Google Shape;4841;p30"/>
                  <p:cNvSpPr/>
                  <p:nvPr/>
                </p:nvSpPr>
                <p:spPr>
                  <a:xfrm>
                    <a:off x="7897836" y="2970304"/>
                    <a:ext cx="644708" cy="266422"/>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842" name="Google Shape;4842;p30"/>
              <p:cNvGrpSpPr/>
              <p:nvPr/>
            </p:nvGrpSpPr>
            <p:grpSpPr>
              <a:xfrm>
                <a:off x="8312252" y="5194524"/>
                <a:ext cx="308879" cy="190381"/>
                <a:chOff x="3677072" y="2449938"/>
                <a:chExt cx="3783688" cy="2159945"/>
              </a:xfrm>
            </p:grpSpPr>
            <p:sp>
              <p:nvSpPr>
                <p:cNvPr id="4843" name="Google Shape;4843;p30"/>
                <p:cNvSpPr/>
                <p:nvPr/>
              </p:nvSpPr>
              <p:spPr>
                <a:xfrm>
                  <a:off x="3677072" y="3745905"/>
                  <a:ext cx="3757781" cy="863978"/>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44" name="Google Shape;4844;p30"/>
                <p:cNvSpPr/>
                <p:nvPr/>
              </p:nvSpPr>
              <p:spPr>
                <a:xfrm>
                  <a:off x="3677072" y="2449938"/>
                  <a:ext cx="3783688" cy="1319974"/>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nvGrpSpPr>
                <p:cNvPr id="4845" name="Google Shape;4845;p30"/>
                <p:cNvGrpSpPr/>
                <p:nvPr/>
              </p:nvGrpSpPr>
              <p:grpSpPr>
                <a:xfrm>
                  <a:off x="4065822" y="2593932"/>
                  <a:ext cx="3083952" cy="1079973"/>
                  <a:chOff x="7974227" y="3034226"/>
                  <a:chExt cx="864539" cy="358521"/>
                </a:xfrm>
              </p:grpSpPr>
              <p:sp>
                <p:nvSpPr>
                  <p:cNvPr id="4846" name="Google Shape;4846;p30"/>
                  <p:cNvSpPr/>
                  <p:nvPr/>
                </p:nvSpPr>
                <p:spPr>
                  <a:xfrm>
                    <a:off x="7996020" y="3034226"/>
                    <a:ext cx="820953" cy="199179"/>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47" name="Google Shape;4847;p30"/>
                  <p:cNvSpPr/>
                  <p:nvPr/>
                </p:nvSpPr>
                <p:spPr>
                  <a:xfrm>
                    <a:off x="8526371" y="3209501"/>
                    <a:ext cx="312395" cy="167311"/>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48" name="Google Shape;4848;p30"/>
                  <p:cNvSpPr/>
                  <p:nvPr/>
                </p:nvSpPr>
                <p:spPr>
                  <a:xfrm>
                    <a:off x="7974227" y="3209501"/>
                    <a:ext cx="312395" cy="167311"/>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49" name="Google Shape;4849;p30"/>
                  <p:cNvSpPr/>
                  <p:nvPr/>
                </p:nvSpPr>
                <p:spPr>
                  <a:xfrm>
                    <a:off x="8083200" y="3121866"/>
                    <a:ext cx="646592" cy="270881"/>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850" name="Google Shape;4850;p30"/>
              <p:cNvGrpSpPr/>
              <p:nvPr/>
            </p:nvGrpSpPr>
            <p:grpSpPr>
              <a:xfrm>
                <a:off x="9247352" y="4775686"/>
                <a:ext cx="393504" cy="217881"/>
                <a:chOff x="7491840" y="2774731"/>
                <a:chExt cx="1480995" cy="891770"/>
              </a:xfrm>
            </p:grpSpPr>
            <p:sp>
              <p:nvSpPr>
                <p:cNvPr id="4851" name="Google Shape;4851;p30"/>
                <p:cNvSpPr/>
                <p:nvPr/>
              </p:nvSpPr>
              <p:spPr>
                <a:xfrm>
                  <a:off x="7491840" y="3086417"/>
                  <a:ext cx="1480995" cy="58008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852" name="Google Shape;4852;p30"/>
                <p:cNvSpPr/>
                <p:nvPr/>
              </p:nvSpPr>
              <p:spPr>
                <a:xfrm>
                  <a:off x="7491840" y="2774731"/>
                  <a:ext cx="1480995" cy="580084"/>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853" name="Google Shape;4853;p30"/>
                <p:cNvGrpSpPr/>
                <p:nvPr/>
              </p:nvGrpSpPr>
              <p:grpSpPr>
                <a:xfrm>
                  <a:off x="7714787" y="2835338"/>
                  <a:ext cx="1003255" cy="398262"/>
                  <a:chOff x="7787909" y="2874104"/>
                  <a:chExt cx="864183" cy="331230"/>
                </a:xfrm>
              </p:grpSpPr>
              <p:sp>
                <p:nvSpPr>
                  <p:cNvPr id="4854" name="Google Shape;4854;p30"/>
                  <p:cNvSpPr/>
                  <p:nvPr/>
                </p:nvSpPr>
                <p:spPr>
                  <a:xfrm>
                    <a:off x="7815343" y="2874104"/>
                    <a:ext cx="816175" cy="172816"/>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55" name="Google Shape;4855;p30"/>
                  <p:cNvSpPr/>
                  <p:nvPr/>
                </p:nvSpPr>
                <p:spPr>
                  <a:xfrm>
                    <a:off x="8364031" y="3018117"/>
                    <a:ext cx="288061" cy="172816"/>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56" name="Google Shape;4856;p30"/>
                  <p:cNvSpPr/>
                  <p:nvPr/>
                </p:nvSpPr>
                <p:spPr>
                  <a:xfrm>
                    <a:off x="7787909" y="3018117"/>
                    <a:ext cx="308639" cy="172816"/>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57" name="Google Shape;4857;p30"/>
                  <p:cNvSpPr/>
                  <p:nvPr/>
                </p:nvSpPr>
                <p:spPr>
                  <a:xfrm>
                    <a:off x="7897646" y="2938907"/>
                    <a:ext cx="644708" cy="266427"/>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pic>
            <p:nvPicPr>
              <p:cNvPr id="4858" name="Google Shape;4858;p30" descr="antenna_stylized"/>
              <p:cNvPicPr preferRelativeResize="0"/>
              <p:nvPr/>
            </p:nvPicPr>
            <p:blipFill rotWithShape="1">
              <a:blip r:embed="rId25">
                <a:alphaModFix/>
              </a:blip>
              <a:srcRect/>
              <a:stretch/>
            </p:blipFill>
            <p:spPr>
              <a:xfrm>
                <a:off x="9201681" y="5852809"/>
                <a:ext cx="307702" cy="168813"/>
              </a:xfrm>
              <a:prstGeom prst="rect">
                <a:avLst/>
              </a:prstGeom>
              <a:noFill/>
              <a:ln>
                <a:noFill/>
              </a:ln>
            </p:spPr>
          </p:pic>
          <p:pic>
            <p:nvPicPr>
              <p:cNvPr id="4859" name="Google Shape;4859;p30" descr="antenna_stylized"/>
              <p:cNvPicPr preferRelativeResize="0"/>
              <p:nvPr/>
            </p:nvPicPr>
            <p:blipFill rotWithShape="1">
              <a:blip r:embed="rId26">
                <a:alphaModFix/>
              </a:blip>
              <a:srcRect/>
              <a:stretch/>
            </p:blipFill>
            <p:spPr>
              <a:xfrm>
                <a:off x="9534746" y="5795138"/>
                <a:ext cx="316707" cy="138962"/>
              </a:xfrm>
              <a:prstGeom prst="rect">
                <a:avLst/>
              </a:prstGeom>
              <a:noFill/>
              <a:ln>
                <a:noFill/>
              </a:ln>
            </p:spPr>
          </p:pic>
        </p:grpSp>
      </p:grpSp>
      <p:sp>
        <p:nvSpPr>
          <p:cNvPr id="4860" name="Google Shape;4860;p30"/>
          <p:cNvSpPr/>
          <p:nvPr/>
        </p:nvSpPr>
        <p:spPr>
          <a:xfrm>
            <a:off x="5373688" y="1951038"/>
            <a:ext cx="3579812" cy="3716337"/>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nvGrpSpPr>
          <p:cNvPr id="4861" name="Google Shape;4861;p30"/>
          <p:cNvGrpSpPr/>
          <p:nvPr/>
        </p:nvGrpSpPr>
        <p:grpSpPr>
          <a:xfrm>
            <a:off x="8108950" y="3382963"/>
            <a:ext cx="668338" cy="968375"/>
            <a:chOff x="10812889" y="3368642"/>
            <a:chExt cx="890572" cy="1290085"/>
          </a:xfrm>
        </p:grpSpPr>
        <p:sp>
          <p:nvSpPr>
            <p:cNvPr id="4862" name="Google Shape;4862;p30"/>
            <p:cNvSpPr/>
            <p:nvPr/>
          </p:nvSpPr>
          <p:spPr>
            <a:xfrm>
              <a:off x="10812889" y="3368642"/>
              <a:ext cx="812303" cy="509689"/>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63" name="Google Shape;4863;p30"/>
            <p:cNvSpPr/>
            <p:nvPr/>
          </p:nvSpPr>
          <p:spPr>
            <a:xfrm>
              <a:off x="10891158" y="4149037"/>
              <a:ext cx="812303" cy="509690"/>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4864" name="Google Shape;4864;p30"/>
          <p:cNvGrpSpPr/>
          <p:nvPr/>
        </p:nvGrpSpPr>
        <p:grpSpPr>
          <a:xfrm>
            <a:off x="8194675" y="3998913"/>
            <a:ext cx="492125" cy="338137"/>
            <a:chOff x="10925982" y="4188911"/>
            <a:chExt cx="657413" cy="451816"/>
          </a:xfrm>
        </p:grpSpPr>
        <p:grpSp>
          <p:nvGrpSpPr>
            <p:cNvPr id="4865" name="Google Shape;4865;p30"/>
            <p:cNvGrpSpPr/>
            <p:nvPr/>
          </p:nvGrpSpPr>
          <p:grpSpPr>
            <a:xfrm>
              <a:off x="11093518" y="4188911"/>
              <a:ext cx="489877" cy="451816"/>
              <a:chOff x="5103672" y="2693365"/>
              <a:chExt cx="611698" cy="414788"/>
            </a:xfrm>
          </p:grpSpPr>
          <p:cxnSp>
            <p:nvCxnSpPr>
              <p:cNvPr id="4866" name="Google Shape;4866;p30"/>
              <p:cNvCxnSpPr/>
              <p:nvPr/>
            </p:nvCxnSpPr>
            <p:spPr>
              <a:xfrm>
                <a:off x="5103672" y="2913417"/>
                <a:ext cx="233028" cy="0"/>
              </a:xfrm>
              <a:prstGeom prst="straightConnector1">
                <a:avLst/>
              </a:prstGeom>
              <a:noFill/>
              <a:ln w="12700" cap="flat" cmpd="sng">
                <a:solidFill>
                  <a:schemeClr val="dk1"/>
                </a:solidFill>
                <a:prstDash val="solid"/>
                <a:round/>
                <a:headEnd type="none" w="sm" len="sm"/>
                <a:tailEnd type="none" w="sm" len="sm"/>
              </a:ln>
            </p:spPr>
          </p:cxnSp>
          <p:grpSp>
            <p:nvGrpSpPr>
              <p:cNvPr id="4867" name="Google Shape;4867;p30"/>
              <p:cNvGrpSpPr/>
              <p:nvPr/>
            </p:nvGrpSpPr>
            <p:grpSpPr>
              <a:xfrm>
                <a:off x="5275406" y="2693365"/>
                <a:ext cx="439964" cy="414788"/>
                <a:chOff x="5275406" y="2711455"/>
                <a:chExt cx="452949" cy="405518"/>
              </a:xfrm>
            </p:grpSpPr>
            <p:pic>
              <p:nvPicPr>
                <p:cNvPr id="4868" name="Google Shape;4868;p30" descr="server_rack.png"/>
                <p:cNvPicPr preferRelativeResize="0"/>
                <p:nvPr/>
              </p:nvPicPr>
              <p:blipFill rotWithShape="1">
                <a:blip r:embed="rId27">
                  <a:alphaModFix/>
                </a:blip>
                <a:srcRect/>
                <a:stretch/>
              </p:blipFill>
              <p:spPr>
                <a:xfrm>
                  <a:off x="5537367" y="2770786"/>
                  <a:ext cx="190988" cy="313366"/>
                </a:xfrm>
                <a:prstGeom prst="rect">
                  <a:avLst/>
                </a:prstGeom>
                <a:noFill/>
                <a:ln>
                  <a:noFill/>
                </a:ln>
              </p:spPr>
            </p:pic>
            <p:pic>
              <p:nvPicPr>
                <p:cNvPr id="4869" name="Google Shape;4869;p30" descr="server_rack.png"/>
                <p:cNvPicPr preferRelativeResize="0"/>
                <p:nvPr/>
              </p:nvPicPr>
              <p:blipFill rotWithShape="1">
                <a:blip r:embed="rId27">
                  <a:alphaModFix/>
                </a:blip>
                <a:srcRect/>
                <a:stretch/>
              </p:blipFill>
              <p:spPr>
                <a:xfrm>
                  <a:off x="5275406" y="2764002"/>
                  <a:ext cx="190988" cy="313366"/>
                </a:xfrm>
                <a:prstGeom prst="rect">
                  <a:avLst/>
                </a:prstGeom>
                <a:noFill/>
                <a:ln>
                  <a:noFill/>
                </a:ln>
              </p:spPr>
            </p:pic>
            <p:pic>
              <p:nvPicPr>
                <p:cNvPr id="4870" name="Google Shape;4870;p30" descr="server_rack.png"/>
                <p:cNvPicPr preferRelativeResize="0"/>
                <p:nvPr/>
              </p:nvPicPr>
              <p:blipFill rotWithShape="1">
                <a:blip r:embed="rId28">
                  <a:alphaModFix/>
                </a:blip>
                <a:srcRect/>
                <a:stretch/>
              </p:blipFill>
              <p:spPr>
                <a:xfrm>
                  <a:off x="5385676" y="2711455"/>
                  <a:ext cx="247152" cy="405518"/>
                </a:xfrm>
                <a:prstGeom prst="rect">
                  <a:avLst/>
                </a:prstGeom>
                <a:noFill/>
                <a:ln>
                  <a:noFill/>
                </a:ln>
              </p:spPr>
            </p:pic>
          </p:grpSp>
        </p:grpSp>
        <p:grpSp>
          <p:nvGrpSpPr>
            <p:cNvPr id="4871" name="Google Shape;4871;p30"/>
            <p:cNvGrpSpPr/>
            <p:nvPr/>
          </p:nvGrpSpPr>
          <p:grpSpPr>
            <a:xfrm>
              <a:off x="10925982" y="4369213"/>
              <a:ext cx="229034" cy="120909"/>
              <a:chOff x="7493876" y="2775386"/>
              <a:chExt cx="1486753" cy="898405"/>
            </a:xfrm>
          </p:grpSpPr>
          <p:sp>
            <p:nvSpPr>
              <p:cNvPr id="4872" name="Google Shape;4872;p30"/>
              <p:cNvSpPr/>
              <p:nvPr/>
            </p:nvSpPr>
            <p:spPr>
              <a:xfrm>
                <a:off x="7493876" y="3090614"/>
                <a:ext cx="1486753" cy="583177"/>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873" name="Google Shape;4873;p30"/>
              <p:cNvSpPr/>
              <p:nvPr/>
            </p:nvSpPr>
            <p:spPr>
              <a:xfrm>
                <a:off x="7493876" y="2775386"/>
                <a:ext cx="1486753" cy="583177"/>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874" name="Google Shape;4874;p30"/>
              <p:cNvGrpSpPr/>
              <p:nvPr/>
            </p:nvGrpSpPr>
            <p:grpSpPr>
              <a:xfrm>
                <a:off x="7714140" y="2854197"/>
                <a:ext cx="1046234" cy="425553"/>
                <a:chOff x="7787352" y="2889789"/>
                <a:chExt cx="901204" cy="353927"/>
              </a:xfrm>
            </p:grpSpPr>
            <p:sp>
              <p:nvSpPr>
                <p:cNvPr id="4875" name="Google Shape;4875;p30"/>
                <p:cNvSpPr/>
                <p:nvPr/>
              </p:nvSpPr>
              <p:spPr>
                <a:xfrm>
                  <a:off x="7811068" y="2889789"/>
                  <a:ext cx="853773" cy="196624"/>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76" name="Google Shape;4876;p30"/>
                <p:cNvSpPr/>
                <p:nvPr/>
              </p:nvSpPr>
              <p:spPr>
                <a:xfrm>
                  <a:off x="8368395" y="3060196"/>
                  <a:ext cx="320161" cy="170416"/>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77" name="Google Shape;4877;p30"/>
                <p:cNvSpPr/>
                <p:nvPr/>
              </p:nvSpPr>
              <p:spPr>
                <a:xfrm>
                  <a:off x="7787352" y="3060196"/>
                  <a:ext cx="308307" cy="170416"/>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78" name="Google Shape;4878;p30"/>
                <p:cNvSpPr/>
                <p:nvPr/>
              </p:nvSpPr>
              <p:spPr>
                <a:xfrm>
                  <a:off x="7894077" y="2981545"/>
                  <a:ext cx="675900" cy="262171"/>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grpSp>
        <p:nvGrpSpPr>
          <p:cNvPr id="4879" name="Google Shape;4879;p30"/>
          <p:cNvGrpSpPr/>
          <p:nvPr/>
        </p:nvGrpSpPr>
        <p:grpSpPr>
          <a:xfrm>
            <a:off x="8162925" y="3429000"/>
            <a:ext cx="454025" cy="304800"/>
            <a:chOff x="10884085" y="3428485"/>
            <a:chExt cx="604586" cy="405973"/>
          </a:xfrm>
        </p:grpSpPr>
        <p:grpSp>
          <p:nvGrpSpPr>
            <p:cNvPr id="4880" name="Google Shape;4880;p30"/>
            <p:cNvGrpSpPr/>
            <p:nvPr/>
          </p:nvGrpSpPr>
          <p:grpSpPr>
            <a:xfrm>
              <a:off x="10884085" y="3601870"/>
              <a:ext cx="171230" cy="97264"/>
              <a:chOff x="7493876" y="2779384"/>
              <a:chExt cx="1484047" cy="896574"/>
            </a:xfrm>
          </p:grpSpPr>
          <p:sp>
            <p:nvSpPr>
              <p:cNvPr id="4881" name="Google Shape;4881;p30"/>
              <p:cNvSpPr/>
              <p:nvPr/>
            </p:nvSpPr>
            <p:spPr>
              <a:xfrm>
                <a:off x="7493876" y="3091236"/>
                <a:ext cx="1484047" cy="584722"/>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sp>
            <p:nvSpPr>
              <p:cNvPr id="4882" name="Google Shape;4882;p30"/>
              <p:cNvSpPr/>
              <p:nvPr/>
            </p:nvSpPr>
            <p:spPr>
              <a:xfrm>
                <a:off x="7493876" y="2779384"/>
                <a:ext cx="1484047" cy="584722"/>
              </a:xfrm>
              <a:prstGeom prst="ellipse">
                <a:avLst/>
              </a:prstGeom>
              <a:solidFill>
                <a:srgbClr val="B8C2C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FFFFFF"/>
                    </a:solidFill>
                    <a:latin typeface="Calibri"/>
                    <a:ea typeface="Calibri"/>
                    <a:cs typeface="Calibri"/>
                    <a:sym typeface="Calibri"/>
                  </a:rPr>
                  <a:t>              </a:t>
                </a:r>
                <a:endParaRPr/>
              </a:p>
            </p:txBody>
          </p:sp>
          <p:grpSp>
            <p:nvGrpSpPr>
              <p:cNvPr id="4883" name="Google Shape;4883;p30"/>
              <p:cNvGrpSpPr/>
              <p:nvPr/>
            </p:nvGrpSpPr>
            <p:grpSpPr>
              <a:xfrm>
                <a:off x="7713733" y="2857351"/>
                <a:ext cx="1044334" cy="506760"/>
                <a:chOff x="7787001" y="2892412"/>
                <a:chExt cx="899567" cy="421466"/>
              </a:xfrm>
            </p:grpSpPr>
            <p:sp>
              <p:nvSpPr>
                <p:cNvPr id="4884" name="Google Shape;4884;p30"/>
                <p:cNvSpPr/>
                <p:nvPr/>
              </p:nvSpPr>
              <p:spPr>
                <a:xfrm>
                  <a:off x="7818564" y="2892412"/>
                  <a:ext cx="836440" cy="259364"/>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85" name="Google Shape;4885;p30"/>
                <p:cNvSpPr/>
                <p:nvPr/>
              </p:nvSpPr>
              <p:spPr>
                <a:xfrm>
                  <a:off x="8370932" y="3135570"/>
                  <a:ext cx="315636" cy="162102"/>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86" name="Google Shape;4886;p30"/>
                <p:cNvSpPr/>
                <p:nvPr/>
              </p:nvSpPr>
              <p:spPr>
                <a:xfrm>
                  <a:off x="7787001" y="3135570"/>
                  <a:ext cx="315636" cy="162102"/>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887" name="Google Shape;4887;p30"/>
                <p:cNvSpPr/>
                <p:nvPr/>
              </p:nvSpPr>
              <p:spPr>
                <a:xfrm>
                  <a:off x="7897478" y="3038309"/>
                  <a:ext cx="678613" cy="275569"/>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7FF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grpSp>
          <p:nvGrpSpPr>
            <p:cNvPr id="4888" name="Google Shape;4888;p30"/>
            <p:cNvGrpSpPr/>
            <p:nvPr/>
          </p:nvGrpSpPr>
          <p:grpSpPr>
            <a:xfrm>
              <a:off x="11065883" y="3428485"/>
              <a:ext cx="422788" cy="405973"/>
              <a:chOff x="5105071" y="2693365"/>
              <a:chExt cx="610299" cy="414788"/>
            </a:xfrm>
          </p:grpSpPr>
          <p:cxnSp>
            <p:nvCxnSpPr>
              <p:cNvPr id="4889" name="Google Shape;4889;p30"/>
              <p:cNvCxnSpPr/>
              <p:nvPr/>
            </p:nvCxnSpPr>
            <p:spPr>
              <a:xfrm>
                <a:off x="5105071" y="2913721"/>
                <a:ext cx="231914" cy="0"/>
              </a:xfrm>
              <a:prstGeom prst="straightConnector1">
                <a:avLst/>
              </a:prstGeom>
              <a:noFill/>
              <a:ln w="12700" cap="flat" cmpd="sng">
                <a:solidFill>
                  <a:schemeClr val="dk1"/>
                </a:solidFill>
                <a:prstDash val="solid"/>
                <a:round/>
                <a:headEnd type="none" w="sm" len="sm"/>
                <a:tailEnd type="none" w="sm" len="sm"/>
              </a:ln>
            </p:spPr>
          </p:cxnSp>
          <p:grpSp>
            <p:nvGrpSpPr>
              <p:cNvPr id="4890" name="Google Shape;4890;p30"/>
              <p:cNvGrpSpPr/>
              <p:nvPr/>
            </p:nvGrpSpPr>
            <p:grpSpPr>
              <a:xfrm>
                <a:off x="5275406" y="2693365"/>
                <a:ext cx="439964" cy="414788"/>
                <a:chOff x="5275406" y="2711455"/>
                <a:chExt cx="452949" cy="405518"/>
              </a:xfrm>
            </p:grpSpPr>
            <p:pic>
              <p:nvPicPr>
                <p:cNvPr id="4891" name="Google Shape;4891;p30" descr="server_rack.png"/>
                <p:cNvPicPr preferRelativeResize="0"/>
                <p:nvPr/>
              </p:nvPicPr>
              <p:blipFill rotWithShape="1">
                <a:blip r:embed="rId29">
                  <a:alphaModFix/>
                </a:blip>
                <a:srcRect/>
                <a:stretch/>
              </p:blipFill>
              <p:spPr>
                <a:xfrm>
                  <a:off x="5537367" y="2770786"/>
                  <a:ext cx="190988" cy="313366"/>
                </a:xfrm>
                <a:prstGeom prst="rect">
                  <a:avLst/>
                </a:prstGeom>
                <a:noFill/>
                <a:ln>
                  <a:noFill/>
                </a:ln>
              </p:spPr>
            </p:pic>
            <p:pic>
              <p:nvPicPr>
                <p:cNvPr id="4892" name="Google Shape;4892;p30" descr="server_rack.png"/>
                <p:cNvPicPr preferRelativeResize="0"/>
                <p:nvPr/>
              </p:nvPicPr>
              <p:blipFill rotWithShape="1">
                <a:blip r:embed="rId29">
                  <a:alphaModFix/>
                </a:blip>
                <a:srcRect/>
                <a:stretch/>
              </p:blipFill>
              <p:spPr>
                <a:xfrm>
                  <a:off x="5275406" y="2764002"/>
                  <a:ext cx="190988" cy="313366"/>
                </a:xfrm>
                <a:prstGeom prst="rect">
                  <a:avLst/>
                </a:prstGeom>
                <a:noFill/>
                <a:ln>
                  <a:noFill/>
                </a:ln>
              </p:spPr>
            </p:pic>
            <p:pic>
              <p:nvPicPr>
                <p:cNvPr id="4893" name="Google Shape;4893;p30" descr="server_rack.png"/>
                <p:cNvPicPr preferRelativeResize="0"/>
                <p:nvPr/>
              </p:nvPicPr>
              <p:blipFill rotWithShape="1">
                <a:blip r:embed="rId30">
                  <a:alphaModFix/>
                </a:blip>
                <a:srcRect/>
                <a:stretch/>
              </p:blipFill>
              <p:spPr>
                <a:xfrm>
                  <a:off x="5385676" y="2711455"/>
                  <a:ext cx="247152" cy="405518"/>
                </a:xfrm>
                <a:prstGeom prst="rect">
                  <a:avLst/>
                </a:prstGeom>
                <a:noFill/>
                <a:ln>
                  <a:noFill/>
                </a:ln>
              </p:spPr>
            </p:pic>
          </p:grpSp>
        </p:grpSp>
      </p:grpSp>
      <p:pic>
        <p:nvPicPr>
          <p:cNvPr id="4894" name="Google Shape;4894;p30" descr="Big Data. Monster Storage: The Northeast Storage Exchange | MGHPCC"/>
          <p:cNvPicPr preferRelativeResize="0"/>
          <p:nvPr/>
        </p:nvPicPr>
        <p:blipFill rotWithShape="1">
          <a:blip r:embed="rId31">
            <a:alphaModFix/>
          </a:blip>
          <a:srcRect/>
          <a:stretch/>
        </p:blipFill>
        <p:spPr>
          <a:xfrm>
            <a:off x="695325" y="3305175"/>
            <a:ext cx="3581400" cy="1771650"/>
          </a:xfrm>
          <a:prstGeom prst="rect">
            <a:avLst/>
          </a:prstGeom>
          <a:noFill/>
          <a:ln>
            <a:noFill/>
          </a:ln>
        </p:spPr>
      </p:pic>
      <p:sp>
        <p:nvSpPr>
          <p:cNvPr id="4895" name="Google Shape;4895;p30"/>
          <p:cNvSpPr txBox="1"/>
          <p:nvPr/>
        </p:nvSpPr>
        <p:spPr>
          <a:xfrm flipH="1">
            <a:off x="646113" y="5122863"/>
            <a:ext cx="3832225" cy="4159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i="1">
                <a:solidFill>
                  <a:srgbClr val="000000"/>
                </a:solidFill>
                <a:latin typeface="Calibri"/>
                <a:ea typeface="Calibri"/>
                <a:cs typeface="Calibri"/>
                <a:sym typeface="Calibri"/>
              </a:rPr>
              <a:t>Courtesy: </a:t>
            </a:r>
            <a:r>
              <a:rPr lang="en-US" sz="1050">
                <a:solidFill>
                  <a:srgbClr val="000000"/>
                </a:solidFill>
                <a:latin typeface="Calibri"/>
                <a:ea typeface="Calibri"/>
                <a:cs typeface="Calibri"/>
                <a:sym typeface="Calibri"/>
              </a:rPr>
              <a:t>Massachusetts Green High Performance Computing Center (mghpcc.org)</a:t>
            </a:r>
            <a:endParaRPr/>
          </a:p>
        </p:txBody>
      </p:sp>
      <p:pic>
        <p:nvPicPr>
          <p:cNvPr id="4896" name="Google Shape;4896;p30" descr="Puzzle"/>
          <p:cNvPicPr preferRelativeResize="0"/>
          <p:nvPr/>
        </p:nvPicPr>
        <p:blipFill rotWithShape="1">
          <a:blip r:embed="rId32">
            <a:alphaModFix/>
          </a:blip>
          <a:srcRect/>
          <a:stretch/>
        </p:blipFill>
        <p:spPr>
          <a:xfrm rot="2653558">
            <a:off x="8415338" y="125413"/>
            <a:ext cx="603250" cy="603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01"/>
        <p:cNvGrpSpPr/>
        <p:nvPr/>
      </p:nvGrpSpPr>
      <p:grpSpPr>
        <a:xfrm>
          <a:off x="0" y="0"/>
          <a:ext cx="0" cy="0"/>
          <a:chOff x="0" y="0"/>
          <a:chExt cx="0" cy="0"/>
        </a:xfrm>
      </p:grpSpPr>
      <p:sp>
        <p:nvSpPr>
          <p:cNvPr id="4902" name="Google Shape;4902;p3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4903" name="Google Shape;4903;p31"/>
          <p:cNvSpPr txBox="1">
            <a:spLocks noGrp="1"/>
          </p:cNvSpPr>
          <p:nvPr>
            <p:ph type="title" idx="4294967295"/>
          </p:nvPr>
        </p:nvSpPr>
        <p:spPr>
          <a:xfrm>
            <a:off x="293688" y="169863"/>
            <a:ext cx="8382000" cy="9842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Wireless access networks</a:t>
            </a:r>
            <a:endParaRPr/>
          </a:p>
        </p:txBody>
      </p:sp>
      <p:sp>
        <p:nvSpPr>
          <p:cNvPr id="4904" name="Google Shape;4904;p31"/>
          <p:cNvSpPr txBox="1">
            <a:spLocks noGrp="1"/>
          </p:cNvSpPr>
          <p:nvPr>
            <p:ph type="body" idx="4294967295"/>
          </p:nvPr>
        </p:nvSpPr>
        <p:spPr>
          <a:xfrm>
            <a:off x="261938" y="1322388"/>
            <a:ext cx="8370887" cy="865187"/>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a:t>shared </a:t>
            </a:r>
            <a:r>
              <a:rPr lang="en-US" sz="2400" i="1"/>
              <a:t>wireless</a:t>
            </a:r>
            <a:r>
              <a:rPr lang="en-US" sz="2400"/>
              <a:t> access network connects end system to router</a:t>
            </a:r>
            <a:endParaRPr/>
          </a:p>
          <a:p>
            <a:pPr marL="682625" lvl="1" indent="-225425" algn="l" rtl="0">
              <a:lnSpc>
                <a:spcPct val="85000"/>
              </a:lnSpc>
              <a:spcBef>
                <a:spcPts val="400"/>
              </a:spcBef>
              <a:spcAft>
                <a:spcPts val="0"/>
              </a:spcAft>
              <a:buSzPts val="2000"/>
              <a:buChar char="•"/>
            </a:pPr>
            <a:r>
              <a:rPr lang="en-US" sz="2000"/>
              <a:t>via base station aka “access point”</a:t>
            </a:r>
            <a:endParaRPr sz="2000"/>
          </a:p>
        </p:txBody>
      </p:sp>
      <p:pic>
        <p:nvPicPr>
          <p:cNvPr id="4905" name="Google Shape;4905;p31" descr="underline_base"/>
          <p:cNvPicPr preferRelativeResize="0"/>
          <p:nvPr/>
        </p:nvPicPr>
        <p:blipFill rotWithShape="1">
          <a:blip r:embed="rId3">
            <a:alphaModFix/>
          </a:blip>
          <a:srcRect/>
          <a:stretch/>
        </p:blipFill>
        <p:spPr>
          <a:xfrm>
            <a:off x="393700" y="890588"/>
            <a:ext cx="5027613" cy="173037"/>
          </a:xfrm>
          <a:prstGeom prst="rect">
            <a:avLst/>
          </a:prstGeom>
          <a:noFill/>
          <a:ln>
            <a:noFill/>
          </a:ln>
        </p:spPr>
      </p:pic>
      <p:sp>
        <p:nvSpPr>
          <p:cNvPr id="4906" name="Google Shape;4906;p31"/>
          <p:cNvSpPr/>
          <p:nvPr/>
        </p:nvSpPr>
        <p:spPr>
          <a:xfrm>
            <a:off x="341313" y="2214563"/>
            <a:ext cx="4079875" cy="13684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560"/>
              <a:buFont typeface="Noto Sans Symbols"/>
              <a:buNone/>
            </a:pPr>
            <a:r>
              <a:rPr lang="en-US" sz="2400" i="1">
                <a:solidFill>
                  <a:srgbClr val="CC0000"/>
                </a:solidFill>
                <a:latin typeface="Gill Sans"/>
                <a:ea typeface="Gill Sans"/>
                <a:cs typeface="Gill Sans"/>
                <a:sym typeface="Gill Sans"/>
              </a:rPr>
              <a:t>wireless LANs:</a:t>
            </a:r>
            <a:endParaRPr/>
          </a:p>
          <a:p>
            <a:pPr marL="682625" marR="0" lvl="1" indent="-225425" algn="l" rtl="0">
              <a:lnSpc>
                <a:spcPct val="85000"/>
              </a:lnSpc>
              <a:spcBef>
                <a:spcPts val="400"/>
              </a:spcBef>
              <a:spcAft>
                <a:spcPts val="0"/>
              </a:spcAft>
              <a:buClr>
                <a:srgbClr val="000099"/>
              </a:buClr>
              <a:buSzPts val="2000"/>
              <a:buFont typeface="Noto Sans Symbols"/>
              <a:buChar char="▪"/>
            </a:pPr>
            <a:r>
              <a:rPr lang="en-US" sz="2000" b="0" i="0" u="none" strike="noStrike" cap="none">
                <a:solidFill>
                  <a:schemeClr val="dk1"/>
                </a:solidFill>
                <a:latin typeface="Gill Sans"/>
                <a:ea typeface="Gill Sans"/>
                <a:cs typeface="Gill Sans"/>
                <a:sym typeface="Gill Sans"/>
              </a:rPr>
              <a:t>within building (100 ft.)</a:t>
            </a:r>
            <a:endParaRPr/>
          </a:p>
          <a:p>
            <a:pPr marL="682625" marR="0" lvl="1" indent="-225425" algn="l" rtl="0">
              <a:lnSpc>
                <a:spcPct val="85000"/>
              </a:lnSpc>
              <a:spcBef>
                <a:spcPts val="400"/>
              </a:spcBef>
              <a:spcAft>
                <a:spcPts val="0"/>
              </a:spcAft>
              <a:buClr>
                <a:srgbClr val="000099"/>
              </a:buClr>
              <a:buSzPts val="2000"/>
              <a:buFont typeface="Noto Sans Symbols"/>
              <a:buChar char="▪"/>
            </a:pPr>
            <a:r>
              <a:rPr lang="en-US" sz="2000" b="0" i="0" u="none" strike="noStrike" cap="none">
                <a:solidFill>
                  <a:schemeClr val="dk1"/>
                </a:solidFill>
                <a:latin typeface="Gill Sans"/>
                <a:ea typeface="Gill Sans"/>
                <a:cs typeface="Gill Sans"/>
                <a:sym typeface="Gill Sans"/>
              </a:rPr>
              <a:t>802.11b/g/n (WiFi): 11, 54, 450 Mbps transmission rate</a:t>
            </a:r>
            <a:endParaRPr/>
          </a:p>
        </p:txBody>
      </p:sp>
      <p:sp>
        <p:nvSpPr>
          <p:cNvPr id="4907" name="Google Shape;4907;p31"/>
          <p:cNvSpPr/>
          <p:nvPr/>
        </p:nvSpPr>
        <p:spPr>
          <a:xfrm>
            <a:off x="4640263" y="1819275"/>
            <a:ext cx="4619625" cy="2625725"/>
          </a:xfrm>
          <a:prstGeom prst="rect">
            <a:avLst/>
          </a:prstGeom>
          <a:noFill/>
          <a:ln>
            <a:noFill/>
          </a:ln>
        </p:spPr>
        <p:txBody>
          <a:bodyPr spcFirstLastPara="1" wrap="square" lIns="91425" tIns="45700" rIns="91425" bIns="45700" anchor="t" anchorCtr="0">
            <a:noAutofit/>
          </a:bodyPr>
          <a:lstStyle/>
          <a:p>
            <a:pPr marL="342900" marR="0" lvl="0" indent="-243840" algn="l" rtl="0">
              <a:lnSpc>
                <a:spcPct val="85000"/>
              </a:lnSpc>
              <a:spcBef>
                <a:spcPts val="0"/>
              </a:spcBef>
              <a:spcAft>
                <a:spcPts val="0"/>
              </a:spcAft>
              <a:buClr>
                <a:srgbClr val="000099"/>
              </a:buClr>
              <a:buSzPts val="1560"/>
              <a:buFont typeface="Noto Sans Symbols"/>
              <a:buNone/>
            </a:pPr>
            <a:endParaRPr sz="2400">
              <a:solidFill>
                <a:schemeClr val="dk1"/>
              </a:solidFill>
              <a:latin typeface="Gill Sans"/>
              <a:ea typeface="Gill Sans"/>
              <a:cs typeface="Gill Sans"/>
              <a:sym typeface="Gill Sans"/>
            </a:endParaRPr>
          </a:p>
          <a:p>
            <a:pPr marL="342900" marR="0" lvl="0" indent="-342900" algn="l" rtl="0">
              <a:lnSpc>
                <a:spcPct val="85000"/>
              </a:lnSpc>
              <a:spcBef>
                <a:spcPts val="480"/>
              </a:spcBef>
              <a:spcAft>
                <a:spcPts val="0"/>
              </a:spcAft>
              <a:buClr>
                <a:srgbClr val="000099"/>
              </a:buClr>
              <a:buSzPts val="1560"/>
              <a:buFont typeface="Noto Sans Symbols"/>
              <a:buNone/>
            </a:pPr>
            <a:r>
              <a:rPr lang="en-US" sz="2400">
                <a:solidFill>
                  <a:srgbClr val="CC0000"/>
                </a:solidFill>
                <a:latin typeface="Gill Sans"/>
                <a:ea typeface="Gill Sans"/>
                <a:cs typeface="Gill Sans"/>
                <a:sym typeface="Gill Sans"/>
              </a:rPr>
              <a:t>wide-area wireless access</a:t>
            </a:r>
            <a:endParaRPr/>
          </a:p>
          <a:p>
            <a:pPr marL="682625" marR="0" lvl="1" indent="-225425" algn="l" rtl="0">
              <a:lnSpc>
                <a:spcPct val="85000"/>
              </a:lnSpc>
              <a:spcBef>
                <a:spcPts val="400"/>
              </a:spcBef>
              <a:spcAft>
                <a:spcPts val="0"/>
              </a:spcAft>
              <a:buClr>
                <a:srgbClr val="000099"/>
              </a:buClr>
              <a:buSzPts val="2000"/>
              <a:buFont typeface="Noto Sans Symbols"/>
              <a:buChar char="▪"/>
            </a:pPr>
            <a:r>
              <a:rPr lang="en-US" sz="2000" b="0" i="0" u="none" strike="noStrike" cap="none">
                <a:solidFill>
                  <a:schemeClr val="dk1"/>
                </a:solidFill>
                <a:latin typeface="Gill Sans"/>
                <a:ea typeface="Gill Sans"/>
                <a:cs typeface="Gill Sans"/>
                <a:sym typeface="Gill Sans"/>
              </a:rPr>
              <a:t>provided by telco (cellular) operator, 10’s km</a:t>
            </a:r>
            <a:endParaRPr/>
          </a:p>
          <a:p>
            <a:pPr marL="682625" marR="0" lvl="1" indent="-225425" algn="l" rtl="0">
              <a:lnSpc>
                <a:spcPct val="85000"/>
              </a:lnSpc>
              <a:spcBef>
                <a:spcPts val="400"/>
              </a:spcBef>
              <a:spcAft>
                <a:spcPts val="0"/>
              </a:spcAft>
              <a:buClr>
                <a:srgbClr val="000099"/>
              </a:buClr>
              <a:buSzPts val="2000"/>
              <a:buFont typeface="Noto Sans Symbols"/>
              <a:buChar char="▪"/>
            </a:pPr>
            <a:r>
              <a:rPr lang="en-US" sz="2000" b="0" i="0" u="none" strike="noStrike" cap="none">
                <a:solidFill>
                  <a:schemeClr val="dk1"/>
                </a:solidFill>
                <a:latin typeface="Gill Sans"/>
                <a:ea typeface="Gill Sans"/>
                <a:cs typeface="Gill Sans"/>
                <a:sym typeface="Gill Sans"/>
              </a:rPr>
              <a:t>between 1 and 10 Mbps </a:t>
            </a:r>
            <a:endParaRPr/>
          </a:p>
          <a:p>
            <a:pPr marL="682625" marR="0" lvl="1" indent="-225425" algn="l" rtl="0">
              <a:lnSpc>
                <a:spcPct val="85000"/>
              </a:lnSpc>
              <a:spcBef>
                <a:spcPts val="400"/>
              </a:spcBef>
              <a:spcAft>
                <a:spcPts val="0"/>
              </a:spcAft>
              <a:buClr>
                <a:srgbClr val="000099"/>
              </a:buClr>
              <a:buSzPts val="2000"/>
              <a:buFont typeface="Noto Sans Symbols"/>
              <a:buChar char="▪"/>
            </a:pPr>
            <a:r>
              <a:rPr lang="en-US" sz="2000" b="0" i="0" u="none" strike="noStrike" cap="none">
                <a:solidFill>
                  <a:schemeClr val="dk1"/>
                </a:solidFill>
                <a:latin typeface="Gill Sans"/>
                <a:ea typeface="Gill Sans"/>
                <a:cs typeface="Gill Sans"/>
                <a:sym typeface="Gill Sans"/>
              </a:rPr>
              <a:t>3G, 4G: LTE</a:t>
            </a:r>
            <a:endParaRPr/>
          </a:p>
        </p:txBody>
      </p:sp>
      <p:grpSp>
        <p:nvGrpSpPr>
          <p:cNvPr id="4908" name="Google Shape;4908;p31"/>
          <p:cNvGrpSpPr/>
          <p:nvPr/>
        </p:nvGrpSpPr>
        <p:grpSpPr>
          <a:xfrm>
            <a:off x="958850" y="3605213"/>
            <a:ext cx="2487613" cy="1562100"/>
            <a:chOff x="2889" y="1631"/>
            <a:chExt cx="980" cy="743"/>
          </a:xfrm>
        </p:grpSpPr>
        <p:sp>
          <p:nvSpPr>
            <p:cNvPr id="4909" name="Google Shape;4909;p31"/>
            <p:cNvSpPr/>
            <p:nvPr/>
          </p:nvSpPr>
          <p:spPr>
            <a:xfrm>
              <a:off x="3046" y="1841"/>
              <a:ext cx="663" cy="533"/>
            </a:xfrm>
            <a:prstGeom prst="rect">
              <a:avLst/>
            </a:pr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4910" name="Google Shape;4910;p31"/>
            <p:cNvSpPr/>
            <p:nvPr/>
          </p:nvSpPr>
          <p:spPr>
            <a:xfrm>
              <a:off x="2889" y="1631"/>
              <a:ext cx="980" cy="253"/>
            </a:xfrm>
            <a:prstGeom prst="triangle">
              <a:avLst>
                <a:gd name="adj" fmla="val 50000"/>
              </a:avLst>
            </a:prstGeom>
            <a:solidFill>
              <a:srgbClr val="00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CCFF"/>
                </a:solidFill>
                <a:latin typeface="Arial"/>
                <a:ea typeface="Arial"/>
                <a:cs typeface="Arial"/>
                <a:sym typeface="Arial"/>
              </a:endParaRPr>
            </a:p>
          </p:txBody>
        </p:sp>
      </p:grpSp>
      <p:cxnSp>
        <p:nvCxnSpPr>
          <p:cNvPr id="4911" name="Google Shape;4911;p31"/>
          <p:cNvCxnSpPr/>
          <p:nvPr/>
        </p:nvCxnSpPr>
        <p:spPr>
          <a:xfrm>
            <a:off x="2603500" y="5010150"/>
            <a:ext cx="0" cy="220663"/>
          </a:xfrm>
          <a:prstGeom prst="straightConnector1">
            <a:avLst/>
          </a:prstGeom>
          <a:noFill/>
          <a:ln w="9525" cap="flat" cmpd="sng">
            <a:solidFill>
              <a:schemeClr val="dk1"/>
            </a:solidFill>
            <a:prstDash val="solid"/>
            <a:round/>
            <a:headEnd type="none" w="med" len="med"/>
            <a:tailEnd type="none" w="med" len="med"/>
          </a:ln>
        </p:spPr>
      </p:cxnSp>
      <p:cxnSp>
        <p:nvCxnSpPr>
          <p:cNvPr id="4912" name="Google Shape;4912;p31"/>
          <p:cNvCxnSpPr/>
          <p:nvPr/>
        </p:nvCxnSpPr>
        <p:spPr>
          <a:xfrm rot="10800000" flipH="1">
            <a:off x="2003425" y="4875213"/>
            <a:ext cx="287338" cy="4762"/>
          </a:xfrm>
          <a:prstGeom prst="straightConnector1">
            <a:avLst/>
          </a:prstGeom>
          <a:noFill/>
          <a:ln w="9525" cap="flat" cmpd="sng">
            <a:solidFill>
              <a:schemeClr val="dk1"/>
            </a:solidFill>
            <a:prstDash val="solid"/>
            <a:round/>
            <a:headEnd type="none" w="med" len="med"/>
            <a:tailEnd type="none" w="med" len="med"/>
          </a:ln>
        </p:spPr>
      </p:cxnSp>
      <p:grpSp>
        <p:nvGrpSpPr>
          <p:cNvPr id="4913" name="Google Shape;4913;p31"/>
          <p:cNvGrpSpPr/>
          <p:nvPr/>
        </p:nvGrpSpPr>
        <p:grpSpPr>
          <a:xfrm>
            <a:off x="2279650" y="4718050"/>
            <a:ext cx="666750" cy="284163"/>
            <a:chOff x="4650" y="1129"/>
            <a:chExt cx="246" cy="95"/>
          </a:xfrm>
        </p:grpSpPr>
        <p:sp>
          <p:nvSpPr>
            <p:cNvPr id="4914" name="Google Shape;4914;p31"/>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4915" name="Google Shape;4915;p31"/>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4916" name="Google Shape;4916;p31"/>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4917" name="Google Shape;4917;p31"/>
            <p:cNvGrpSpPr/>
            <p:nvPr/>
          </p:nvGrpSpPr>
          <p:grpSpPr>
            <a:xfrm>
              <a:off x="4699" y="1145"/>
              <a:ext cx="138" cy="29"/>
              <a:chOff x="2468" y="1332"/>
              <a:chExt cx="310" cy="60"/>
            </a:xfrm>
          </p:grpSpPr>
          <p:sp>
            <p:nvSpPr>
              <p:cNvPr id="4918" name="Google Shape;4918;p31"/>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19" name="Google Shape;4919;p31"/>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4920" name="Google Shape;4920;p31"/>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4921" name="Google Shape;4921;p31"/>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4922" name="Google Shape;4922;p31"/>
          <p:cNvGrpSpPr/>
          <p:nvPr/>
        </p:nvGrpSpPr>
        <p:grpSpPr>
          <a:xfrm>
            <a:off x="1527175" y="4484688"/>
            <a:ext cx="863600" cy="588962"/>
            <a:chOff x="2967" y="478"/>
            <a:chExt cx="788" cy="625"/>
          </a:xfrm>
        </p:grpSpPr>
        <p:pic>
          <p:nvPicPr>
            <p:cNvPr id="4923" name="Google Shape;4923;p31" descr="access_point_stylized_small"/>
            <p:cNvPicPr preferRelativeResize="0"/>
            <p:nvPr/>
          </p:nvPicPr>
          <p:blipFill rotWithShape="1">
            <a:blip r:embed="rId4">
              <a:alphaModFix/>
            </a:blip>
            <a:srcRect/>
            <a:stretch/>
          </p:blipFill>
          <p:spPr>
            <a:xfrm>
              <a:off x="3012" y="559"/>
              <a:ext cx="576" cy="544"/>
            </a:xfrm>
            <a:prstGeom prst="rect">
              <a:avLst/>
            </a:prstGeom>
            <a:noFill/>
            <a:ln>
              <a:noFill/>
            </a:ln>
          </p:spPr>
        </p:pic>
        <p:pic>
          <p:nvPicPr>
            <p:cNvPr id="4924" name="Google Shape;4924;p31" descr="antenna_radiation_stylized"/>
            <p:cNvPicPr preferRelativeResize="0"/>
            <p:nvPr/>
          </p:nvPicPr>
          <p:blipFill rotWithShape="1">
            <a:blip r:embed="rId5">
              <a:alphaModFix/>
            </a:blip>
            <a:srcRect/>
            <a:stretch/>
          </p:blipFill>
          <p:spPr>
            <a:xfrm>
              <a:off x="2967" y="478"/>
              <a:ext cx="788" cy="188"/>
            </a:xfrm>
            <a:prstGeom prst="rect">
              <a:avLst/>
            </a:prstGeom>
            <a:noFill/>
            <a:ln>
              <a:noFill/>
            </a:ln>
          </p:spPr>
        </p:pic>
      </p:grpSp>
      <p:grpSp>
        <p:nvGrpSpPr>
          <p:cNvPr id="4925" name="Google Shape;4925;p31"/>
          <p:cNvGrpSpPr/>
          <p:nvPr/>
        </p:nvGrpSpPr>
        <p:grpSpPr>
          <a:xfrm>
            <a:off x="1441450" y="3716338"/>
            <a:ext cx="757238" cy="691939"/>
            <a:chOff x="877" y="1008"/>
            <a:chExt cx="2747" cy="2626"/>
          </a:xfrm>
        </p:grpSpPr>
        <p:pic>
          <p:nvPicPr>
            <p:cNvPr id="4926" name="Google Shape;4926;p31" descr="antenna_stylized"/>
            <p:cNvPicPr preferRelativeResize="0"/>
            <p:nvPr/>
          </p:nvPicPr>
          <p:blipFill rotWithShape="1">
            <a:blip r:embed="rId6">
              <a:alphaModFix/>
            </a:blip>
            <a:srcRect/>
            <a:stretch/>
          </p:blipFill>
          <p:spPr>
            <a:xfrm>
              <a:off x="877" y="1008"/>
              <a:ext cx="2725" cy="1421"/>
            </a:xfrm>
            <a:prstGeom prst="rect">
              <a:avLst/>
            </a:prstGeom>
            <a:noFill/>
            <a:ln>
              <a:noFill/>
            </a:ln>
          </p:spPr>
        </p:pic>
        <p:pic>
          <p:nvPicPr>
            <p:cNvPr id="4927" name="Google Shape;4927;p31" descr="laptop_keyboard"/>
            <p:cNvPicPr preferRelativeResize="0"/>
            <p:nvPr/>
          </p:nvPicPr>
          <p:blipFill rotWithShape="1">
            <a:blip r:embed="rId7">
              <a:alphaModFix/>
            </a:blip>
            <a:srcRect/>
            <a:stretch/>
          </p:blipFill>
          <p:spPr>
            <a:xfrm rot="109064" flipH="1">
              <a:off x="1009" y="2586"/>
              <a:ext cx="2245" cy="1013"/>
            </a:xfrm>
            <a:prstGeom prst="rect">
              <a:avLst/>
            </a:prstGeom>
            <a:noFill/>
            <a:ln>
              <a:noFill/>
            </a:ln>
          </p:spPr>
        </p:pic>
        <p:sp>
          <p:nvSpPr>
            <p:cNvPr id="4928" name="Google Shape;4928;p31"/>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929" name="Google Shape;4929;p31" descr="screen"/>
            <p:cNvPicPr preferRelativeResize="0"/>
            <p:nvPr/>
          </p:nvPicPr>
          <p:blipFill rotWithShape="1">
            <a:blip r:embed="rId8">
              <a:alphaModFix/>
            </a:blip>
            <a:srcRect/>
            <a:stretch/>
          </p:blipFill>
          <p:spPr>
            <a:xfrm>
              <a:off x="1842" y="1637"/>
              <a:ext cx="1642" cy="1203"/>
            </a:xfrm>
            <a:prstGeom prst="rect">
              <a:avLst/>
            </a:prstGeom>
            <a:noFill/>
            <a:ln>
              <a:noFill/>
            </a:ln>
          </p:spPr>
        </p:pic>
        <p:sp>
          <p:nvSpPr>
            <p:cNvPr id="4930" name="Google Shape;4930;p31"/>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31" name="Google Shape;4931;p31"/>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32" name="Google Shape;4932;p31"/>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33" name="Google Shape;4933;p31"/>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34" name="Google Shape;4934;p31"/>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35" name="Google Shape;4935;p31"/>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936" name="Google Shape;4936;p31"/>
            <p:cNvGrpSpPr/>
            <p:nvPr/>
          </p:nvGrpSpPr>
          <p:grpSpPr>
            <a:xfrm>
              <a:off x="1709" y="3008"/>
              <a:ext cx="507" cy="234"/>
              <a:chOff x="1740" y="2642"/>
              <a:chExt cx="752" cy="327"/>
            </a:xfrm>
          </p:grpSpPr>
          <p:sp>
            <p:nvSpPr>
              <p:cNvPr id="4937" name="Google Shape;4937;p31"/>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38" name="Google Shape;4938;p31"/>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39" name="Google Shape;4939;p31"/>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40" name="Google Shape;4940;p31"/>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41" name="Google Shape;4941;p31"/>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42" name="Google Shape;4942;p31"/>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4943" name="Google Shape;4943;p31"/>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44" name="Google Shape;4944;p31"/>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45" name="Google Shape;4945;p31"/>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46" name="Google Shape;4946;p31"/>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47" name="Google Shape;4947;p31"/>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48" name="Google Shape;4948;p31"/>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949" name="Google Shape;4949;p31"/>
          <p:cNvGrpSpPr/>
          <p:nvPr/>
        </p:nvGrpSpPr>
        <p:grpSpPr>
          <a:xfrm>
            <a:off x="5146675" y="4071938"/>
            <a:ext cx="2709863" cy="1951037"/>
            <a:chOff x="3652" y="2846"/>
            <a:chExt cx="1253" cy="934"/>
          </a:xfrm>
        </p:grpSpPr>
        <p:sp>
          <p:nvSpPr>
            <p:cNvPr id="4950" name="Google Shape;4950;p31"/>
            <p:cNvSpPr/>
            <p:nvPr/>
          </p:nvSpPr>
          <p:spPr>
            <a:xfrm>
              <a:off x="3652" y="2949"/>
              <a:ext cx="1094" cy="675"/>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4951" name="Google Shape;4951;p31"/>
            <p:cNvCxnSpPr/>
            <p:nvPr/>
          </p:nvCxnSpPr>
          <p:spPr>
            <a:xfrm>
              <a:off x="4337" y="3386"/>
              <a:ext cx="96" cy="60"/>
            </a:xfrm>
            <a:prstGeom prst="straightConnector1">
              <a:avLst/>
            </a:prstGeom>
            <a:noFill/>
            <a:ln w="9525" cap="flat" cmpd="sng">
              <a:solidFill>
                <a:schemeClr val="dk1"/>
              </a:solidFill>
              <a:prstDash val="solid"/>
              <a:round/>
              <a:headEnd type="none" w="med" len="med"/>
              <a:tailEnd type="none" w="med" len="med"/>
            </a:ln>
          </p:spPr>
        </p:cxnSp>
        <p:pic>
          <p:nvPicPr>
            <p:cNvPr id="4952" name="Google Shape;4952;p31" descr="car_icon_small"/>
            <p:cNvPicPr preferRelativeResize="0"/>
            <p:nvPr/>
          </p:nvPicPr>
          <p:blipFill rotWithShape="1">
            <a:blip r:embed="rId9">
              <a:alphaModFix/>
            </a:blip>
            <a:srcRect/>
            <a:stretch/>
          </p:blipFill>
          <p:spPr>
            <a:xfrm>
              <a:off x="4370" y="2956"/>
              <a:ext cx="535" cy="106"/>
            </a:xfrm>
            <a:prstGeom prst="rect">
              <a:avLst/>
            </a:prstGeom>
            <a:noFill/>
            <a:ln>
              <a:noFill/>
            </a:ln>
          </p:spPr>
        </p:pic>
        <p:grpSp>
          <p:nvGrpSpPr>
            <p:cNvPr id="4953" name="Google Shape;4953;p31"/>
            <p:cNvGrpSpPr/>
            <p:nvPr/>
          </p:nvGrpSpPr>
          <p:grpSpPr>
            <a:xfrm>
              <a:off x="3911" y="2846"/>
              <a:ext cx="262" cy="243"/>
              <a:chOff x="2751" y="1851"/>
              <a:chExt cx="462" cy="478"/>
            </a:xfrm>
          </p:grpSpPr>
          <p:pic>
            <p:nvPicPr>
              <p:cNvPr id="4954" name="Google Shape;4954;p31" descr="iphone_stylized_small"/>
              <p:cNvPicPr preferRelativeResize="0"/>
              <p:nvPr/>
            </p:nvPicPr>
            <p:blipFill rotWithShape="1">
              <a:blip r:embed="rId10">
                <a:alphaModFix/>
              </a:blip>
              <a:srcRect/>
              <a:stretch/>
            </p:blipFill>
            <p:spPr>
              <a:xfrm>
                <a:off x="2928" y="1922"/>
                <a:ext cx="152" cy="407"/>
              </a:xfrm>
              <a:prstGeom prst="rect">
                <a:avLst/>
              </a:prstGeom>
              <a:noFill/>
              <a:ln>
                <a:noFill/>
              </a:ln>
            </p:spPr>
          </p:pic>
          <p:pic>
            <p:nvPicPr>
              <p:cNvPr id="4955" name="Google Shape;4955;p31" descr="antenna_radiation_stylized"/>
              <p:cNvPicPr preferRelativeResize="0"/>
              <p:nvPr/>
            </p:nvPicPr>
            <p:blipFill rotWithShape="1">
              <a:blip r:embed="rId11">
                <a:alphaModFix/>
              </a:blip>
              <a:srcRect/>
              <a:stretch/>
            </p:blipFill>
            <p:spPr>
              <a:xfrm>
                <a:off x="2751" y="1851"/>
                <a:ext cx="462" cy="110"/>
              </a:xfrm>
              <a:prstGeom prst="rect">
                <a:avLst/>
              </a:prstGeom>
              <a:noFill/>
              <a:ln>
                <a:noFill/>
              </a:ln>
            </p:spPr>
          </p:pic>
        </p:grpSp>
        <p:grpSp>
          <p:nvGrpSpPr>
            <p:cNvPr id="4956" name="Google Shape;4956;p31"/>
            <p:cNvGrpSpPr/>
            <p:nvPr/>
          </p:nvGrpSpPr>
          <p:grpSpPr>
            <a:xfrm>
              <a:off x="4193" y="3034"/>
              <a:ext cx="288" cy="398"/>
              <a:chOff x="742" y="2409"/>
              <a:chExt cx="576" cy="881"/>
            </a:xfrm>
          </p:grpSpPr>
          <p:grpSp>
            <p:nvGrpSpPr>
              <p:cNvPr id="4957" name="Google Shape;4957;p31"/>
              <p:cNvGrpSpPr/>
              <p:nvPr/>
            </p:nvGrpSpPr>
            <p:grpSpPr>
              <a:xfrm>
                <a:off x="832" y="2643"/>
                <a:ext cx="376" cy="647"/>
                <a:chOff x="3130" y="3288"/>
                <a:chExt cx="410" cy="742"/>
              </a:xfrm>
            </p:grpSpPr>
            <p:cxnSp>
              <p:nvCxnSpPr>
                <p:cNvPr id="4958" name="Google Shape;4958;p31"/>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4959" name="Google Shape;4959;p31"/>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4960" name="Google Shape;4960;p31"/>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961" name="Google Shape;4961;p31"/>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962" name="Google Shape;4962;p31"/>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4963" name="Google Shape;4963;p31"/>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4964" name="Google Shape;4964;p31"/>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4965" name="Google Shape;4965;p31"/>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4966" name="Google Shape;4966;p31"/>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4967" name="Google Shape;4967;p31"/>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4968" name="Google Shape;4968;p31"/>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4969" name="Google Shape;4969;p31"/>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4970" name="Google Shape;4970;p31"/>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4971" name="Google Shape;4971;p31"/>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4972" name="Google Shape;4972;p31"/>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4973" name="Google Shape;4973;p31" descr="cell_tower_radiation copy"/>
              <p:cNvPicPr preferRelativeResize="0"/>
              <p:nvPr/>
            </p:nvPicPr>
            <p:blipFill rotWithShape="1">
              <a:blip r:embed="rId12">
                <a:alphaModFix/>
              </a:blip>
              <a:srcRect/>
              <a:stretch/>
            </p:blipFill>
            <p:spPr>
              <a:xfrm>
                <a:off x="742" y="2409"/>
                <a:ext cx="576" cy="464"/>
              </a:xfrm>
              <a:prstGeom prst="rect">
                <a:avLst/>
              </a:prstGeom>
              <a:noFill/>
              <a:ln>
                <a:noFill/>
              </a:ln>
            </p:spPr>
          </p:pic>
          <p:sp>
            <p:nvSpPr>
              <p:cNvPr id="4974" name="Google Shape;4974;p31"/>
              <p:cNvSpPr/>
              <p:nvPr/>
            </p:nvSpPr>
            <p:spPr>
              <a:xfrm>
                <a:off x="986" y="2597"/>
                <a:ext cx="65" cy="67"/>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4975" name="Google Shape;4975;p31"/>
            <p:cNvGrpSpPr/>
            <p:nvPr/>
          </p:nvGrpSpPr>
          <p:grpSpPr>
            <a:xfrm>
              <a:off x="3715" y="3159"/>
              <a:ext cx="337" cy="261"/>
              <a:chOff x="877" y="1008"/>
              <a:chExt cx="2747" cy="2626"/>
            </a:xfrm>
          </p:grpSpPr>
          <p:pic>
            <p:nvPicPr>
              <p:cNvPr id="4976" name="Google Shape;4976;p31" descr="antenna_stylized"/>
              <p:cNvPicPr preferRelativeResize="0"/>
              <p:nvPr/>
            </p:nvPicPr>
            <p:blipFill rotWithShape="1">
              <a:blip r:embed="rId13">
                <a:alphaModFix/>
              </a:blip>
              <a:srcRect/>
              <a:stretch/>
            </p:blipFill>
            <p:spPr>
              <a:xfrm>
                <a:off x="877" y="1008"/>
                <a:ext cx="2725" cy="1421"/>
              </a:xfrm>
              <a:prstGeom prst="rect">
                <a:avLst/>
              </a:prstGeom>
              <a:noFill/>
              <a:ln>
                <a:noFill/>
              </a:ln>
            </p:spPr>
          </p:pic>
          <p:pic>
            <p:nvPicPr>
              <p:cNvPr id="4977" name="Google Shape;4977;p31" descr="laptop_keyboard"/>
              <p:cNvPicPr preferRelativeResize="0"/>
              <p:nvPr/>
            </p:nvPicPr>
            <p:blipFill rotWithShape="1">
              <a:blip r:embed="rId14">
                <a:alphaModFix/>
              </a:blip>
              <a:srcRect/>
              <a:stretch/>
            </p:blipFill>
            <p:spPr>
              <a:xfrm rot="109064" flipH="1">
                <a:off x="1009" y="2586"/>
                <a:ext cx="2245" cy="1013"/>
              </a:xfrm>
              <a:prstGeom prst="rect">
                <a:avLst/>
              </a:prstGeom>
              <a:noFill/>
              <a:ln>
                <a:noFill/>
              </a:ln>
            </p:spPr>
          </p:pic>
          <p:sp>
            <p:nvSpPr>
              <p:cNvPr id="4978" name="Google Shape;4978;p31"/>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979" name="Google Shape;4979;p31" descr="screen"/>
              <p:cNvPicPr preferRelativeResize="0"/>
              <p:nvPr/>
            </p:nvPicPr>
            <p:blipFill rotWithShape="1">
              <a:blip r:embed="rId15">
                <a:alphaModFix/>
              </a:blip>
              <a:srcRect/>
              <a:stretch/>
            </p:blipFill>
            <p:spPr>
              <a:xfrm>
                <a:off x="1842" y="1637"/>
                <a:ext cx="1642" cy="1203"/>
              </a:xfrm>
              <a:prstGeom prst="rect">
                <a:avLst/>
              </a:prstGeom>
              <a:noFill/>
              <a:ln>
                <a:noFill/>
              </a:ln>
            </p:spPr>
          </p:pic>
          <p:sp>
            <p:nvSpPr>
              <p:cNvPr id="4980" name="Google Shape;4980;p31"/>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81" name="Google Shape;4981;p31"/>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82" name="Google Shape;4982;p31"/>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83" name="Google Shape;4983;p31"/>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84" name="Google Shape;4984;p31"/>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85" name="Google Shape;4985;p31"/>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986" name="Google Shape;4986;p31"/>
              <p:cNvGrpSpPr/>
              <p:nvPr/>
            </p:nvGrpSpPr>
            <p:grpSpPr>
              <a:xfrm>
                <a:off x="1709" y="3008"/>
                <a:ext cx="507" cy="234"/>
                <a:chOff x="1740" y="2642"/>
                <a:chExt cx="752" cy="327"/>
              </a:xfrm>
            </p:grpSpPr>
            <p:sp>
              <p:nvSpPr>
                <p:cNvPr id="4987" name="Google Shape;4987;p31"/>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88" name="Google Shape;4988;p31"/>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89" name="Google Shape;4989;p31"/>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90" name="Google Shape;4990;p31"/>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91" name="Google Shape;4991;p31"/>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92" name="Google Shape;4992;p31"/>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4993" name="Google Shape;4993;p31"/>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94" name="Google Shape;4994;p31"/>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95" name="Google Shape;4995;p31"/>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96" name="Google Shape;4996;p31"/>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97" name="Google Shape;4997;p31"/>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98" name="Google Shape;4998;p31"/>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999" name="Google Shape;4999;p31"/>
            <p:cNvGrpSpPr/>
            <p:nvPr/>
          </p:nvGrpSpPr>
          <p:grpSpPr>
            <a:xfrm>
              <a:off x="4377" y="3439"/>
              <a:ext cx="246" cy="107"/>
              <a:chOff x="4650" y="1129"/>
              <a:chExt cx="246" cy="95"/>
            </a:xfrm>
          </p:grpSpPr>
          <p:sp>
            <p:nvSpPr>
              <p:cNvPr id="5000" name="Google Shape;5000;p31"/>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001" name="Google Shape;5001;p31"/>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002" name="Google Shape;5002;p31"/>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003" name="Google Shape;5003;p31"/>
              <p:cNvGrpSpPr/>
              <p:nvPr/>
            </p:nvGrpSpPr>
            <p:grpSpPr>
              <a:xfrm>
                <a:off x="4699" y="1145"/>
                <a:ext cx="138" cy="29"/>
                <a:chOff x="2468" y="1332"/>
                <a:chExt cx="310" cy="60"/>
              </a:xfrm>
            </p:grpSpPr>
            <p:sp>
              <p:nvSpPr>
                <p:cNvPr id="5004" name="Google Shape;5004;p31"/>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05" name="Google Shape;5005;p31"/>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006" name="Google Shape;5006;p31"/>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5007" name="Google Shape;5007;p31"/>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cxnSp>
          <p:nvCxnSpPr>
            <p:cNvPr id="5008" name="Google Shape;5008;p31"/>
            <p:cNvCxnSpPr/>
            <p:nvPr/>
          </p:nvCxnSpPr>
          <p:spPr>
            <a:xfrm>
              <a:off x="4514" y="3542"/>
              <a:ext cx="0" cy="238"/>
            </a:xfrm>
            <a:prstGeom prst="straightConnector1">
              <a:avLst/>
            </a:prstGeom>
            <a:noFill/>
            <a:ln w="9525" cap="flat" cmpd="sng">
              <a:solidFill>
                <a:schemeClr val="dk1"/>
              </a:solidFill>
              <a:prstDash val="solid"/>
              <a:round/>
              <a:headEnd type="none" w="med" len="med"/>
              <a:tailEnd type="none" w="med" len="med"/>
            </a:ln>
          </p:spPr>
        </p:cxnSp>
      </p:grpSp>
      <p:sp>
        <p:nvSpPr>
          <p:cNvPr id="5009" name="Google Shape;5009;p31"/>
          <p:cNvSpPr txBox="1"/>
          <p:nvPr/>
        </p:nvSpPr>
        <p:spPr>
          <a:xfrm>
            <a:off x="2044700" y="5254625"/>
            <a:ext cx="12128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i="1">
                <a:solidFill>
                  <a:schemeClr val="dk1"/>
                </a:solidFill>
                <a:latin typeface="Arial"/>
                <a:ea typeface="Arial"/>
                <a:cs typeface="Arial"/>
                <a:sym typeface="Arial"/>
              </a:rPr>
              <a:t>to Internet</a:t>
            </a:r>
            <a:endParaRPr/>
          </a:p>
        </p:txBody>
      </p:sp>
      <p:sp>
        <p:nvSpPr>
          <p:cNvPr id="5010" name="Google Shape;5010;p31"/>
          <p:cNvSpPr txBox="1"/>
          <p:nvPr/>
        </p:nvSpPr>
        <p:spPr>
          <a:xfrm>
            <a:off x="6711950" y="5884863"/>
            <a:ext cx="12128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i="1">
                <a:solidFill>
                  <a:schemeClr val="dk1"/>
                </a:solidFill>
                <a:latin typeface="Arial"/>
                <a:ea typeface="Arial"/>
                <a:cs typeface="Arial"/>
                <a:sym typeface="Arial"/>
              </a:rPr>
              <a:t>to Internet</a:t>
            </a:r>
            <a:endParaRPr/>
          </a:p>
        </p:txBody>
      </p:sp>
      <p:sp>
        <p:nvSpPr>
          <p:cNvPr id="5011" name="Google Shape;5011;p3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31</a:t>
            </a:fld>
            <a:endParaRPr sz="1200">
              <a:solidFill>
                <a:schemeClr val="dk1"/>
              </a:solidFill>
              <a:latin typeface="Tahoma"/>
              <a:ea typeface="Tahoma"/>
              <a:cs typeface="Tahoma"/>
              <a:sym typeface="Tahoma"/>
            </a:endParaRPr>
          </a:p>
        </p:txBody>
      </p:sp>
      <p:grpSp>
        <p:nvGrpSpPr>
          <p:cNvPr id="5012" name="Google Shape;5012;p31"/>
          <p:cNvGrpSpPr/>
          <p:nvPr/>
        </p:nvGrpSpPr>
        <p:grpSpPr>
          <a:xfrm>
            <a:off x="2330450" y="3776663"/>
            <a:ext cx="636588" cy="879475"/>
            <a:chOff x="5806938" y="3011924"/>
            <a:chExt cx="347997" cy="396620"/>
          </a:xfrm>
        </p:grpSpPr>
        <p:pic>
          <p:nvPicPr>
            <p:cNvPr id="5013" name="Google Shape;5013;p31" descr="fridge2.png"/>
            <p:cNvPicPr preferRelativeResize="0"/>
            <p:nvPr/>
          </p:nvPicPr>
          <p:blipFill rotWithShape="1">
            <a:blip r:embed="rId16">
              <a:alphaModFix/>
            </a:blip>
            <a:srcRect/>
            <a:stretch/>
          </p:blipFill>
          <p:spPr>
            <a:xfrm>
              <a:off x="5906702" y="3071517"/>
              <a:ext cx="189578" cy="337027"/>
            </a:xfrm>
            <a:prstGeom prst="rect">
              <a:avLst/>
            </a:prstGeom>
            <a:noFill/>
            <a:ln>
              <a:noFill/>
            </a:ln>
          </p:spPr>
        </p:pic>
        <p:pic>
          <p:nvPicPr>
            <p:cNvPr id="5014" name="Google Shape;5014;p31" descr="antenna_stylized"/>
            <p:cNvPicPr preferRelativeResize="0"/>
            <p:nvPr/>
          </p:nvPicPr>
          <p:blipFill rotWithShape="1">
            <a:blip r:embed="rId17">
              <a:alphaModFix/>
            </a:blip>
            <a:srcRect/>
            <a:stretch/>
          </p:blipFill>
          <p:spPr>
            <a:xfrm>
              <a:off x="5806938" y="3011924"/>
              <a:ext cx="347997" cy="167557"/>
            </a:xfrm>
            <a:prstGeom prst="rect">
              <a:avLst/>
            </a:prstGeom>
            <a:noFill/>
            <a:ln>
              <a:noFill/>
            </a:ln>
          </p:spPr>
        </p:pic>
      </p:grpSp>
      <p:grpSp>
        <p:nvGrpSpPr>
          <p:cNvPr id="5015" name="Google Shape;5015;p31"/>
          <p:cNvGrpSpPr/>
          <p:nvPr/>
        </p:nvGrpSpPr>
        <p:grpSpPr>
          <a:xfrm>
            <a:off x="2268538" y="4703763"/>
            <a:ext cx="692150" cy="331787"/>
            <a:chOff x="1871277" y="1576300"/>
            <a:chExt cx="1128371" cy="437861"/>
          </a:xfrm>
        </p:grpSpPr>
        <p:sp>
          <p:nvSpPr>
            <p:cNvPr id="5016" name="Google Shape;5016;p31"/>
            <p:cNvSpPr/>
            <p:nvPr/>
          </p:nvSpPr>
          <p:spPr>
            <a:xfrm rot="10800000" flipH="1">
              <a:off x="1873864" y="1693622"/>
              <a:ext cx="1125784" cy="320539"/>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017" name="Google Shape;5017;p31"/>
            <p:cNvSpPr/>
            <p:nvPr/>
          </p:nvSpPr>
          <p:spPr>
            <a:xfrm>
              <a:off x="1871277" y="1739712"/>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018" name="Google Shape;5018;p31"/>
            <p:cNvSpPr/>
            <p:nvPr/>
          </p:nvSpPr>
          <p:spPr>
            <a:xfrm rot="10800000" flipH="1">
              <a:off x="1871277" y="1576300"/>
              <a:ext cx="1125782" cy="32053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019" name="Google Shape;5019;p31"/>
            <p:cNvSpPr/>
            <p:nvPr/>
          </p:nvSpPr>
          <p:spPr>
            <a:xfrm>
              <a:off x="2158545" y="1672671"/>
              <a:ext cx="548657" cy="161317"/>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020" name="Google Shape;5020;p31"/>
            <p:cNvSpPr/>
            <p:nvPr/>
          </p:nvSpPr>
          <p:spPr>
            <a:xfrm>
              <a:off x="2101609" y="1632865"/>
              <a:ext cx="662530" cy="111037"/>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21" name="Google Shape;5021;p31"/>
            <p:cNvSpPr/>
            <p:nvPr/>
          </p:nvSpPr>
          <p:spPr>
            <a:xfrm>
              <a:off x="2536394" y="1727142"/>
              <a:ext cx="243273" cy="98466"/>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22" name="Google Shape;5022;p31"/>
            <p:cNvSpPr/>
            <p:nvPr/>
          </p:nvSpPr>
          <p:spPr>
            <a:xfrm>
              <a:off x="2091257" y="1729237"/>
              <a:ext cx="240685" cy="9846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023" name="Google Shape;5023;p31"/>
            <p:cNvCxnSpPr>
              <a:endCxn id="5018" idx="2"/>
            </p:cNvCxnSpPr>
            <p:nvPr/>
          </p:nvCxnSpPr>
          <p:spPr>
            <a:xfrm rot="10800000">
              <a:off x="1871277" y="1736570"/>
              <a:ext cx="27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5024" name="Google Shape;5024;p31"/>
            <p:cNvCxnSpPr/>
            <p:nvPr/>
          </p:nvCxnSpPr>
          <p:spPr>
            <a:xfrm rot="10800000">
              <a:off x="2997059" y="1735522"/>
              <a:ext cx="2589" cy="12151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025" name="Google Shape;5025;p31"/>
          <p:cNvGrpSpPr/>
          <p:nvPr/>
        </p:nvGrpSpPr>
        <p:grpSpPr>
          <a:xfrm>
            <a:off x="6681788" y="5286375"/>
            <a:ext cx="569912" cy="269875"/>
            <a:chOff x="1871277" y="1576300"/>
            <a:chExt cx="1128371" cy="437861"/>
          </a:xfrm>
        </p:grpSpPr>
        <p:sp>
          <p:nvSpPr>
            <p:cNvPr id="5026" name="Google Shape;5026;p31"/>
            <p:cNvSpPr/>
            <p:nvPr/>
          </p:nvSpPr>
          <p:spPr>
            <a:xfrm rot="10800000" flipH="1">
              <a:off x="1874419" y="1694780"/>
              <a:ext cx="1125229" cy="31938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027" name="Google Shape;5027;p31"/>
            <p:cNvSpPr/>
            <p:nvPr/>
          </p:nvSpPr>
          <p:spPr>
            <a:xfrm>
              <a:off x="1871277" y="1738567"/>
              <a:ext cx="1128371" cy="11590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028" name="Google Shape;5028;p31"/>
            <p:cNvSpPr/>
            <p:nvPr/>
          </p:nvSpPr>
          <p:spPr>
            <a:xfrm rot="10800000" flipH="1">
              <a:off x="1871277" y="1576300"/>
              <a:ext cx="1125229" cy="31938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029" name="Google Shape;5029;p31"/>
            <p:cNvSpPr/>
            <p:nvPr/>
          </p:nvSpPr>
          <p:spPr>
            <a:xfrm>
              <a:off x="2160442" y="1674175"/>
              <a:ext cx="546899" cy="15969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030" name="Google Shape;5030;p31"/>
            <p:cNvSpPr/>
            <p:nvPr/>
          </p:nvSpPr>
          <p:spPr>
            <a:xfrm>
              <a:off x="2103866" y="1632964"/>
              <a:ext cx="660050" cy="11075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31" name="Google Shape;5031;p31"/>
            <p:cNvSpPr/>
            <p:nvPr/>
          </p:nvSpPr>
          <p:spPr>
            <a:xfrm>
              <a:off x="2537614" y="1728264"/>
              <a:ext cx="242018" cy="9529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32" name="Google Shape;5032;p31"/>
            <p:cNvSpPr/>
            <p:nvPr/>
          </p:nvSpPr>
          <p:spPr>
            <a:xfrm>
              <a:off x="2091294" y="1730839"/>
              <a:ext cx="238875" cy="9530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033" name="Google Shape;5033;p31"/>
            <p:cNvCxnSpPr>
              <a:endCxn id="5028" idx="2"/>
            </p:cNvCxnSpPr>
            <p:nvPr/>
          </p:nvCxnSpPr>
          <p:spPr>
            <a:xfrm rot="10800000">
              <a:off x="1871277" y="1735990"/>
              <a:ext cx="30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5034" name="Google Shape;5034;p31"/>
            <p:cNvCxnSpPr/>
            <p:nvPr/>
          </p:nvCxnSpPr>
          <p:spPr>
            <a:xfrm rot="10800000">
              <a:off x="2996506" y="1735990"/>
              <a:ext cx="3142" cy="121056"/>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38"/>
        <p:cNvGrpSpPr/>
        <p:nvPr/>
      </p:nvGrpSpPr>
      <p:grpSpPr>
        <a:xfrm>
          <a:off x="0" y="0"/>
          <a:ext cx="0" cy="0"/>
          <a:chOff x="0" y="0"/>
          <a:chExt cx="0" cy="0"/>
        </a:xfrm>
      </p:grpSpPr>
      <p:grpSp>
        <p:nvGrpSpPr>
          <p:cNvPr id="5039" name="Google Shape;5039;p32"/>
          <p:cNvGrpSpPr/>
          <p:nvPr/>
        </p:nvGrpSpPr>
        <p:grpSpPr>
          <a:xfrm>
            <a:off x="5281613" y="2803525"/>
            <a:ext cx="409575" cy="565150"/>
            <a:chOff x="375561" y="297711"/>
            <a:chExt cx="1252683" cy="2142487"/>
          </a:xfrm>
        </p:grpSpPr>
        <p:sp>
          <p:nvSpPr>
            <p:cNvPr id="5040" name="Google Shape;5040;p32"/>
            <p:cNvSpPr/>
            <p:nvPr/>
          </p:nvSpPr>
          <p:spPr>
            <a:xfrm>
              <a:off x="375561" y="297711"/>
              <a:ext cx="971072" cy="2136471"/>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041" name="Google Shape;5041;p32"/>
            <p:cNvSpPr/>
            <p:nvPr/>
          </p:nvSpPr>
          <p:spPr>
            <a:xfrm>
              <a:off x="375561" y="309747"/>
              <a:ext cx="1247826" cy="770332"/>
            </a:xfrm>
            <a:custGeom>
              <a:avLst/>
              <a:gdLst/>
              <a:ahLst/>
              <a:cxnLst/>
              <a:rect l="l" t="t" r="r" b="b"/>
              <a:pathLst>
                <a:path w="1248448" h="758069" extrusionOk="0">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042" name="Google Shape;5042;p32"/>
            <p:cNvSpPr/>
            <p:nvPr/>
          </p:nvSpPr>
          <p:spPr>
            <a:xfrm>
              <a:off x="1332065" y="1080080"/>
              <a:ext cx="296179" cy="1360118"/>
            </a:xfrm>
            <a:prstGeom prst="rect">
              <a:avLst/>
            </a:prstGeom>
            <a:solidFill>
              <a:srgbClr val="33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sp>
        <p:nvSpPr>
          <p:cNvPr id="5043" name="Google Shape;5043;p32"/>
          <p:cNvSpPr txBox="1">
            <a:spLocks noGrp="1"/>
          </p:cNvSpPr>
          <p:nvPr>
            <p:ph type="title" idx="4294967295"/>
          </p:nvPr>
        </p:nvSpPr>
        <p:spPr>
          <a:xfrm>
            <a:off x="290513" y="198438"/>
            <a:ext cx="8321675" cy="7651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Host: sends </a:t>
            </a:r>
            <a:r>
              <a:rPr lang="en-US" sz="4000" i="1"/>
              <a:t>packets</a:t>
            </a:r>
            <a:r>
              <a:rPr lang="en-US" sz="4000"/>
              <a:t> of data</a:t>
            </a:r>
            <a:endParaRPr/>
          </a:p>
        </p:txBody>
      </p:sp>
      <p:sp>
        <p:nvSpPr>
          <p:cNvPr id="5044" name="Google Shape;5044;p32"/>
          <p:cNvSpPr txBox="1">
            <a:spLocks noGrp="1"/>
          </p:cNvSpPr>
          <p:nvPr>
            <p:ph type="body" idx="4294967295"/>
          </p:nvPr>
        </p:nvSpPr>
        <p:spPr>
          <a:xfrm>
            <a:off x="446088" y="1141413"/>
            <a:ext cx="3775075" cy="4095750"/>
          </a:xfrm>
          <a:prstGeom prst="rect">
            <a:avLst/>
          </a:prstGeom>
          <a:noFill/>
          <a:ln>
            <a:noFill/>
          </a:ln>
        </p:spPr>
        <p:txBody>
          <a:bodyPr spcFirstLastPara="1" wrap="square" lIns="91425" tIns="45700" rIns="91425" bIns="45700" anchor="t" anchorCtr="0">
            <a:noAutofit/>
          </a:bodyPr>
          <a:lstStyle/>
          <a:p>
            <a:pPr marL="0" lvl="0" indent="0" algn="l" rtl="0">
              <a:lnSpc>
                <a:spcPct val="85000"/>
              </a:lnSpc>
              <a:spcBef>
                <a:spcPts val="0"/>
              </a:spcBef>
              <a:spcAft>
                <a:spcPts val="0"/>
              </a:spcAft>
              <a:buSzPts val="2400"/>
              <a:buFont typeface="Noto Sans Symbols"/>
              <a:buNone/>
            </a:pPr>
            <a:r>
              <a:rPr lang="en-US" sz="2400" dirty="0"/>
              <a:t>host sending function:</a:t>
            </a:r>
            <a:endParaRPr dirty="0"/>
          </a:p>
          <a:p>
            <a:pPr marL="342900" lvl="0" indent="-342900" algn="l" rtl="0">
              <a:lnSpc>
                <a:spcPct val="85000"/>
              </a:lnSpc>
              <a:spcBef>
                <a:spcPts val="480"/>
              </a:spcBef>
              <a:spcAft>
                <a:spcPts val="0"/>
              </a:spcAft>
              <a:buSzPts val="2400"/>
              <a:buFont typeface="Noto Sans Symbols"/>
              <a:buChar char="▪"/>
            </a:pPr>
            <a:r>
              <a:rPr lang="en-US" sz="2400" dirty="0"/>
              <a:t>takes application message</a:t>
            </a:r>
            <a:endParaRPr dirty="0"/>
          </a:p>
          <a:p>
            <a:pPr marL="342900" lvl="0" indent="-342900" algn="l" rtl="0">
              <a:lnSpc>
                <a:spcPct val="85000"/>
              </a:lnSpc>
              <a:spcBef>
                <a:spcPts val="480"/>
              </a:spcBef>
              <a:spcAft>
                <a:spcPts val="0"/>
              </a:spcAft>
              <a:buSzPts val="2400"/>
              <a:buFont typeface="Noto Sans Symbols"/>
              <a:buChar char="▪"/>
            </a:pPr>
            <a:r>
              <a:rPr lang="en-US" sz="2400" dirty="0"/>
              <a:t>breaks into smaller chunks, known as </a:t>
            </a:r>
            <a:r>
              <a:rPr lang="en-US" sz="2400" i="1" dirty="0">
                <a:solidFill>
                  <a:srgbClr val="C00000"/>
                </a:solidFill>
              </a:rPr>
              <a:t>packets</a:t>
            </a:r>
            <a:r>
              <a:rPr lang="en-US" sz="2400" dirty="0"/>
              <a:t>, of length </a:t>
            </a:r>
            <a:r>
              <a:rPr lang="en-US" sz="2400" i="1" dirty="0">
                <a:solidFill>
                  <a:srgbClr val="C00000"/>
                </a:solidFill>
              </a:rPr>
              <a:t>L</a:t>
            </a:r>
            <a:r>
              <a:rPr lang="en-US" sz="2400" dirty="0"/>
              <a:t> bits (e.g. 1KB=1024 bit)</a:t>
            </a:r>
            <a:endParaRPr dirty="0"/>
          </a:p>
          <a:p>
            <a:pPr marL="342900" lvl="0" indent="-342900" algn="l" rtl="0">
              <a:lnSpc>
                <a:spcPct val="85000"/>
              </a:lnSpc>
              <a:spcBef>
                <a:spcPts val="480"/>
              </a:spcBef>
              <a:spcAft>
                <a:spcPts val="0"/>
              </a:spcAft>
              <a:buSzPts val="2400"/>
              <a:buFont typeface="Noto Sans Symbols"/>
              <a:buChar char="▪"/>
            </a:pPr>
            <a:r>
              <a:rPr lang="en-US" sz="2400" dirty="0"/>
              <a:t>transmits packet into access network at </a:t>
            </a:r>
            <a:r>
              <a:rPr lang="en-US" sz="2400" i="1" dirty="0">
                <a:solidFill>
                  <a:srgbClr val="C00000"/>
                </a:solidFill>
              </a:rPr>
              <a:t>transmission rate R</a:t>
            </a:r>
            <a:endParaRPr dirty="0"/>
          </a:p>
          <a:p>
            <a:pPr marL="682625" lvl="1" indent="-225425" algn="l" rtl="0">
              <a:lnSpc>
                <a:spcPct val="85000"/>
              </a:lnSpc>
              <a:spcBef>
                <a:spcPts val="480"/>
              </a:spcBef>
              <a:spcAft>
                <a:spcPts val="0"/>
              </a:spcAft>
              <a:buSzPts val="2400"/>
              <a:buFont typeface="Arial"/>
              <a:buChar char="•"/>
            </a:pPr>
            <a:r>
              <a:rPr lang="en-US" dirty="0"/>
              <a:t>link transmission rate, aka link </a:t>
            </a:r>
            <a:r>
              <a:rPr lang="en-US" i="1" dirty="0">
                <a:solidFill>
                  <a:srgbClr val="C00000"/>
                </a:solidFill>
              </a:rPr>
              <a:t>capacity, aka link bandwidth</a:t>
            </a:r>
            <a:endParaRPr dirty="0"/>
          </a:p>
        </p:txBody>
      </p:sp>
      <p:cxnSp>
        <p:nvCxnSpPr>
          <p:cNvPr id="5045" name="Google Shape;5045;p32"/>
          <p:cNvCxnSpPr/>
          <p:nvPr/>
        </p:nvCxnSpPr>
        <p:spPr>
          <a:xfrm>
            <a:off x="5705475" y="3727450"/>
            <a:ext cx="2454275" cy="0"/>
          </a:xfrm>
          <a:prstGeom prst="straightConnector1">
            <a:avLst/>
          </a:prstGeom>
          <a:noFill/>
          <a:ln w="28575" cap="flat" cmpd="sng">
            <a:solidFill>
              <a:schemeClr val="dk1"/>
            </a:solidFill>
            <a:prstDash val="solid"/>
            <a:round/>
            <a:headEnd type="none" w="med" len="med"/>
            <a:tailEnd type="none" w="med" len="med"/>
          </a:ln>
        </p:spPr>
      </p:cxnSp>
      <p:pic>
        <p:nvPicPr>
          <p:cNvPr id="5046" name="Google Shape;5046;p32" descr="underline_base"/>
          <p:cNvPicPr preferRelativeResize="0"/>
          <p:nvPr/>
        </p:nvPicPr>
        <p:blipFill rotWithShape="1">
          <a:blip r:embed="rId3">
            <a:alphaModFix/>
          </a:blip>
          <a:srcRect/>
          <a:stretch/>
        </p:blipFill>
        <p:spPr>
          <a:xfrm>
            <a:off x="327025" y="822325"/>
            <a:ext cx="5749925" cy="160338"/>
          </a:xfrm>
          <a:prstGeom prst="rect">
            <a:avLst/>
          </a:prstGeom>
          <a:noFill/>
          <a:ln>
            <a:noFill/>
          </a:ln>
        </p:spPr>
      </p:pic>
      <p:grpSp>
        <p:nvGrpSpPr>
          <p:cNvPr id="5047" name="Google Shape;5047;p32"/>
          <p:cNvGrpSpPr/>
          <p:nvPr/>
        </p:nvGrpSpPr>
        <p:grpSpPr>
          <a:xfrm>
            <a:off x="7883525" y="3427413"/>
            <a:ext cx="1052513" cy="355600"/>
            <a:chOff x="4410" y="1365"/>
            <a:chExt cx="663" cy="224"/>
          </a:xfrm>
        </p:grpSpPr>
        <p:sp>
          <p:nvSpPr>
            <p:cNvPr id="5048" name="Google Shape;5048;p32"/>
            <p:cNvSpPr/>
            <p:nvPr/>
          </p:nvSpPr>
          <p:spPr>
            <a:xfrm>
              <a:off x="4410" y="1500"/>
              <a:ext cx="495" cy="87"/>
            </a:xfrm>
            <a:prstGeom prst="rect">
              <a:avLst/>
            </a:prstGeom>
            <a:gradFill>
              <a:gsLst>
                <a:gs pos="0">
                  <a:srgbClr val="009999"/>
                </a:gs>
                <a:gs pos="100000">
                  <a:srgbClr val="FFFFFF"/>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5049" name="Google Shape;5049;p32"/>
            <p:cNvSpPr/>
            <p:nvPr/>
          </p:nvSpPr>
          <p:spPr>
            <a:xfrm>
              <a:off x="4410" y="1368"/>
              <a:ext cx="663" cy="135"/>
            </a:xfrm>
            <a:prstGeom prst="parallelogram">
              <a:avLst>
                <a:gd name="adj" fmla="val 122778"/>
              </a:avLst>
            </a:prstGeom>
            <a:gradFill>
              <a:gsLst>
                <a:gs pos="0">
                  <a:srgbClr val="009999"/>
                </a:gs>
                <a:gs pos="100000">
                  <a:srgbClr val="FFFFFF"/>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5050" name="Google Shape;5050;p32"/>
            <p:cNvSpPr/>
            <p:nvPr/>
          </p:nvSpPr>
          <p:spPr>
            <a:xfrm>
              <a:off x="4904" y="1365"/>
              <a:ext cx="169" cy="224"/>
            </a:xfrm>
            <a:custGeom>
              <a:avLst/>
              <a:gdLst/>
              <a:ahLst/>
              <a:cxnLst/>
              <a:rect l="l" t="t" r="r" b="b"/>
              <a:pathLst>
                <a:path w="169" h="224" extrusionOk="0">
                  <a:moveTo>
                    <a:pt x="0" y="138"/>
                  </a:moveTo>
                  <a:lnTo>
                    <a:pt x="0" y="224"/>
                  </a:lnTo>
                  <a:lnTo>
                    <a:pt x="169" y="77"/>
                  </a:lnTo>
                  <a:lnTo>
                    <a:pt x="169" y="0"/>
                  </a:lnTo>
                  <a:lnTo>
                    <a:pt x="0" y="138"/>
                  </a:lnTo>
                  <a:close/>
                </a:path>
              </a:pathLst>
            </a:custGeom>
            <a:solidFill>
              <a:srgbClr val="BBE0E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51" name="Google Shape;5051;p32"/>
            <p:cNvSpPr/>
            <p:nvPr/>
          </p:nvSpPr>
          <p:spPr>
            <a:xfrm>
              <a:off x="4475" y="1395"/>
              <a:ext cx="506" cy="80"/>
            </a:xfrm>
            <a:custGeom>
              <a:avLst/>
              <a:gdLst/>
              <a:ahLst/>
              <a:cxnLst/>
              <a:rect l="l" t="t" r="r" b="b"/>
              <a:pathLst>
                <a:path w="280" h="63" extrusionOk="0">
                  <a:moveTo>
                    <a:pt x="0" y="63"/>
                  </a:moveTo>
                  <a:lnTo>
                    <a:pt x="37" y="62"/>
                  </a:lnTo>
                  <a:lnTo>
                    <a:pt x="219" y="0"/>
                  </a:lnTo>
                  <a:lnTo>
                    <a:pt x="280" y="0"/>
                  </a:lnTo>
                </a:path>
              </a:pathLst>
            </a:custGeom>
            <a:noFill/>
            <a:ln w="1905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52" name="Google Shape;5052;p32"/>
            <p:cNvSpPr/>
            <p:nvPr/>
          </p:nvSpPr>
          <p:spPr>
            <a:xfrm>
              <a:off x="4593" y="1391"/>
              <a:ext cx="293" cy="93"/>
            </a:xfrm>
            <a:custGeom>
              <a:avLst/>
              <a:gdLst/>
              <a:ahLst/>
              <a:cxnLst/>
              <a:rect l="l" t="t" r="r" b="b"/>
              <a:pathLst>
                <a:path w="293" h="93" extrusionOk="0">
                  <a:moveTo>
                    <a:pt x="0" y="0"/>
                  </a:moveTo>
                  <a:lnTo>
                    <a:pt x="67" y="1"/>
                  </a:lnTo>
                  <a:lnTo>
                    <a:pt x="195" y="93"/>
                  </a:lnTo>
                  <a:lnTo>
                    <a:pt x="293" y="93"/>
                  </a:lnTo>
                </a:path>
              </a:pathLst>
            </a:custGeom>
            <a:noFill/>
            <a:ln w="1905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5053" name="Google Shape;5053;p32"/>
          <p:cNvSpPr txBox="1"/>
          <p:nvPr/>
        </p:nvSpPr>
        <p:spPr>
          <a:xfrm>
            <a:off x="5756275" y="3759200"/>
            <a:ext cx="2646363"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i="1">
                <a:solidFill>
                  <a:schemeClr val="dk1"/>
                </a:solidFill>
                <a:latin typeface="Arial"/>
                <a:ea typeface="Arial"/>
                <a:cs typeface="Arial"/>
                <a:sym typeface="Arial"/>
              </a:rPr>
              <a:t>R: </a:t>
            </a:r>
            <a:r>
              <a:rPr lang="en-US" sz="1800">
                <a:solidFill>
                  <a:schemeClr val="dk1"/>
                </a:solidFill>
                <a:latin typeface="Arial"/>
                <a:ea typeface="Arial"/>
                <a:cs typeface="Arial"/>
                <a:sym typeface="Arial"/>
              </a:rPr>
              <a:t>link transmission rate</a:t>
            </a:r>
            <a:endParaRPr/>
          </a:p>
        </p:txBody>
      </p:sp>
      <p:grpSp>
        <p:nvGrpSpPr>
          <p:cNvPr id="5054" name="Google Shape;5054;p32"/>
          <p:cNvGrpSpPr/>
          <p:nvPr/>
        </p:nvGrpSpPr>
        <p:grpSpPr>
          <a:xfrm>
            <a:off x="5033963" y="2809875"/>
            <a:ext cx="409575" cy="565150"/>
            <a:chOff x="375561" y="297711"/>
            <a:chExt cx="1252683" cy="2138362"/>
          </a:xfrm>
        </p:grpSpPr>
        <p:sp>
          <p:nvSpPr>
            <p:cNvPr id="5055" name="Google Shape;5055;p32"/>
            <p:cNvSpPr/>
            <p:nvPr/>
          </p:nvSpPr>
          <p:spPr>
            <a:xfrm>
              <a:off x="375561" y="297711"/>
              <a:ext cx="971072" cy="2138362"/>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056" name="Google Shape;5056;p32"/>
            <p:cNvSpPr/>
            <p:nvPr/>
          </p:nvSpPr>
          <p:spPr>
            <a:xfrm>
              <a:off x="375561" y="309724"/>
              <a:ext cx="1247826" cy="768849"/>
            </a:xfrm>
            <a:custGeom>
              <a:avLst/>
              <a:gdLst/>
              <a:ahLst/>
              <a:cxnLst/>
              <a:rect l="l" t="t" r="r" b="b"/>
              <a:pathLst>
                <a:path w="1248448" h="758069" extrusionOk="0">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057" name="Google Shape;5057;p32"/>
            <p:cNvSpPr/>
            <p:nvPr/>
          </p:nvSpPr>
          <p:spPr>
            <a:xfrm>
              <a:off x="1332065" y="1066560"/>
              <a:ext cx="296179" cy="1363508"/>
            </a:xfrm>
            <a:prstGeom prst="rect">
              <a:avLst/>
            </a:prstGeom>
            <a:solidFill>
              <a:srgbClr val="33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sp>
        <p:nvSpPr>
          <p:cNvPr id="5058" name="Google Shape;5058;p32"/>
          <p:cNvSpPr txBox="1"/>
          <p:nvPr/>
        </p:nvSpPr>
        <p:spPr>
          <a:xfrm>
            <a:off x="4791075" y="3986213"/>
            <a:ext cx="668338"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host</a:t>
            </a:r>
            <a:endParaRPr/>
          </a:p>
        </p:txBody>
      </p:sp>
      <p:grpSp>
        <p:nvGrpSpPr>
          <p:cNvPr id="5059" name="Google Shape;5059;p32"/>
          <p:cNvGrpSpPr/>
          <p:nvPr/>
        </p:nvGrpSpPr>
        <p:grpSpPr>
          <a:xfrm>
            <a:off x="4559300" y="3372724"/>
            <a:ext cx="1295400" cy="669051"/>
            <a:chOff x="1816230" y="5881531"/>
            <a:chExt cx="1843339" cy="976469"/>
          </a:xfrm>
        </p:grpSpPr>
        <p:pic>
          <p:nvPicPr>
            <p:cNvPr id="5060" name="Google Shape;5060;p32"/>
            <p:cNvPicPr preferRelativeResize="0"/>
            <p:nvPr/>
          </p:nvPicPr>
          <p:blipFill rotWithShape="1">
            <a:blip r:embed="rId4">
              <a:alphaModFix/>
            </a:blip>
            <a:srcRect/>
            <a:stretch/>
          </p:blipFill>
          <p:spPr>
            <a:xfrm>
              <a:off x="1816230" y="6142069"/>
              <a:ext cx="1843339" cy="715931"/>
            </a:xfrm>
            <a:prstGeom prst="rect">
              <a:avLst/>
            </a:prstGeom>
            <a:noFill/>
            <a:ln>
              <a:noFill/>
            </a:ln>
          </p:spPr>
        </p:pic>
        <p:sp>
          <p:nvSpPr>
            <p:cNvPr id="5061" name="Google Shape;5061;p32"/>
            <p:cNvSpPr/>
            <p:nvPr/>
          </p:nvSpPr>
          <p:spPr>
            <a:xfrm rot="1049095">
              <a:off x="1947252" y="6118900"/>
              <a:ext cx="1651325" cy="463386"/>
            </a:xfrm>
            <a:prstGeom prst="rect">
              <a:avLst/>
            </a:prstGeom>
            <a:gradFill>
              <a:gsLst>
                <a:gs pos="0">
                  <a:schemeClr val="lt1"/>
                </a:gs>
                <a:gs pos="50000">
                  <a:srgbClr val="FFFFFF">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grpSp>
        <p:nvGrpSpPr>
          <p:cNvPr id="5062" name="Google Shape;5062;p32"/>
          <p:cNvGrpSpPr/>
          <p:nvPr/>
        </p:nvGrpSpPr>
        <p:grpSpPr>
          <a:xfrm>
            <a:off x="4679069" y="1919288"/>
            <a:ext cx="1449562" cy="987152"/>
            <a:chOff x="2362923" y="4309243"/>
            <a:chExt cx="1821888" cy="1441857"/>
          </a:xfrm>
        </p:grpSpPr>
        <p:pic>
          <p:nvPicPr>
            <p:cNvPr id="5063" name="Google Shape;5063;p32"/>
            <p:cNvPicPr preferRelativeResize="0"/>
            <p:nvPr/>
          </p:nvPicPr>
          <p:blipFill rotWithShape="1">
            <a:blip r:embed="rId5">
              <a:alphaModFix/>
            </a:blip>
            <a:srcRect/>
            <a:stretch/>
          </p:blipFill>
          <p:spPr>
            <a:xfrm>
              <a:off x="2583508" y="4309243"/>
              <a:ext cx="1284945" cy="1282262"/>
            </a:xfrm>
            <a:prstGeom prst="rect">
              <a:avLst/>
            </a:prstGeom>
            <a:noFill/>
            <a:ln>
              <a:noFill/>
            </a:ln>
          </p:spPr>
        </p:pic>
        <p:sp>
          <p:nvSpPr>
            <p:cNvPr id="5064" name="Google Shape;5064;p32"/>
            <p:cNvSpPr/>
            <p:nvPr/>
          </p:nvSpPr>
          <p:spPr>
            <a:xfrm rot="-9998178">
              <a:off x="2387973" y="5127757"/>
              <a:ext cx="1771787" cy="424330"/>
            </a:xfrm>
            <a:prstGeom prst="rect">
              <a:avLst/>
            </a:prstGeom>
            <a:gradFill>
              <a:gsLst>
                <a:gs pos="0">
                  <a:schemeClr val="lt1"/>
                </a:gs>
                <a:gs pos="50000">
                  <a:srgbClr val="FFFFFF">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sp>
        <p:nvSpPr>
          <p:cNvPr id="5065" name="Google Shape;5065;p32"/>
          <p:cNvSpPr txBox="1"/>
          <p:nvPr/>
        </p:nvSpPr>
        <p:spPr>
          <a:xfrm>
            <a:off x="5448300" y="3341688"/>
            <a:ext cx="28892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a:t>
            </a:r>
            <a:endParaRPr/>
          </a:p>
        </p:txBody>
      </p:sp>
      <p:sp>
        <p:nvSpPr>
          <p:cNvPr id="5066" name="Google Shape;5066;p32"/>
          <p:cNvSpPr txBox="1"/>
          <p:nvPr/>
        </p:nvSpPr>
        <p:spPr>
          <a:xfrm>
            <a:off x="5207000" y="3349625"/>
            <a:ext cx="288925" cy="3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2</a:t>
            </a:r>
            <a:endParaRPr/>
          </a:p>
        </p:txBody>
      </p:sp>
      <p:cxnSp>
        <p:nvCxnSpPr>
          <p:cNvPr id="5067" name="Google Shape;5067;p32"/>
          <p:cNvCxnSpPr/>
          <p:nvPr/>
        </p:nvCxnSpPr>
        <p:spPr>
          <a:xfrm rot="10800000" flipH="1">
            <a:off x="5697538" y="2363788"/>
            <a:ext cx="1225550" cy="565150"/>
          </a:xfrm>
          <a:prstGeom prst="straightConnector1">
            <a:avLst/>
          </a:prstGeom>
          <a:noFill/>
          <a:ln w="9525" cap="flat" cmpd="sng">
            <a:solidFill>
              <a:schemeClr val="dk1"/>
            </a:solidFill>
            <a:prstDash val="solid"/>
            <a:round/>
            <a:headEnd type="none" w="med" len="med"/>
            <a:tailEnd type="none" w="med" len="med"/>
          </a:ln>
        </p:spPr>
      </p:cxnSp>
      <p:sp>
        <p:nvSpPr>
          <p:cNvPr id="5068" name="Google Shape;5068;p32"/>
          <p:cNvSpPr txBox="1"/>
          <p:nvPr/>
        </p:nvSpPr>
        <p:spPr>
          <a:xfrm>
            <a:off x="6861175" y="2014538"/>
            <a:ext cx="1531938"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two packets, </a:t>
            </a:r>
            <a:endParaRPr/>
          </a:p>
          <a:p>
            <a:pPr marL="0" marR="0" lvl="0" indent="0" algn="l" rtl="0">
              <a:lnSpc>
                <a:spcPct val="100000"/>
              </a:lnSpc>
              <a:spcBef>
                <a:spcPts val="0"/>
              </a:spcBef>
              <a:spcAft>
                <a:spcPts val="0"/>
              </a:spcAft>
              <a:buClr>
                <a:schemeClr val="dk1"/>
              </a:buClr>
              <a:buSzPts val="1800"/>
              <a:buFont typeface="Noto Sans Symbols"/>
              <a:buNone/>
            </a:pPr>
            <a:r>
              <a:rPr lang="en-US" sz="1800" i="1">
                <a:solidFill>
                  <a:schemeClr val="dk1"/>
                </a:solidFill>
                <a:latin typeface="Arial"/>
                <a:ea typeface="Arial"/>
                <a:cs typeface="Arial"/>
                <a:sym typeface="Arial"/>
              </a:rPr>
              <a:t>L</a:t>
            </a:r>
            <a:r>
              <a:rPr lang="en-US" sz="1800">
                <a:solidFill>
                  <a:schemeClr val="dk1"/>
                </a:solidFill>
                <a:latin typeface="Arial"/>
                <a:ea typeface="Arial"/>
                <a:cs typeface="Arial"/>
                <a:sym typeface="Arial"/>
              </a:rPr>
              <a:t> bits each</a:t>
            </a:r>
            <a:endParaRPr/>
          </a:p>
        </p:txBody>
      </p:sp>
      <p:sp>
        <p:nvSpPr>
          <p:cNvPr id="5069" name="Google Shape;5069;p32"/>
          <p:cNvSpPr txBox="1"/>
          <p:nvPr/>
        </p:nvSpPr>
        <p:spPr>
          <a:xfrm>
            <a:off x="1550988" y="5456238"/>
            <a:ext cx="1479550" cy="78581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packet</a:t>
            </a:r>
            <a:endParaRPr/>
          </a:p>
          <a:p>
            <a:pPr marL="0" marR="0" lvl="0" indent="0" algn="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transmission</a:t>
            </a:r>
            <a:endParaRPr/>
          </a:p>
          <a:p>
            <a:pPr marL="0" marR="0" lvl="0" indent="0" algn="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delay</a:t>
            </a:r>
            <a:endParaRPr/>
          </a:p>
        </p:txBody>
      </p:sp>
      <p:sp>
        <p:nvSpPr>
          <p:cNvPr id="5070" name="Google Shape;5070;p32"/>
          <p:cNvSpPr txBox="1"/>
          <p:nvPr/>
        </p:nvSpPr>
        <p:spPr>
          <a:xfrm>
            <a:off x="3660775" y="5453063"/>
            <a:ext cx="1711325" cy="7858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time needed to</a:t>
            </a:r>
            <a:endParaRPr/>
          </a:p>
          <a:p>
            <a:pPr marL="0" marR="0" lvl="0" indent="0" algn="ct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transmit </a:t>
            </a:r>
            <a:r>
              <a:rPr lang="en-US" sz="1800" i="1">
                <a:solidFill>
                  <a:schemeClr val="dk1"/>
                </a:solidFill>
                <a:latin typeface="Arial"/>
                <a:ea typeface="Arial"/>
                <a:cs typeface="Arial"/>
                <a:sym typeface="Arial"/>
              </a:rPr>
              <a:t>L</a:t>
            </a:r>
            <a:r>
              <a:rPr lang="en-US" sz="1800">
                <a:solidFill>
                  <a:schemeClr val="dk1"/>
                </a:solidFill>
                <a:latin typeface="Arial"/>
                <a:ea typeface="Arial"/>
                <a:cs typeface="Arial"/>
                <a:sym typeface="Arial"/>
              </a:rPr>
              <a:t>-bit</a:t>
            </a:r>
            <a:endParaRPr/>
          </a:p>
          <a:p>
            <a:pPr marL="0" marR="0" lvl="0" indent="0" algn="ct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packet into link</a:t>
            </a:r>
            <a:endParaRPr/>
          </a:p>
        </p:txBody>
      </p:sp>
      <p:sp>
        <p:nvSpPr>
          <p:cNvPr id="5071" name="Google Shape;5071;p32"/>
          <p:cNvSpPr txBox="1"/>
          <p:nvPr/>
        </p:nvSpPr>
        <p:spPr>
          <a:xfrm>
            <a:off x="6167438" y="5400675"/>
            <a:ext cx="1741487" cy="831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L</a:t>
            </a:r>
            <a:r>
              <a:rPr lang="en-US" sz="2400">
                <a:solidFill>
                  <a:schemeClr val="dk1"/>
                </a:solidFill>
                <a:latin typeface="Arial"/>
                <a:ea typeface="Arial"/>
                <a:cs typeface="Arial"/>
                <a:sym typeface="Arial"/>
              </a:rPr>
              <a:t> (bits)</a:t>
            </a:r>
            <a:endParaRPr/>
          </a:p>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R</a:t>
            </a:r>
            <a:r>
              <a:rPr lang="en-US" sz="2400">
                <a:solidFill>
                  <a:schemeClr val="dk1"/>
                </a:solidFill>
                <a:latin typeface="Arial"/>
                <a:ea typeface="Arial"/>
                <a:cs typeface="Arial"/>
                <a:sym typeface="Arial"/>
              </a:rPr>
              <a:t> (bits/sec)</a:t>
            </a:r>
            <a:endParaRPr/>
          </a:p>
        </p:txBody>
      </p:sp>
      <p:cxnSp>
        <p:nvCxnSpPr>
          <p:cNvPr id="5072" name="Google Shape;5072;p32"/>
          <p:cNvCxnSpPr/>
          <p:nvPr/>
        </p:nvCxnSpPr>
        <p:spPr>
          <a:xfrm>
            <a:off x="6254750" y="5819775"/>
            <a:ext cx="1284288" cy="0"/>
          </a:xfrm>
          <a:prstGeom prst="straightConnector1">
            <a:avLst/>
          </a:prstGeom>
          <a:noFill/>
          <a:ln w="25400" cap="flat" cmpd="sng">
            <a:solidFill>
              <a:schemeClr val="dk1"/>
            </a:solidFill>
            <a:prstDash val="solid"/>
            <a:round/>
            <a:headEnd type="none" w="med" len="med"/>
            <a:tailEnd type="none" w="med" len="med"/>
          </a:ln>
        </p:spPr>
      </p:cxnSp>
      <p:sp>
        <p:nvSpPr>
          <p:cNvPr id="5073" name="Google Shape;5073;p32"/>
          <p:cNvSpPr txBox="1"/>
          <p:nvPr/>
        </p:nvSpPr>
        <p:spPr>
          <a:xfrm>
            <a:off x="3228975" y="5586413"/>
            <a:ext cx="365125"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a:t>
            </a:r>
            <a:endParaRPr/>
          </a:p>
        </p:txBody>
      </p:sp>
      <p:sp>
        <p:nvSpPr>
          <p:cNvPr id="5074" name="Google Shape;5074;p32"/>
          <p:cNvSpPr txBox="1"/>
          <p:nvPr/>
        </p:nvSpPr>
        <p:spPr>
          <a:xfrm>
            <a:off x="5570538" y="5602288"/>
            <a:ext cx="365125"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a:t>
            </a:r>
            <a:endParaRPr/>
          </a:p>
        </p:txBody>
      </p:sp>
      <p:sp>
        <p:nvSpPr>
          <p:cNvPr id="5075" name="Google Shape;5075;p32"/>
          <p:cNvSpPr/>
          <p:nvPr/>
        </p:nvSpPr>
        <p:spPr>
          <a:xfrm>
            <a:off x="1109663" y="5322888"/>
            <a:ext cx="7275512" cy="1001712"/>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076" name="Google Shape;5076;p3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32</a:t>
            </a:fld>
            <a:endParaRPr sz="1200">
              <a:solidFill>
                <a:schemeClr val="dk1"/>
              </a:solidFill>
              <a:latin typeface="Tahoma"/>
              <a:ea typeface="Tahoma"/>
              <a:cs typeface="Tahoma"/>
              <a:sym typeface="Tahoma"/>
            </a:endParaRPr>
          </a:p>
        </p:txBody>
      </p:sp>
      <p:sp>
        <p:nvSpPr>
          <p:cNvPr id="5077" name="Google Shape;5077;p3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81"/>
        <p:cNvGrpSpPr/>
        <p:nvPr/>
      </p:nvGrpSpPr>
      <p:grpSpPr>
        <a:xfrm>
          <a:off x="0" y="0"/>
          <a:ext cx="0" cy="0"/>
          <a:chOff x="0" y="0"/>
          <a:chExt cx="0" cy="0"/>
        </a:xfrm>
      </p:grpSpPr>
      <p:sp>
        <p:nvSpPr>
          <p:cNvPr id="5082" name="Google Shape;5082;p33"/>
          <p:cNvSpPr txBox="1">
            <a:spLocks noGrp="1"/>
          </p:cNvSpPr>
          <p:nvPr>
            <p:ph type="title" idx="4294967295"/>
          </p:nvPr>
        </p:nvSpPr>
        <p:spPr>
          <a:xfrm>
            <a:off x="290513" y="198438"/>
            <a:ext cx="8321675" cy="7651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Host: sends </a:t>
            </a:r>
            <a:r>
              <a:rPr lang="en-US" sz="4000" i="1"/>
              <a:t>packets</a:t>
            </a:r>
            <a:r>
              <a:rPr lang="en-US" sz="4000"/>
              <a:t> of data</a:t>
            </a:r>
            <a:endParaRPr/>
          </a:p>
        </p:txBody>
      </p:sp>
      <p:pic>
        <p:nvPicPr>
          <p:cNvPr id="5083" name="Google Shape;5083;p33" descr="underline_base"/>
          <p:cNvPicPr preferRelativeResize="0"/>
          <p:nvPr/>
        </p:nvPicPr>
        <p:blipFill rotWithShape="1">
          <a:blip r:embed="rId3">
            <a:alphaModFix/>
          </a:blip>
          <a:srcRect/>
          <a:stretch/>
        </p:blipFill>
        <p:spPr>
          <a:xfrm>
            <a:off x="327025" y="822325"/>
            <a:ext cx="7769225" cy="173038"/>
          </a:xfrm>
          <a:prstGeom prst="rect">
            <a:avLst/>
          </a:prstGeom>
          <a:noFill/>
          <a:ln>
            <a:noFill/>
          </a:ln>
        </p:spPr>
      </p:pic>
      <p:grpSp>
        <p:nvGrpSpPr>
          <p:cNvPr id="5084" name="Google Shape;5084;p33"/>
          <p:cNvGrpSpPr/>
          <p:nvPr/>
        </p:nvGrpSpPr>
        <p:grpSpPr>
          <a:xfrm>
            <a:off x="4967938" y="1387475"/>
            <a:ext cx="3968100" cy="1855788"/>
            <a:chOff x="4538911" y="1387016"/>
            <a:chExt cx="4397127" cy="2368965"/>
          </a:xfrm>
        </p:grpSpPr>
        <p:grpSp>
          <p:nvGrpSpPr>
            <p:cNvPr id="5085" name="Google Shape;5085;p33"/>
            <p:cNvGrpSpPr/>
            <p:nvPr/>
          </p:nvGrpSpPr>
          <p:grpSpPr>
            <a:xfrm>
              <a:off x="4559300" y="2839420"/>
              <a:ext cx="1295400" cy="670083"/>
              <a:chOff x="1816230" y="5880025"/>
              <a:chExt cx="1843339" cy="977975"/>
            </a:xfrm>
          </p:grpSpPr>
          <p:pic>
            <p:nvPicPr>
              <p:cNvPr id="5086" name="Google Shape;5086;p33"/>
              <p:cNvPicPr preferRelativeResize="0"/>
              <p:nvPr/>
            </p:nvPicPr>
            <p:blipFill rotWithShape="1">
              <a:blip r:embed="rId4">
                <a:alphaModFix/>
              </a:blip>
              <a:srcRect/>
              <a:stretch/>
            </p:blipFill>
            <p:spPr>
              <a:xfrm>
                <a:off x="1816230" y="6142069"/>
                <a:ext cx="1843339" cy="715931"/>
              </a:xfrm>
              <a:prstGeom prst="rect">
                <a:avLst/>
              </a:prstGeom>
              <a:noFill/>
              <a:ln>
                <a:noFill/>
              </a:ln>
            </p:spPr>
          </p:pic>
          <p:sp>
            <p:nvSpPr>
              <p:cNvPr id="5087" name="Google Shape;5087;p33"/>
              <p:cNvSpPr/>
              <p:nvPr/>
            </p:nvSpPr>
            <p:spPr>
              <a:xfrm rot="1049095">
                <a:off x="1946398" y="6117493"/>
                <a:ext cx="1652134" cy="464346"/>
              </a:xfrm>
              <a:prstGeom prst="rect">
                <a:avLst/>
              </a:prstGeom>
              <a:gradFill>
                <a:gsLst>
                  <a:gs pos="0">
                    <a:schemeClr val="lt1"/>
                  </a:gs>
                  <a:gs pos="50000">
                    <a:srgbClr val="FFFFFF">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grpSp>
          <p:nvGrpSpPr>
            <p:cNvPr id="5088" name="Google Shape;5088;p33"/>
            <p:cNvGrpSpPr/>
            <p:nvPr/>
          </p:nvGrpSpPr>
          <p:grpSpPr>
            <a:xfrm>
              <a:off x="4538911" y="1387016"/>
              <a:ext cx="4397127" cy="2368965"/>
              <a:chOff x="4679262" y="1387016"/>
              <a:chExt cx="4256776" cy="2466975"/>
            </a:xfrm>
          </p:grpSpPr>
          <p:grpSp>
            <p:nvGrpSpPr>
              <p:cNvPr id="5089" name="Google Shape;5089;p33"/>
              <p:cNvGrpSpPr/>
              <p:nvPr/>
            </p:nvGrpSpPr>
            <p:grpSpPr>
              <a:xfrm>
                <a:off x="5281422" y="2271245"/>
                <a:ext cx="410420" cy="565569"/>
                <a:chOff x="374977" y="297681"/>
                <a:chExt cx="1255268" cy="2144074"/>
              </a:xfrm>
            </p:grpSpPr>
            <p:sp>
              <p:nvSpPr>
                <p:cNvPr id="5090" name="Google Shape;5090;p33"/>
                <p:cNvSpPr/>
                <p:nvPr/>
              </p:nvSpPr>
              <p:spPr>
                <a:xfrm>
                  <a:off x="374977" y="297681"/>
                  <a:ext cx="974005" cy="2136072"/>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091" name="Google Shape;5091;p33"/>
                <p:cNvSpPr/>
                <p:nvPr/>
              </p:nvSpPr>
              <p:spPr>
                <a:xfrm>
                  <a:off x="374977" y="313681"/>
                  <a:ext cx="1250061" cy="768027"/>
                </a:xfrm>
                <a:custGeom>
                  <a:avLst/>
                  <a:gdLst/>
                  <a:ahLst/>
                  <a:cxnLst/>
                  <a:rect l="l" t="t" r="r" b="b"/>
                  <a:pathLst>
                    <a:path w="1248448" h="758069" extrusionOk="0">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092" name="Google Shape;5092;p33"/>
                <p:cNvSpPr/>
                <p:nvPr/>
              </p:nvSpPr>
              <p:spPr>
                <a:xfrm>
                  <a:off x="1333357" y="1081708"/>
                  <a:ext cx="296888" cy="1360047"/>
                </a:xfrm>
                <a:prstGeom prst="rect">
                  <a:avLst/>
                </a:prstGeom>
                <a:solidFill>
                  <a:srgbClr val="33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cxnSp>
            <p:nvCxnSpPr>
              <p:cNvPr id="5093" name="Google Shape;5093;p33"/>
              <p:cNvCxnSpPr/>
              <p:nvPr/>
            </p:nvCxnSpPr>
            <p:spPr>
              <a:xfrm>
                <a:off x="5705475" y="3195178"/>
                <a:ext cx="2454275" cy="0"/>
              </a:xfrm>
              <a:prstGeom prst="straightConnector1">
                <a:avLst/>
              </a:prstGeom>
              <a:noFill/>
              <a:ln w="28575" cap="flat" cmpd="sng">
                <a:solidFill>
                  <a:schemeClr val="dk1"/>
                </a:solidFill>
                <a:prstDash val="solid"/>
                <a:round/>
                <a:headEnd type="none" w="med" len="med"/>
                <a:tailEnd type="none" w="med" len="med"/>
              </a:ln>
            </p:spPr>
          </p:cxnSp>
          <p:grpSp>
            <p:nvGrpSpPr>
              <p:cNvPr id="5094" name="Google Shape;5094;p33"/>
              <p:cNvGrpSpPr/>
              <p:nvPr/>
            </p:nvGrpSpPr>
            <p:grpSpPr>
              <a:xfrm>
                <a:off x="7883525" y="2895141"/>
                <a:ext cx="1052513" cy="355600"/>
                <a:chOff x="4410" y="1365"/>
                <a:chExt cx="663" cy="224"/>
              </a:xfrm>
            </p:grpSpPr>
            <p:sp>
              <p:nvSpPr>
                <p:cNvPr id="5095" name="Google Shape;5095;p33"/>
                <p:cNvSpPr/>
                <p:nvPr/>
              </p:nvSpPr>
              <p:spPr>
                <a:xfrm>
                  <a:off x="4410" y="1500"/>
                  <a:ext cx="495" cy="87"/>
                </a:xfrm>
                <a:prstGeom prst="rect">
                  <a:avLst/>
                </a:prstGeom>
                <a:gradFill>
                  <a:gsLst>
                    <a:gs pos="0">
                      <a:srgbClr val="009999"/>
                    </a:gs>
                    <a:gs pos="100000">
                      <a:srgbClr val="FFFFFF"/>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5096" name="Google Shape;5096;p33"/>
                <p:cNvSpPr/>
                <p:nvPr/>
              </p:nvSpPr>
              <p:spPr>
                <a:xfrm>
                  <a:off x="4410" y="1368"/>
                  <a:ext cx="663" cy="135"/>
                </a:xfrm>
                <a:prstGeom prst="parallelogram">
                  <a:avLst>
                    <a:gd name="adj" fmla="val 122778"/>
                  </a:avLst>
                </a:prstGeom>
                <a:gradFill>
                  <a:gsLst>
                    <a:gs pos="0">
                      <a:srgbClr val="009999"/>
                    </a:gs>
                    <a:gs pos="100000">
                      <a:srgbClr val="FFFFFF"/>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5097" name="Google Shape;5097;p33"/>
                <p:cNvSpPr/>
                <p:nvPr/>
              </p:nvSpPr>
              <p:spPr>
                <a:xfrm>
                  <a:off x="4904" y="1365"/>
                  <a:ext cx="169" cy="224"/>
                </a:xfrm>
                <a:custGeom>
                  <a:avLst/>
                  <a:gdLst/>
                  <a:ahLst/>
                  <a:cxnLst/>
                  <a:rect l="l" t="t" r="r" b="b"/>
                  <a:pathLst>
                    <a:path w="169" h="224" extrusionOk="0">
                      <a:moveTo>
                        <a:pt x="0" y="138"/>
                      </a:moveTo>
                      <a:lnTo>
                        <a:pt x="0" y="224"/>
                      </a:lnTo>
                      <a:lnTo>
                        <a:pt x="169" y="77"/>
                      </a:lnTo>
                      <a:lnTo>
                        <a:pt x="169" y="0"/>
                      </a:lnTo>
                      <a:lnTo>
                        <a:pt x="0" y="138"/>
                      </a:lnTo>
                      <a:close/>
                    </a:path>
                  </a:pathLst>
                </a:custGeom>
                <a:solidFill>
                  <a:srgbClr val="BBE0E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98" name="Google Shape;5098;p33"/>
                <p:cNvSpPr/>
                <p:nvPr/>
              </p:nvSpPr>
              <p:spPr>
                <a:xfrm>
                  <a:off x="4475" y="1395"/>
                  <a:ext cx="506" cy="80"/>
                </a:xfrm>
                <a:custGeom>
                  <a:avLst/>
                  <a:gdLst/>
                  <a:ahLst/>
                  <a:cxnLst/>
                  <a:rect l="l" t="t" r="r" b="b"/>
                  <a:pathLst>
                    <a:path w="280" h="63" extrusionOk="0">
                      <a:moveTo>
                        <a:pt x="0" y="63"/>
                      </a:moveTo>
                      <a:lnTo>
                        <a:pt x="37" y="62"/>
                      </a:lnTo>
                      <a:lnTo>
                        <a:pt x="219" y="0"/>
                      </a:lnTo>
                      <a:lnTo>
                        <a:pt x="280" y="0"/>
                      </a:lnTo>
                    </a:path>
                  </a:pathLst>
                </a:custGeom>
                <a:noFill/>
                <a:ln w="1905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99" name="Google Shape;5099;p33"/>
                <p:cNvSpPr/>
                <p:nvPr/>
              </p:nvSpPr>
              <p:spPr>
                <a:xfrm>
                  <a:off x="4593" y="1391"/>
                  <a:ext cx="293" cy="93"/>
                </a:xfrm>
                <a:custGeom>
                  <a:avLst/>
                  <a:gdLst/>
                  <a:ahLst/>
                  <a:cxnLst/>
                  <a:rect l="l" t="t" r="r" b="b"/>
                  <a:pathLst>
                    <a:path w="293" h="93" extrusionOk="0">
                      <a:moveTo>
                        <a:pt x="0" y="0"/>
                      </a:moveTo>
                      <a:lnTo>
                        <a:pt x="67" y="1"/>
                      </a:lnTo>
                      <a:lnTo>
                        <a:pt x="195" y="93"/>
                      </a:lnTo>
                      <a:lnTo>
                        <a:pt x="293" y="93"/>
                      </a:lnTo>
                    </a:path>
                  </a:pathLst>
                </a:custGeom>
                <a:noFill/>
                <a:ln w="1905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5100" name="Google Shape;5100;p33"/>
              <p:cNvSpPr txBox="1"/>
              <p:nvPr/>
            </p:nvSpPr>
            <p:spPr>
              <a:xfrm>
                <a:off x="5756275" y="3226928"/>
                <a:ext cx="2646363"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i="1">
                    <a:solidFill>
                      <a:schemeClr val="dk1"/>
                    </a:solidFill>
                    <a:latin typeface="Arial"/>
                    <a:ea typeface="Arial"/>
                    <a:cs typeface="Arial"/>
                    <a:sym typeface="Arial"/>
                  </a:rPr>
                  <a:t>R: </a:t>
                </a:r>
                <a:r>
                  <a:rPr lang="en-US" sz="1800">
                    <a:solidFill>
                      <a:schemeClr val="dk1"/>
                    </a:solidFill>
                    <a:latin typeface="Arial"/>
                    <a:ea typeface="Arial"/>
                    <a:cs typeface="Arial"/>
                    <a:sym typeface="Arial"/>
                  </a:rPr>
                  <a:t>link transmission rate</a:t>
                </a:r>
                <a:endParaRPr/>
              </a:p>
            </p:txBody>
          </p:sp>
          <p:grpSp>
            <p:nvGrpSpPr>
              <p:cNvPr id="5101" name="Google Shape;5101;p33"/>
              <p:cNvGrpSpPr/>
              <p:nvPr/>
            </p:nvGrpSpPr>
            <p:grpSpPr>
              <a:xfrm>
                <a:off x="5034489" y="2277575"/>
                <a:ext cx="408718" cy="565569"/>
                <a:chOff x="377169" y="297605"/>
                <a:chExt cx="1250061" cy="2139946"/>
              </a:xfrm>
            </p:grpSpPr>
            <p:sp>
              <p:nvSpPr>
                <p:cNvPr id="5102" name="Google Shape;5102;p33"/>
                <p:cNvSpPr/>
                <p:nvPr/>
              </p:nvSpPr>
              <p:spPr>
                <a:xfrm>
                  <a:off x="377169" y="297605"/>
                  <a:ext cx="968798" cy="2139946"/>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103" name="Google Shape;5103;p33"/>
                <p:cNvSpPr/>
                <p:nvPr/>
              </p:nvSpPr>
              <p:spPr>
                <a:xfrm>
                  <a:off x="377169" y="313575"/>
                  <a:ext cx="1244855" cy="766548"/>
                </a:xfrm>
                <a:custGeom>
                  <a:avLst/>
                  <a:gdLst/>
                  <a:ahLst/>
                  <a:cxnLst/>
                  <a:rect l="l" t="t" r="r" b="b"/>
                  <a:pathLst>
                    <a:path w="1248448" h="758069" extrusionOk="0">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104" name="Google Shape;5104;p33"/>
                <p:cNvSpPr/>
                <p:nvPr/>
              </p:nvSpPr>
              <p:spPr>
                <a:xfrm>
                  <a:off x="1330342" y="1064153"/>
                  <a:ext cx="296888" cy="1365416"/>
                </a:xfrm>
                <a:prstGeom prst="rect">
                  <a:avLst/>
                </a:prstGeom>
                <a:solidFill>
                  <a:srgbClr val="33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sp>
            <p:nvSpPr>
              <p:cNvPr id="5105" name="Google Shape;5105;p33"/>
              <p:cNvSpPr txBox="1"/>
              <p:nvPr/>
            </p:nvSpPr>
            <p:spPr>
              <a:xfrm>
                <a:off x="4791075" y="3453941"/>
                <a:ext cx="668338"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host</a:t>
                </a:r>
                <a:endParaRPr/>
              </a:p>
            </p:txBody>
          </p:sp>
          <p:grpSp>
            <p:nvGrpSpPr>
              <p:cNvPr id="5106" name="Google Shape;5106;p33"/>
              <p:cNvGrpSpPr/>
              <p:nvPr/>
            </p:nvGrpSpPr>
            <p:grpSpPr>
              <a:xfrm>
                <a:off x="4679262" y="1387016"/>
                <a:ext cx="1449552" cy="986772"/>
                <a:chOff x="2363165" y="4309243"/>
                <a:chExt cx="1821875" cy="1441301"/>
              </a:xfrm>
            </p:grpSpPr>
            <p:pic>
              <p:nvPicPr>
                <p:cNvPr id="5107" name="Google Shape;5107;p33"/>
                <p:cNvPicPr preferRelativeResize="0"/>
                <p:nvPr/>
              </p:nvPicPr>
              <p:blipFill rotWithShape="1">
                <a:blip r:embed="rId5">
                  <a:alphaModFix/>
                </a:blip>
                <a:srcRect/>
                <a:stretch/>
              </p:blipFill>
              <p:spPr>
                <a:xfrm>
                  <a:off x="2583508" y="4309243"/>
                  <a:ext cx="1284945" cy="1282262"/>
                </a:xfrm>
                <a:prstGeom prst="rect">
                  <a:avLst/>
                </a:prstGeom>
                <a:noFill/>
                <a:ln>
                  <a:noFill/>
                </a:ln>
              </p:spPr>
            </p:pic>
            <p:sp>
              <p:nvSpPr>
                <p:cNvPr id="5108" name="Google Shape;5108;p33"/>
                <p:cNvSpPr/>
                <p:nvPr/>
              </p:nvSpPr>
              <p:spPr>
                <a:xfrm rot="-9998178">
                  <a:off x="2387973" y="5129160"/>
                  <a:ext cx="1772259" cy="422289"/>
                </a:xfrm>
                <a:prstGeom prst="rect">
                  <a:avLst/>
                </a:prstGeom>
                <a:gradFill>
                  <a:gsLst>
                    <a:gs pos="0">
                      <a:schemeClr val="lt1"/>
                    </a:gs>
                    <a:gs pos="50000">
                      <a:srgbClr val="FFFFFF">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sp>
            <p:nvSpPr>
              <p:cNvPr id="5109" name="Google Shape;5109;p33"/>
              <p:cNvSpPr txBox="1"/>
              <p:nvPr/>
            </p:nvSpPr>
            <p:spPr>
              <a:xfrm>
                <a:off x="5448300" y="2809416"/>
                <a:ext cx="28892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a:t>
                </a:r>
                <a:endParaRPr/>
              </a:p>
            </p:txBody>
          </p:sp>
          <p:sp>
            <p:nvSpPr>
              <p:cNvPr id="5110" name="Google Shape;5110;p33"/>
              <p:cNvSpPr txBox="1"/>
              <p:nvPr/>
            </p:nvSpPr>
            <p:spPr>
              <a:xfrm>
                <a:off x="5207000" y="2817353"/>
                <a:ext cx="288925" cy="3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2</a:t>
                </a:r>
                <a:endParaRPr/>
              </a:p>
            </p:txBody>
          </p:sp>
          <p:cxnSp>
            <p:nvCxnSpPr>
              <p:cNvPr id="5111" name="Google Shape;5111;p33"/>
              <p:cNvCxnSpPr/>
              <p:nvPr/>
            </p:nvCxnSpPr>
            <p:spPr>
              <a:xfrm rot="10800000" flipH="1">
                <a:off x="5697538" y="1831516"/>
                <a:ext cx="1225550" cy="565150"/>
              </a:xfrm>
              <a:prstGeom prst="straightConnector1">
                <a:avLst/>
              </a:prstGeom>
              <a:noFill/>
              <a:ln w="9525" cap="flat" cmpd="sng">
                <a:solidFill>
                  <a:schemeClr val="dk1"/>
                </a:solidFill>
                <a:prstDash val="solid"/>
                <a:round/>
                <a:headEnd type="none" w="med" len="med"/>
                <a:tailEnd type="none" w="med" len="med"/>
              </a:ln>
            </p:spPr>
          </p:cxnSp>
          <p:sp>
            <p:nvSpPr>
              <p:cNvPr id="5112" name="Google Shape;5112;p33"/>
              <p:cNvSpPr txBox="1"/>
              <p:nvPr/>
            </p:nvSpPr>
            <p:spPr>
              <a:xfrm>
                <a:off x="6861175" y="1482266"/>
                <a:ext cx="1531938"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two packets, </a:t>
                </a:r>
                <a:endParaRPr/>
              </a:p>
              <a:p>
                <a:pPr marL="0" marR="0" lvl="0" indent="0" algn="l" rtl="0">
                  <a:lnSpc>
                    <a:spcPct val="100000"/>
                  </a:lnSpc>
                  <a:spcBef>
                    <a:spcPts val="0"/>
                  </a:spcBef>
                  <a:spcAft>
                    <a:spcPts val="0"/>
                  </a:spcAft>
                  <a:buClr>
                    <a:schemeClr val="dk1"/>
                  </a:buClr>
                  <a:buSzPts val="1800"/>
                  <a:buFont typeface="Noto Sans Symbols"/>
                  <a:buNone/>
                </a:pPr>
                <a:r>
                  <a:rPr lang="en-US" sz="1800" i="1">
                    <a:solidFill>
                      <a:schemeClr val="dk1"/>
                    </a:solidFill>
                    <a:latin typeface="Arial"/>
                    <a:ea typeface="Arial"/>
                    <a:cs typeface="Arial"/>
                    <a:sym typeface="Arial"/>
                  </a:rPr>
                  <a:t>L</a:t>
                </a:r>
                <a:r>
                  <a:rPr lang="en-US" sz="1800">
                    <a:solidFill>
                      <a:schemeClr val="dk1"/>
                    </a:solidFill>
                    <a:latin typeface="Arial"/>
                    <a:ea typeface="Arial"/>
                    <a:cs typeface="Arial"/>
                    <a:sym typeface="Arial"/>
                  </a:rPr>
                  <a:t> bits each</a:t>
                </a:r>
                <a:endParaRPr/>
              </a:p>
            </p:txBody>
          </p:sp>
        </p:grpSp>
      </p:grpSp>
      <p:grpSp>
        <p:nvGrpSpPr>
          <p:cNvPr id="5113" name="Google Shape;5113;p33"/>
          <p:cNvGrpSpPr/>
          <p:nvPr/>
        </p:nvGrpSpPr>
        <p:grpSpPr>
          <a:xfrm>
            <a:off x="536575" y="1587500"/>
            <a:ext cx="3821113" cy="788988"/>
            <a:chOff x="1486934" y="3707834"/>
            <a:chExt cx="3821112" cy="788987"/>
          </a:xfrm>
        </p:grpSpPr>
        <p:sp>
          <p:nvSpPr>
            <p:cNvPr id="5114" name="Google Shape;5114;p33"/>
            <p:cNvSpPr txBox="1"/>
            <p:nvPr/>
          </p:nvSpPr>
          <p:spPr>
            <a:xfrm>
              <a:off x="1486934" y="3711009"/>
              <a:ext cx="1479550" cy="78581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packet</a:t>
              </a:r>
              <a:endParaRPr/>
            </a:p>
            <a:p>
              <a:pPr marL="0" marR="0" lvl="0" indent="0" algn="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transmission</a:t>
              </a:r>
              <a:endParaRPr/>
            </a:p>
            <a:p>
              <a:pPr marL="0" marR="0" lvl="0" indent="0" algn="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delay</a:t>
              </a:r>
              <a:endParaRPr/>
            </a:p>
          </p:txBody>
        </p:sp>
        <p:sp>
          <p:nvSpPr>
            <p:cNvPr id="5115" name="Google Shape;5115;p33"/>
            <p:cNvSpPr txBox="1"/>
            <p:nvPr/>
          </p:nvSpPr>
          <p:spPr>
            <a:xfrm>
              <a:off x="3596721" y="3707834"/>
              <a:ext cx="1711325" cy="7858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time needed to</a:t>
              </a:r>
              <a:endParaRPr/>
            </a:p>
            <a:p>
              <a:pPr marL="0" marR="0" lvl="0" indent="0" algn="ct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transmit </a:t>
              </a:r>
              <a:r>
                <a:rPr lang="en-US" sz="1800" i="1">
                  <a:solidFill>
                    <a:schemeClr val="dk1"/>
                  </a:solidFill>
                  <a:latin typeface="Arial"/>
                  <a:ea typeface="Arial"/>
                  <a:cs typeface="Arial"/>
                  <a:sym typeface="Arial"/>
                </a:rPr>
                <a:t>L</a:t>
              </a:r>
              <a:r>
                <a:rPr lang="en-US" sz="1800">
                  <a:solidFill>
                    <a:schemeClr val="dk1"/>
                  </a:solidFill>
                  <a:latin typeface="Arial"/>
                  <a:ea typeface="Arial"/>
                  <a:cs typeface="Arial"/>
                  <a:sym typeface="Arial"/>
                </a:rPr>
                <a:t>-bit</a:t>
              </a:r>
              <a:endParaRPr/>
            </a:p>
            <a:p>
              <a:pPr marL="0" marR="0" lvl="0" indent="0" algn="ctr"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packet into link</a:t>
              </a:r>
              <a:endParaRPr/>
            </a:p>
          </p:txBody>
        </p:sp>
        <p:sp>
          <p:nvSpPr>
            <p:cNvPr id="5116" name="Google Shape;5116;p33"/>
            <p:cNvSpPr txBox="1"/>
            <p:nvPr/>
          </p:nvSpPr>
          <p:spPr>
            <a:xfrm>
              <a:off x="3164921" y="3841184"/>
              <a:ext cx="365125"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a:t>
              </a:r>
              <a:endParaRPr/>
            </a:p>
          </p:txBody>
        </p:sp>
      </p:grpSp>
      <p:grpSp>
        <p:nvGrpSpPr>
          <p:cNvPr id="5117" name="Google Shape;5117;p33"/>
          <p:cNvGrpSpPr/>
          <p:nvPr/>
        </p:nvGrpSpPr>
        <p:grpSpPr>
          <a:xfrm>
            <a:off x="2298700" y="2533650"/>
            <a:ext cx="2338388" cy="831850"/>
            <a:chOff x="5506484" y="3655446"/>
            <a:chExt cx="2338387" cy="831850"/>
          </a:xfrm>
        </p:grpSpPr>
        <p:sp>
          <p:nvSpPr>
            <p:cNvPr id="5118" name="Google Shape;5118;p33"/>
            <p:cNvSpPr txBox="1"/>
            <p:nvPr/>
          </p:nvSpPr>
          <p:spPr>
            <a:xfrm>
              <a:off x="6103384" y="3655446"/>
              <a:ext cx="1741487" cy="831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L</a:t>
              </a:r>
              <a:r>
                <a:rPr lang="en-US" sz="2400">
                  <a:solidFill>
                    <a:schemeClr val="dk1"/>
                  </a:solidFill>
                  <a:latin typeface="Arial"/>
                  <a:ea typeface="Arial"/>
                  <a:cs typeface="Arial"/>
                  <a:sym typeface="Arial"/>
                </a:rPr>
                <a:t> (bits)</a:t>
              </a:r>
              <a:endParaRPr/>
            </a:p>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R</a:t>
              </a:r>
              <a:r>
                <a:rPr lang="en-US" sz="2400">
                  <a:solidFill>
                    <a:schemeClr val="dk1"/>
                  </a:solidFill>
                  <a:latin typeface="Arial"/>
                  <a:ea typeface="Arial"/>
                  <a:cs typeface="Arial"/>
                  <a:sym typeface="Arial"/>
                </a:rPr>
                <a:t> (bits/sec)</a:t>
              </a:r>
              <a:endParaRPr/>
            </a:p>
          </p:txBody>
        </p:sp>
        <p:cxnSp>
          <p:nvCxnSpPr>
            <p:cNvPr id="5119" name="Google Shape;5119;p33"/>
            <p:cNvCxnSpPr/>
            <p:nvPr/>
          </p:nvCxnSpPr>
          <p:spPr>
            <a:xfrm>
              <a:off x="6190696" y="4074546"/>
              <a:ext cx="1284288" cy="0"/>
            </a:xfrm>
            <a:prstGeom prst="straightConnector1">
              <a:avLst/>
            </a:prstGeom>
            <a:noFill/>
            <a:ln w="25400" cap="flat" cmpd="sng">
              <a:solidFill>
                <a:schemeClr val="dk1"/>
              </a:solidFill>
              <a:prstDash val="solid"/>
              <a:round/>
              <a:headEnd type="none" w="med" len="med"/>
              <a:tailEnd type="none" w="med" len="med"/>
            </a:ln>
          </p:spPr>
        </p:cxnSp>
        <p:sp>
          <p:nvSpPr>
            <p:cNvPr id="5120" name="Google Shape;5120;p33"/>
            <p:cNvSpPr txBox="1"/>
            <p:nvPr/>
          </p:nvSpPr>
          <p:spPr>
            <a:xfrm>
              <a:off x="5506484" y="3857059"/>
              <a:ext cx="365125"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a:t>
              </a:r>
              <a:endParaRPr/>
            </a:p>
          </p:txBody>
        </p:sp>
      </p:grpSp>
      <p:sp>
        <p:nvSpPr>
          <p:cNvPr id="5121" name="Google Shape;5121;p3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33</a:t>
            </a:fld>
            <a:endParaRPr sz="1200">
              <a:solidFill>
                <a:schemeClr val="dk1"/>
              </a:solidFill>
              <a:latin typeface="Tahoma"/>
              <a:ea typeface="Tahoma"/>
              <a:cs typeface="Tahoma"/>
              <a:sym typeface="Tahoma"/>
            </a:endParaRPr>
          </a:p>
        </p:txBody>
      </p:sp>
      <p:sp>
        <p:nvSpPr>
          <p:cNvPr id="5122" name="Google Shape;5122;p33"/>
          <p:cNvSpPr/>
          <p:nvPr/>
        </p:nvSpPr>
        <p:spPr>
          <a:xfrm>
            <a:off x="862013" y="4000500"/>
            <a:ext cx="5526087" cy="1754188"/>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Example:  L=30Mbit, R=10Mbps</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packet transmission delay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L/R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30Mbit/10Mbps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3s</a:t>
            </a:r>
            <a:endParaRPr sz="1800">
              <a:solidFill>
                <a:schemeClr val="dk1"/>
              </a:solidFill>
              <a:latin typeface="Arial"/>
              <a:ea typeface="Arial"/>
              <a:cs typeface="Arial"/>
              <a:sym typeface="Arial"/>
            </a:endParaRPr>
          </a:p>
        </p:txBody>
      </p:sp>
      <p:sp>
        <p:nvSpPr>
          <p:cNvPr id="5123" name="Google Shape;5123;p3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8"/>
        <p:cNvGrpSpPr/>
        <p:nvPr/>
      </p:nvGrpSpPr>
      <p:grpSpPr>
        <a:xfrm>
          <a:off x="0" y="0"/>
          <a:ext cx="0" cy="0"/>
          <a:chOff x="0" y="0"/>
          <a:chExt cx="0" cy="0"/>
        </a:xfrm>
      </p:grpSpPr>
      <p:sp>
        <p:nvSpPr>
          <p:cNvPr id="5129" name="Google Shape;5129;p3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5130" name="Google Shape;5130;p34" descr="underline_base"/>
          <p:cNvPicPr preferRelativeResize="0"/>
          <p:nvPr/>
        </p:nvPicPr>
        <p:blipFill rotWithShape="1">
          <a:blip r:embed="rId3">
            <a:alphaModFix/>
          </a:blip>
          <a:srcRect/>
          <a:stretch/>
        </p:blipFill>
        <p:spPr>
          <a:xfrm>
            <a:off x="544513" y="947738"/>
            <a:ext cx="3128962" cy="171450"/>
          </a:xfrm>
          <a:prstGeom prst="rect">
            <a:avLst/>
          </a:prstGeom>
          <a:noFill/>
          <a:ln>
            <a:noFill/>
          </a:ln>
        </p:spPr>
      </p:pic>
      <p:sp>
        <p:nvSpPr>
          <p:cNvPr id="5131" name="Google Shape;5131;p34"/>
          <p:cNvSpPr txBox="1">
            <a:spLocks noGrp="1"/>
          </p:cNvSpPr>
          <p:nvPr>
            <p:ph type="title" idx="4294967295"/>
          </p:nvPr>
        </p:nvSpPr>
        <p:spPr>
          <a:xfrm>
            <a:off x="487363" y="296863"/>
            <a:ext cx="7772400" cy="8794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Physical media</a:t>
            </a:r>
            <a:endParaRPr/>
          </a:p>
        </p:txBody>
      </p:sp>
      <p:sp>
        <p:nvSpPr>
          <p:cNvPr id="5132" name="Google Shape;5132;p34"/>
          <p:cNvSpPr txBox="1">
            <a:spLocks noGrp="1"/>
          </p:cNvSpPr>
          <p:nvPr>
            <p:ph type="body" idx="4294967295"/>
          </p:nvPr>
        </p:nvSpPr>
        <p:spPr>
          <a:xfrm>
            <a:off x="533400" y="1482725"/>
            <a:ext cx="4322763" cy="4648200"/>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a:solidFill>
                  <a:srgbClr val="CC0000"/>
                </a:solidFill>
              </a:rPr>
              <a:t>bit:</a:t>
            </a:r>
            <a:r>
              <a:rPr lang="en-US" sz="2400">
                <a:solidFill>
                  <a:srgbClr val="FF0000"/>
                </a:solidFill>
              </a:rPr>
              <a:t> </a:t>
            </a:r>
            <a:r>
              <a:rPr lang="en-US" sz="2400"/>
              <a:t>propagates between</a:t>
            </a:r>
            <a:br>
              <a:rPr lang="en-US" sz="2400"/>
            </a:br>
            <a:r>
              <a:rPr lang="en-US" sz="2400"/>
              <a:t>transmitter/receiver pairs</a:t>
            </a:r>
            <a:endParaRPr sz="2400">
              <a:solidFill>
                <a:srgbClr val="FF0000"/>
              </a:solidFill>
            </a:endParaRPr>
          </a:p>
          <a:p>
            <a:pPr marL="287338" lvl="0" indent="-287338" algn="l" rtl="0">
              <a:lnSpc>
                <a:spcPct val="85000"/>
              </a:lnSpc>
              <a:spcBef>
                <a:spcPts val="480"/>
              </a:spcBef>
              <a:spcAft>
                <a:spcPts val="0"/>
              </a:spcAft>
              <a:buSzPts val="2400"/>
              <a:buChar char="▪"/>
            </a:pPr>
            <a:r>
              <a:rPr lang="en-US" sz="2400">
                <a:solidFill>
                  <a:srgbClr val="CC0000"/>
                </a:solidFill>
              </a:rPr>
              <a:t>physical link:</a:t>
            </a:r>
            <a:r>
              <a:rPr lang="en-US" sz="2400"/>
              <a:t> what lies between transmitter &amp; receiver</a:t>
            </a:r>
            <a:endParaRPr/>
          </a:p>
          <a:p>
            <a:pPr marL="287338" lvl="0" indent="-287338" algn="l" rtl="0">
              <a:lnSpc>
                <a:spcPct val="85000"/>
              </a:lnSpc>
              <a:spcBef>
                <a:spcPts val="480"/>
              </a:spcBef>
              <a:spcAft>
                <a:spcPts val="0"/>
              </a:spcAft>
              <a:buSzPts val="2400"/>
              <a:buChar char="▪"/>
            </a:pPr>
            <a:r>
              <a:rPr lang="en-US" sz="2400">
                <a:solidFill>
                  <a:srgbClr val="CC0000"/>
                </a:solidFill>
              </a:rPr>
              <a:t>guided media: </a:t>
            </a:r>
            <a:endParaRPr/>
          </a:p>
          <a:p>
            <a:pPr marL="682625" lvl="1" indent="-225425" algn="l" rtl="0">
              <a:lnSpc>
                <a:spcPct val="85000"/>
              </a:lnSpc>
              <a:spcBef>
                <a:spcPts val="480"/>
              </a:spcBef>
              <a:spcAft>
                <a:spcPts val="0"/>
              </a:spcAft>
              <a:buSzPts val="2400"/>
              <a:buChar char="•"/>
            </a:pPr>
            <a:r>
              <a:rPr lang="en-US"/>
              <a:t>signals propagate in solid media: copper, fiber, coax</a:t>
            </a:r>
            <a:endParaRPr/>
          </a:p>
          <a:p>
            <a:pPr marL="287338" lvl="0" indent="-287338" algn="l" rtl="0">
              <a:lnSpc>
                <a:spcPct val="85000"/>
              </a:lnSpc>
              <a:spcBef>
                <a:spcPts val="480"/>
              </a:spcBef>
              <a:spcAft>
                <a:spcPts val="0"/>
              </a:spcAft>
              <a:buSzPts val="2400"/>
              <a:buChar char="▪"/>
            </a:pPr>
            <a:r>
              <a:rPr lang="en-US" sz="2400">
                <a:solidFill>
                  <a:srgbClr val="CC0000"/>
                </a:solidFill>
              </a:rPr>
              <a:t>unguided media:</a:t>
            </a:r>
            <a:r>
              <a:rPr lang="en-US" sz="2400"/>
              <a:t> </a:t>
            </a:r>
            <a:endParaRPr/>
          </a:p>
          <a:p>
            <a:pPr marL="682625" lvl="1" indent="-225425" algn="l" rtl="0">
              <a:lnSpc>
                <a:spcPct val="85000"/>
              </a:lnSpc>
              <a:spcBef>
                <a:spcPts val="480"/>
              </a:spcBef>
              <a:spcAft>
                <a:spcPts val="0"/>
              </a:spcAft>
              <a:buSzPts val="2400"/>
              <a:buChar char="•"/>
            </a:pPr>
            <a:r>
              <a:rPr lang="en-US"/>
              <a:t>signals propagate freely, e.g., radio</a:t>
            </a:r>
            <a:endParaRPr/>
          </a:p>
        </p:txBody>
      </p:sp>
      <p:sp>
        <p:nvSpPr>
          <p:cNvPr id="5133" name="Google Shape;5133;p34"/>
          <p:cNvSpPr txBox="1">
            <a:spLocks noGrp="1"/>
          </p:cNvSpPr>
          <p:nvPr>
            <p:ph type="body" idx="4294967295"/>
          </p:nvPr>
        </p:nvSpPr>
        <p:spPr>
          <a:xfrm>
            <a:off x="4951413" y="2111375"/>
            <a:ext cx="3810000" cy="334645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400"/>
              <a:buFont typeface="Noto Sans Symbols"/>
              <a:buNone/>
            </a:pPr>
            <a:r>
              <a:rPr lang="en-US" sz="2400" i="1">
                <a:solidFill>
                  <a:srgbClr val="CC0000"/>
                </a:solidFill>
              </a:rPr>
              <a:t>twisted pair (TP</a:t>
            </a:r>
            <a:r>
              <a:rPr lang="en-US" sz="2400" i="1">
                <a:solidFill>
                  <a:srgbClr val="FF0000"/>
                </a:solidFill>
              </a:rPr>
              <a:t>)</a:t>
            </a:r>
            <a:endParaRPr sz="2400" i="1"/>
          </a:p>
          <a:p>
            <a:pPr marL="287338" lvl="0" indent="-287338" algn="l" rtl="0">
              <a:lnSpc>
                <a:spcPct val="85000"/>
              </a:lnSpc>
              <a:spcBef>
                <a:spcPts val="480"/>
              </a:spcBef>
              <a:spcAft>
                <a:spcPts val="0"/>
              </a:spcAft>
              <a:buSzPts val="2400"/>
              <a:buFont typeface="Noto Sans Symbols"/>
              <a:buChar char="▪"/>
            </a:pPr>
            <a:r>
              <a:rPr lang="en-US" sz="2400"/>
              <a:t>two insulated copper wires</a:t>
            </a:r>
            <a:endParaRPr/>
          </a:p>
          <a:p>
            <a:pPr marL="682625" lvl="1" indent="-231775" algn="l" rtl="0">
              <a:lnSpc>
                <a:spcPct val="85000"/>
              </a:lnSpc>
              <a:spcBef>
                <a:spcPts val="400"/>
              </a:spcBef>
              <a:spcAft>
                <a:spcPts val="0"/>
              </a:spcAft>
              <a:buSzPts val="2000"/>
              <a:buFont typeface="Arial"/>
              <a:buChar char="•"/>
            </a:pPr>
            <a:r>
              <a:rPr lang="en-US" sz="2000"/>
              <a:t>Category 5: 100 Mbps, 1 Gbps Ethernet</a:t>
            </a:r>
            <a:endParaRPr/>
          </a:p>
          <a:p>
            <a:pPr marL="682625" lvl="1" indent="-231775" algn="l" rtl="0">
              <a:lnSpc>
                <a:spcPct val="85000"/>
              </a:lnSpc>
              <a:spcBef>
                <a:spcPts val="400"/>
              </a:spcBef>
              <a:spcAft>
                <a:spcPts val="0"/>
              </a:spcAft>
              <a:buSzPts val="2000"/>
              <a:buFont typeface="Arial"/>
              <a:buChar char="•"/>
            </a:pPr>
            <a:r>
              <a:rPr lang="en-US" sz="2000"/>
              <a:t>Category 6: 10Gbps</a:t>
            </a:r>
            <a:endParaRPr/>
          </a:p>
        </p:txBody>
      </p:sp>
      <p:pic>
        <p:nvPicPr>
          <p:cNvPr id="5134" name="Google Shape;5134;p34"/>
          <p:cNvPicPr preferRelativeResize="0"/>
          <p:nvPr/>
        </p:nvPicPr>
        <p:blipFill rotWithShape="1">
          <a:blip r:embed="rId4">
            <a:alphaModFix/>
          </a:blip>
          <a:srcRect/>
          <a:stretch/>
        </p:blipFill>
        <p:spPr>
          <a:xfrm>
            <a:off x="5395913" y="4187825"/>
            <a:ext cx="2276475" cy="1703388"/>
          </a:xfrm>
          <a:prstGeom prst="rect">
            <a:avLst/>
          </a:prstGeom>
          <a:noFill/>
          <a:ln>
            <a:noFill/>
          </a:ln>
        </p:spPr>
      </p:pic>
      <p:sp>
        <p:nvSpPr>
          <p:cNvPr id="5135" name="Google Shape;5135;p3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34</a:t>
            </a:fld>
            <a:endParaRPr sz="1200">
              <a:solidFill>
                <a:schemeClr val="dk1"/>
              </a:solidFill>
              <a:latin typeface="Tahoma"/>
              <a:ea typeface="Tahoma"/>
              <a:cs typeface="Tahoma"/>
              <a:sym typeface="Tahoma"/>
            </a:endParaRPr>
          </a:p>
        </p:txBody>
      </p:sp>
      <p:pic>
        <p:nvPicPr>
          <p:cNvPr id="5136" name="Google Shape;5136;p34" descr="https://computrnetworking.files.wordpress.com/2012/02/cat5.jpg"/>
          <p:cNvPicPr preferRelativeResize="0"/>
          <p:nvPr/>
        </p:nvPicPr>
        <p:blipFill rotWithShape="1">
          <a:blip r:embed="rId5">
            <a:alphaModFix/>
          </a:blip>
          <a:srcRect/>
          <a:stretch/>
        </p:blipFill>
        <p:spPr>
          <a:xfrm>
            <a:off x="5364163" y="260350"/>
            <a:ext cx="1870075" cy="1793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1"/>
        <p:cNvGrpSpPr/>
        <p:nvPr/>
      </p:nvGrpSpPr>
      <p:grpSpPr>
        <a:xfrm>
          <a:off x="0" y="0"/>
          <a:ext cx="0" cy="0"/>
          <a:chOff x="0" y="0"/>
          <a:chExt cx="0" cy="0"/>
        </a:xfrm>
      </p:grpSpPr>
      <p:sp>
        <p:nvSpPr>
          <p:cNvPr id="5142" name="Google Shape;5142;p35"/>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5143" name="Google Shape;5143;p35" descr="f-pict"/>
          <p:cNvPicPr preferRelativeResize="0"/>
          <p:nvPr/>
        </p:nvPicPr>
        <p:blipFill rotWithShape="1">
          <a:blip r:embed="rId3">
            <a:alphaModFix/>
          </a:blip>
          <a:srcRect/>
          <a:stretch/>
        </p:blipFill>
        <p:spPr>
          <a:xfrm>
            <a:off x="5822950" y="4899025"/>
            <a:ext cx="2371725" cy="1460500"/>
          </a:xfrm>
          <a:prstGeom prst="rect">
            <a:avLst/>
          </a:prstGeom>
          <a:noFill/>
          <a:ln>
            <a:noFill/>
          </a:ln>
        </p:spPr>
      </p:pic>
      <p:pic>
        <p:nvPicPr>
          <p:cNvPr id="5144" name="Google Shape;5144;p35" descr="underline_base"/>
          <p:cNvPicPr preferRelativeResize="0"/>
          <p:nvPr/>
        </p:nvPicPr>
        <p:blipFill rotWithShape="1">
          <a:blip r:embed="rId4">
            <a:alphaModFix/>
          </a:blip>
          <a:srcRect/>
          <a:stretch/>
        </p:blipFill>
        <p:spPr>
          <a:xfrm>
            <a:off x="336550" y="857250"/>
            <a:ext cx="5027613" cy="173038"/>
          </a:xfrm>
          <a:prstGeom prst="rect">
            <a:avLst/>
          </a:prstGeom>
          <a:noFill/>
          <a:ln>
            <a:noFill/>
          </a:ln>
        </p:spPr>
      </p:pic>
      <p:sp>
        <p:nvSpPr>
          <p:cNvPr id="5145" name="Google Shape;5145;p35"/>
          <p:cNvSpPr txBox="1">
            <a:spLocks noGrp="1"/>
          </p:cNvSpPr>
          <p:nvPr>
            <p:ph type="title" idx="4294967295"/>
          </p:nvPr>
        </p:nvSpPr>
        <p:spPr>
          <a:xfrm>
            <a:off x="293688" y="228600"/>
            <a:ext cx="8382000" cy="8794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Physical media: coax, fiber</a:t>
            </a:r>
            <a:endParaRPr/>
          </a:p>
        </p:txBody>
      </p:sp>
      <p:sp>
        <p:nvSpPr>
          <p:cNvPr id="5146" name="Google Shape;5146;p35"/>
          <p:cNvSpPr txBox="1">
            <a:spLocks noGrp="1"/>
          </p:cNvSpPr>
          <p:nvPr>
            <p:ph type="body" idx="4294967295"/>
          </p:nvPr>
        </p:nvSpPr>
        <p:spPr>
          <a:xfrm>
            <a:off x="533400" y="1371600"/>
            <a:ext cx="3962400" cy="4327525"/>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i="1">
                <a:solidFill>
                  <a:srgbClr val="CC0000"/>
                </a:solidFill>
              </a:rPr>
              <a:t>coaxial cable:</a:t>
            </a:r>
            <a:endParaRPr sz="2400" i="1">
              <a:solidFill>
                <a:srgbClr val="CC0000"/>
              </a:solidFill>
            </a:endParaRPr>
          </a:p>
          <a:p>
            <a:pPr marL="287338" lvl="0" indent="-287338" algn="l" rtl="0">
              <a:lnSpc>
                <a:spcPct val="85000"/>
              </a:lnSpc>
              <a:spcBef>
                <a:spcPts val="480"/>
              </a:spcBef>
              <a:spcAft>
                <a:spcPts val="0"/>
              </a:spcAft>
              <a:buSzPts val="2400"/>
              <a:buFont typeface="Noto Sans Symbols"/>
              <a:buChar char="▪"/>
            </a:pPr>
            <a:r>
              <a:rPr lang="en-US" sz="2400"/>
              <a:t>two concentric copper conductors</a:t>
            </a:r>
            <a:endParaRPr/>
          </a:p>
          <a:p>
            <a:pPr marL="287338" lvl="0" indent="-287338" algn="l" rtl="0">
              <a:lnSpc>
                <a:spcPct val="85000"/>
              </a:lnSpc>
              <a:spcBef>
                <a:spcPts val="480"/>
              </a:spcBef>
              <a:spcAft>
                <a:spcPts val="0"/>
              </a:spcAft>
              <a:buSzPts val="2400"/>
              <a:buFont typeface="Noto Sans Symbols"/>
              <a:buChar char="▪"/>
            </a:pPr>
            <a:r>
              <a:rPr lang="en-US" sz="2400"/>
              <a:t>bidirectional</a:t>
            </a:r>
            <a:endParaRPr/>
          </a:p>
          <a:p>
            <a:pPr marL="287338" lvl="0" indent="-287338" algn="l" rtl="0">
              <a:lnSpc>
                <a:spcPct val="85000"/>
              </a:lnSpc>
              <a:spcBef>
                <a:spcPts val="480"/>
              </a:spcBef>
              <a:spcAft>
                <a:spcPts val="0"/>
              </a:spcAft>
              <a:buSzPts val="2400"/>
              <a:buFont typeface="Noto Sans Symbols"/>
              <a:buChar char="▪"/>
            </a:pPr>
            <a:r>
              <a:rPr lang="en-US" sz="2400"/>
              <a:t>broadband:</a:t>
            </a:r>
            <a:endParaRPr/>
          </a:p>
          <a:p>
            <a:pPr marL="682625" lvl="1" indent="-225425" algn="l" rtl="0">
              <a:lnSpc>
                <a:spcPct val="85000"/>
              </a:lnSpc>
              <a:spcBef>
                <a:spcPts val="400"/>
              </a:spcBef>
              <a:spcAft>
                <a:spcPts val="0"/>
              </a:spcAft>
              <a:buSzPts val="2000"/>
              <a:buFont typeface="Arial"/>
              <a:buChar char="•"/>
            </a:pPr>
            <a:r>
              <a:rPr lang="en-US" sz="2000"/>
              <a:t>multiple channels on cable</a:t>
            </a:r>
            <a:endParaRPr/>
          </a:p>
          <a:p>
            <a:pPr marL="682625" lvl="1" indent="-225425" algn="l" rtl="0">
              <a:lnSpc>
                <a:spcPct val="85000"/>
              </a:lnSpc>
              <a:spcBef>
                <a:spcPts val="400"/>
              </a:spcBef>
              <a:spcAft>
                <a:spcPts val="0"/>
              </a:spcAft>
              <a:buSzPts val="2000"/>
              <a:buFont typeface="Arial"/>
              <a:buChar char="•"/>
            </a:pPr>
            <a:r>
              <a:rPr lang="en-US" sz="2000"/>
              <a:t>HFC</a:t>
            </a:r>
            <a:endParaRPr/>
          </a:p>
        </p:txBody>
      </p:sp>
      <p:pic>
        <p:nvPicPr>
          <p:cNvPr id="5147" name="Google Shape;5147;p35" descr="coax"/>
          <p:cNvPicPr preferRelativeResize="0"/>
          <p:nvPr/>
        </p:nvPicPr>
        <p:blipFill rotWithShape="1">
          <a:blip r:embed="rId5">
            <a:alphaModFix/>
          </a:blip>
          <a:srcRect/>
          <a:stretch/>
        </p:blipFill>
        <p:spPr>
          <a:xfrm>
            <a:off x="898525" y="3863975"/>
            <a:ext cx="2501900" cy="1085850"/>
          </a:xfrm>
          <a:prstGeom prst="rect">
            <a:avLst/>
          </a:prstGeom>
          <a:noFill/>
          <a:ln>
            <a:noFill/>
          </a:ln>
        </p:spPr>
      </p:pic>
      <p:sp>
        <p:nvSpPr>
          <p:cNvPr id="5148" name="Google Shape;5148;p35"/>
          <p:cNvSpPr/>
          <p:nvPr/>
        </p:nvSpPr>
        <p:spPr>
          <a:xfrm>
            <a:off x="4667250" y="1317625"/>
            <a:ext cx="4230688" cy="34385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2"/>
              </a:buClr>
              <a:buSzPts val="2380"/>
              <a:buFont typeface="Noto Sans Symbols"/>
              <a:buNone/>
            </a:pPr>
            <a:r>
              <a:rPr lang="en-US" sz="2800" i="1">
                <a:solidFill>
                  <a:srgbClr val="CC0000"/>
                </a:solidFill>
                <a:latin typeface="Gill Sans"/>
                <a:ea typeface="Gill Sans"/>
                <a:cs typeface="Gill Sans"/>
                <a:sym typeface="Gill Sans"/>
              </a:rPr>
              <a:t>fiber optic cable:</a:t>
            </a:r>
            <a:endParaRPr sz="2400" i="1">
              <a:solidFill>
                <a:srgbClr val="CC0000"/>
              </a:solidFill>
              <a:latin typeface="Gill Sans"/>
              <a:ea typeface="Gill Sans"/>
              <a:cs typeface="Gill Sans"/>
              <a:sym typeface="Gill Sans"/>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glass fiber carrying light pulses, each pulse a bit</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high-speed operation:</a:t>
            </a:r>
            <a:endParaRPr/>
          </a:p>
          <a:p>
            <a:pPr marL="682625" marR="0" lvl="1" indent="-225425" algn="l" rtl="0">
              <a:lnSpc>
                <a:spcPct val="85000"/>
              </a:lnSpc>
              <a:spcBef>
                <a:spcPts val="400"/>
              </a:spcBef>
              <a:spcAft>
                <a:spcPts val="0"/>
              </a:spcAft>
              <a:buClr>
                <a:srgbClr val="000099"/>
              </a:buClr>
              <a:buSzPts val="2000"/>
              <a:buFont typeface="Arial"/>
              <a:buChar char="•"/>
            </a:pPr>
            <a:r>
              <a:rPr lang="en-US" sz="2000" b="0" i="0" u="none" strike="noStrike" cap="none">
                <a:solidFill>
                  <a:schemeClr val="dk1"/>
                </a:solidFill>
                <a:latin typeface="Gill Sans"/>
                <a:ea typeface="Gill Sans"/>
                <a:cs typeface="Gill Sans"/>
                <a:sym typeface="Gill Sans"/>
              </a:rPr>
              <a:t>high-speed point-to-point transmission (e.g., 10’s-100’s Gbps transmission rate)</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low error rate: </a:t>
            </a:r>
            <a:endParaRPr/>
          </a:p>
          <a:p>
            <a:pPr marL="682625" marR="0" lvl="1" indent="-225425" algn="l" rtl="0">
              <a:lnSpc>
                <a:spcPct val="85000"/>
              </a:lnSpc>
              <a:spcBef>
                <a:spcPts val="400"/>
              </a:spcBef>
              <a:spcAft>
                <a:spcPts val="0"/>
              </a:spcAft>
              <a:buClr>
                <a:srgbClr val="000099"/>
              </a:buClr>
              <a:buSzPts val="2000"/>
              <a:buFont typeface="Arial"/>
              <a:buChar char="•"/>
            </a:pPr>
            <a:r>
              <a:rPr lang="en-US" sz="2000" b="0" i="0" u="none" strike="noStrike" cap="none">
                <a:solidFill>
                  <a:schemeClr val="dk1"/>
                </a:solidFill>
                <a:latin typeface="Gill Sans"/>
                <a:ea typeface="Gill Sans"/>
                <a:cs typeface="Gill Sans"/>
                <a:sym typeface="Gill Sans"/>
              </a:rPr>
              <a:t>repeaters spaced far apart </a:t>
            </a:r>
            <a:endParaRPr/>
          </a:p>
          <a:p>
            <a:pPr marL="682625" marR="0" lvl="1" indent="-225425" algn="l" rtl="0">
              <a:lnSpc>
                <a:spcPct val="85000"/>
              </a:lnSpc>
              <a:spcBef>
                <a:spcPts val="400"/>
              </a:spcBef>
              <a:spcAft>
                <a:spcPts val="0"/>
              </a:spcAft>
              <a:buClr>
                <a:srgbClr val="000099"/>
              </a:buClr>
              <a:buSzPts val="2000"/>
              <a:buFont typeface="Arial"/>
              <a:buChar char="•"/>
            </a:pPr>
            <a:r>
              <a:rPr lang="en-US" sz="2000" b="0" i="0" u="none" strike="noStrike" cap="none">
                <a:solidFill>
                  <a:schemeClr val="dk1"/>
                </a:solidFill>
                <a:latin typeface="Gill Sans"/>
                <a:ea typeface="Gill Sans"/>
                <a:cs typeface="Gill Sans"/>
                <a:sym typeface="Gill Sans"/>
              </a:rPr>
              <a:t>immune to electromagnetic noise</a:t>
            </a:r>
            <a:endParaRPr/>
          </a:p>
        </p:txBody>
      </p:sp>
      <p:sp>
        <p:nvSpPr>
          <p:cNvPr id="5149" name="Google Shape;5149;p35"/>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35</a:t>
            </a:fld>
            <a:endParaRPr sz="1200">
              <a:solidFill>
                <a:schemeClr val="dk1"/>
              </a:solidFill>
              <a:latin typeface="Tahoma"/>
              <a:ea typeface="Tahoma"/>
              <a:cs typeface="Tahoma"/>
              <a:sym typeface="Tahoma"/>
            </a:endParaRPr>
          </a:p>
        </p:txBody>
      </p:sp>
      <p:pic>
        <p:nvPicPr>
          <p:cNvPr id="5150" name="Google Shape;5150;p35"/>
          <p:cNvPicPr preferRelativeResize="0"/>
          <p:nvPr/>
        </p:nvPicPr>
        <p:blipFill rotWithShape="1">
          <a:blip r:embed="rId6">
            <a:alphaModFix/>
          </a:blip>
          <a:srcRect/>
          <a:stretch/>
        </p:blipFill>
        <p:spPr>
          <a:xfrm>
            <a:off x="2108200" y="4719638"/>
            <a:ext cx="2371725" cy="1743075"/>
          </a:xfrm>
          <a:prstGeom prst="rect">
            <a:avLst/>
          </a:prstGeom>
          <a:noFill/>
          <a:ln>
            <a:noFill/>
          </a:ln>
        </p:spPr>
      </p:pic>
      <p:pic>
        <p:nvPicPr>
          <p:cNvPr id="5151" name="Google Shape;5151;p35"/>
          <p:cNvPicPr preferRelativeResize="0"/>
          <p:nvPr/>
        </p:nvPicPr>
        <p:blipFill rotWithShape="1">
          <a:blip r:embed="rId7">
            <a:alphaModFix/>
          </a:blip>
          <a:srcRect/>
          <a:stretch/>
        </p:blipFill>
        <p:spPr>
          <a:xfrm>
            <a:off x="6332538" y="215900"/>
            <a:ext cx="2374900" cy="1257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56"/>
        <p:cNvGrpSpPr/>
        <p:nvPr/>
      </p:nvGrpSpPr>
      <p:grpSpPr>
        <a:xfrm>
          <a:off x="0" y="0"/>
          <a:ext cx="0" cy="0"/>
          <a:chOff x="0" y="0"/>
          <a:chExt cx="0" cy="0"/>
        </a:xfrm>
      </p:grpSpPr>
      <p:sp>
        <p:nvSpPr>
          <p:cNvPr id="5157" name="Google Shape;5157;p36"/>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5158" name="Google Shape;5158;p36" descr="underline_base"/>
          <p:cNvPicPr preferRelativeResize="0"/>
          <p:nvPr/>
        </p:nvPicPr>
        <p:blipFill rotWithShape="1">
          <a:blip r:embed="rId3">
            <a:alphaModFix/>
          </a:blip>
          <a:srcRect/>
          <a:stretch/>
        </p:blipFill>
        <p:spPr>
          <a:xfrm>
            <a:off x="361950" y="800100"/>
            <a:ext cx="4113213" cy="173038"/>
          </a:xfrm>
          <a:prstGeom prst="rect">
            <a:avLst/>
          </a:prstGeom>
          <a:noFill/>
          <a:ln>
            <a:noFill/>
          </a:ln>
        </p:spPr>
      </p:pic>
      <p:sp>
        <p:nvSpPr>
          <p:cNvPr id="5159" name="Google Shape;5159;p36"/>
          <p:cNvSpPr txBox="1">
            <a:spLocks noGrp="1"/>
          </p:cNvSpPr>
          <p:nvPr>
            <p:ph type="title" idx="4294967295"/>
          </p:nvPr>
        </p:nvSpPr>
        <p:spPr>
          <a:xfrm>
            <a:off x="304800" y="42863"/>
            <a:ext cx="8382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Physical media: radio</a:t>
            </a:r>
            <a:endParaRPr/>
          </a:p>
        </p:txBody>
      </p:sp>
      <p:sp>
        <p:nvSpPr>
          <p:cNvPr id="5160" name="Google Shape;5160;p36"/>
          <p:cNvSpPr txBox="1">
            <a:spLocks noGrp="1"/>
          </p:cNvSpPr>
          <p:nvPr>
            <p:ph type="body" idx="4294967295"/>
          </p:nvPr>
        </p:nvSpPr>
        <p:spPr>
          <a:xfrm>
            <a:off x="533400" y="1371600"/>
            <a:ext cx="3962400" cy="4876800"/>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a:t>signal carried in electromagnetic spectrum</a:t>
            </a:r>
            <a:endParaRPr/>
          </a:p>
          <a:p>
            <a:pPr marL="287338" lvl="0" indent="-287338" algn="l" rtl="0">
              <a:lnSpc>
                <a:spcPct val="85000"/>
              </a:lnSpc>
              <a:spcBef>
                <a:spcPts val="480"/>
              </a:spcBef>
              <a:spcAft>
                <a:spcPts val="0"/>
              </a:spcAft>
              <a:buSzPts val="2400"/>
              <a:buChar char="▪"/>
            </a:pPr>
            <a:r>
              <a:rPr lang="en-US" sz="2400"/>
              <a:t>no physical “wire”</a:t>
            </a:r>
            <a:endParaRPr sz="2400"/>
          </a:p>
          <a:p>
            <a:pPr marL="287338" lvl="0" indent="-287338" algn="l" rtl="0">
              <a:lnSpc>
                <a:spcPct val="85000"/>
              </a:lnSpc>
              <a:spcBef>
                <a:spcPts val="480"/>
              </a:spcBef>
              <a:spcAft>
                <a:spcPts val="0"/>
              </a:spcAft>
              <a:buSzPts val="2400"/>
              <a:buChar char="▪"/>
            </a:pPr>
            <a:r>
              <a:rPr lang="en-US" sz="2400"/>
              <a:t>bidirectional</a:t>
            </a:r>
            <a:endParaRPr/>
          </a:p>
          <a:p>
            <a:pPr marL="287338" lvl="0" indent="-287338" algn="l" rtl="0">
              <a:lnSpc>
                <a:spcPct val="85000"/>
              </a:lnSpc>
              <a:spcBef>
                <a:spcPts val="480"/>
              </a:spcBef>
              <a:spcAft>
                <a:spcPts val="0"/>
              </a:spcAft>
              <a:buSzPts val="2400"/>
              <a:buChar char="▪"/>
            </a:pPr>
            <a:r>
              <a:rPr lang="en-US" sz="2400"/>
              <a:t>propagation environment effects:</a:t>
            </a:r>
            <a:endParaRPr/>
          </a:p>
          <a:p>
            <a:pPr marL="682625" lvl="1" indent="-225425" algn="l" rtl="0">
              <a:lnSpc>
                <a:spcPct val="85000"/>
              </a:lnSpc>
              <a:spcBef>
                <a:spcPts val="480"/>
              </a:spcBef>
              <a:spcAft>
                <a:spcPts val="0"/>
              </a:spcAft>
              <a:buSzPts val="2400"/>
              <a:buChar char="•"/>
            </a:pPr>
            <a:r>
              <a:rPr lang="en-US"/>
              <a:t>reflection </a:t>
            </a:r>
            <a:endParaRPr/>
          </a:p>
          <a:p>
            <a:pPr marL="682625" lvl="1" indent="-225425" algn="l" rtl="0">
              <a:lnSpc>
                <a:spcPct val="85000"/>
              </a:lnSpc>
              <a:spcBef>
                <a:spcPts val="480"/>
              </a:spcBef>
              <a:spcAft>
                <a:spcPts val="0"/>
              </a:spcAft>
              <a:buSzPts val="2400"/>
              <a:buChar char="•"/>
            </a:pPr>
            <a:r>
              <a:rPr lang="en-US"/>
              <a:t>obstruction by objects</a:t>
            </a:r>
            <a:endParaRPr/>
          </a:p>
          <a:p>
            <a:pPr marL="682625" lvl="1" indent="-225425" algn="l" rtl="0">
              <a:lnSpc>
                <a:spcPct val="85000"/>
              </a:lnSpc>
              <a:spcBef>
                <a:spcPts val="480"/>
              </a:spcBef>
              <a:spcAft>
                <a:spcPts val="0"/>
              </a:spcAft>
              <a:buSzPts val="2400"/>
              <a:buChar char="•"/>
            </a:pPr>
            <a:r>
              <a:rPr lang="en-US"/>
              <a:t>interference</a:t>
            </a:r>
            <a:endParaRPr/>
          </a:p>
        </p:txBody>
      </p:sp>
      <p:sp>
        <p:nvSpPr>
          <p:cNvPr id="5161" name="Google Shape;5161;p36"/>
          <p:cNvSpPr/>
          <p:nvPr/>
        </p:nvSpPr>
        <p:spPr>
          <a:xfrm>
            <a:off x="4686300" y="1238250"/>
            <a:ext cx="4457700" cy="343852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accent2"/>
              </a:buClr>
              <a:buSzPts val="2380"/>
              <a:buFont typeface="Noto Sans Symbols"/>
              <a:buNone/>
            </a:pPr>
            <a:r>
              <a:rPr lang="en-US" sz="2800" i="1">
                <a:solidFill>
                  <a:srgbClr val="CC0000"/>
                </a:solidFill>
                <a:latin typeface="Gill Sans"/>
                <a:ea typeface="Gill Sans"/>
                <a:cs typeface="Gill Sans"/>
                <a:sym typeface="Gill Sans"/>
              </a:rPr>
              <a:t>radio link types:</a:t>
            </a:r>
            <a:endParaRPr sz="2400" i="1">
              <a:solidFill>
                <a:srgbClr val="CC0000"/>
              </a:solidFill>
              <a:latin typeface="Gill Sans"/>
              <a:ea typeface="Gill Sans"/>
              <a:cs typeface="Gill Sans"/>
              <a:sym typeface="Gill Sans"/>
            </a:endParaRPr>
          </a:p>
          <a:p>
            <a:pPr marL="287338" marR="0" lvl="0" indent="-287338" algn="l" rtl="0">
              <a:lnSpc>
                <a:spcPct val="85000"/>
              </a:lnSpc>
              <a:spcBef>
                <a:spcPts val="480"/>
              </a:spcBef>
              <a:spcAft>
                <a:spcPts val="0"/>
              </a:spcAft>
              <a:buClr>
                <a:srgbClr val="000099"/>
              </a:buClr>
              <a:buSzPts val="2400"/>
              <a:buFont typeface="Noto Sans Symbols"/>
              <a:buChar char="▪"/>
            </a:pPr>
            <a:r>
              <a:rPr lang="en-US" sz="2400">
                <a:solidFill>
                  <a:srgbClr val="000099"/>
                </a:solidFill>
                <a:latin typeface="Gill Sans"/>
                <a:ea typeface="Gill Sans"/>
                <a:cs typeface="Gill Sans"/>
                <a:sym typeface="Gill Sans"/>
              </a:rPr>
              <a:t>terrestrial  microwave</a:t>
            </a:r>
            <a:endParaRPr/>
          </a:p>
          <a:p>
            <a:pPr marL="682625" marR="0" lvl="1" indent="-225425" algn="l" rtl="0">
              <a:lnSpc>
                <a:spcPct val="85000"/>
              </a:lnSpc>
              <a:spcBef>
                <a:spcPts val="400"/>
              </a:spcBef>
              <a:spcAft>
                <a:spcPts val="0"/>
              </a:spcAft>
              <a:buClr>
                <a:srgbClr val="000099"/>
              </a:buClr>
              <a:buSzPts val="2000"/>
              <a:buFont typeface="Arial"/>
              <a:buChar char="•"/>
            </a:pPr>
            <a:r>
              <a:rPr lang="en-US" sz="2000" b="0" i="0" u="none" strike="noStrike" cap="none">
                <a:solidFill>
                  <a:schemeClr val="dk1"/>
                </a:solidFill>
                <a:latin typeface="Gill Sans"/>
                <a:ea typeface="Gill Sans"/>
                <a:cs typeface="Gill Sans"/>
                <a:sym typeface="Gill Sans"/>
              </a:rPr>
              <a:t>e.g. up to 45 Mbps channels</a:t>
            </a:r>
            <a:endParaRPr/>
          </a:p>
          <a:p>
            <a:pPr marL="287338" marR="0" lvl="0" indent="-287338" algn="l" rtl="0">
              <a:lnSpc>
                <a:spcPct val="85000"/>
              </a:lnSpc>
              <a:spcBef>
                <a:spcPts val="480"/>
              </a:spcBef>
              <a:spcAft>
                <a:spcPts val="0"/>
              </a:spcAft>
              <a:buClr>
                <a:srgbClr val="000099"/>
              </a:buClr>
              <a:buSzPts val="2400"/>
              <a:buFont typeface="Noto Sans Symbols"/>
              <a:buChar char="▪"/>
            </a:pPr>
            <a:r>
              <a:rPr lang="en-US" sz="2400">
                <a:solidFill>
                  <a:srgbClr val="000099"/>
                </a:solidFill>
                <a:latin typeface="Gill Sans"/>
                <a:ea typeface="Gill Sans"/>
                <a:cs typeface="Gill Sans"/>
                <a:sym typeface="Gill Sans"/>
              </a:rPr>
              <a:t>LAN</a:t>
            </a:r>
            <a:r>
              <a:rPr lang="en-US" sz="2400">
                <a:solidFill>
                  <a:schemeClr val="dk1"/>
                </a:solidFill>
                <a:latin typeface="Gill Sans"/>
                <a:ea typeface="Gill Sans"/>
                <a:cs typeface="Gill Sans"/>
                <a:sym typeface="Gill Sans"/>
              </a:rPr>
              <a:t> (e.g., WiFi)</a:t>
            </a:r>
            <a:endParaRPr/>
          </a:p>
          <a:p>
            <a:pPr marL="682625" marR="0" lvl="1" indent="-225425" algn="l" rtl="0">
              <a:lnSpc>
                <a:spcPct val="85000"/>
              </a:lnSpc>
              <a:spcBef>
                <a:spcPts val="400"/>
              </a:spcBef>
              <a:spcAft>
                <a:spcPts val="0"/>
              </a:spcAft>
              <a:buClr>
                <a:srgbClr val="000099"/>
              </a:buClr>
              <a:buSzPts val="2000"/>
              <a:buFont typeface="Arial"/>
              <a:buChar char="•"/>
            </a:pPr>
            <a:r>
              <a:rPr lang="en-US" sz="2000" b="0" i="0" u="none" strike="noStrike" cap="none">
                <a:solidFill>
                  <a:schemeClr val="dk1"/>
                </a:solidFill>
                <a:latin typeface="Gill Sans"/>
                <a:ea typeface="Gill Sans"/>
                <a:cs typeface="Gill Sans"/>
                <a:sym typeface="Gill Sans"/>
              </a:rPr>
              <a:t>54 Mbps</a:t>
            </a:r>
            <a:endParaRPr/>
          </a:p>
          <a:p>
            <a:pPr marL="287338" marR="0" lvl="0" indent="-287338" algn="l" rtl="0">
              <a:lnSpc>
                <a:spcPct val="85000"/>
              </a:lnSpc>
              <a:spcBef>
                <a:spcPts val="480"/>
              </a:spcBef>
              <a:spcAft>
                <a:spcPts val="0"/>
              </a:spcAft>
              <a:buClr>
                <a:srgbClr val="000099"/>
              </a:buClr>
              <a:buSzPts val="2400"/>
              <a:buFont typeface="Noto Sans Symbols"/>
              <a:buChar char="▪"/>
            </a:pPr>
            <a:r>
              <a:rPr lang="en-US" sz="2400">
                <a:solidFill>
                  <a:srgbClr val="000099"/>
                </a:solidFill>
                <a:latin typeface="Gill Sans"/>
                <a:ea typeface="Gill Sans"/>
                <a:cs typeface="Gill Sans"/>
                <a:sym typeface="Gill Sans"/>
              </a:rPr>
              <a:t>wide-area</a:t>
            </a:r>
            <a:r>
              <a:rPr lang="en-US" sz="2400">
                <a:solidFill>
                  <a:schemeClr val="dk1"/>
                </a:solidFill>
                <a:latin typeface="Gill Sans"/>
                <a:ea typeface="Gill Sans"/>
                <a:cs typeface="Gill Sans"/>
                <a:sym typeface="Gill Sans"/>
              </a:rPr>
              <a:t> (e.g., cellular)</a:t>
            </a:r>
            <a:endParaRPr/>
          </a:p>
          <a:p>
            <a:pPr marL="682625" marR="0" lvl="1" indent="-225425" algn="l" rtl="0">
              <a:lnSpc>
                <a:spcPct val="85000"/>
              </a:lnSpc>
              <a:spcBef>
                <a:spcPts val="400"/>
              </a:spcBef>
              <a:spcAft>
                <a:spcPts val="0"/>
              </a:spcAft>
              <a:buClr>
                <a:srgbClr val="000099"/>
              </a:buClr>
              <a:buSzPts val="2000"/>
              <a:buFont typeface="Arial"/>
              <a:buChar char="•"/>
            </a:pPr>
            <a:r>
              <a:rPr lang="en-US" sz="2000" b="0" i="0" u="none" strike="noStrike" cap="none">
                <a:solidFill>
                  <a:schemeClr val="dk1"/>
                </a:solidFill>
                <a:latin typeface="Gill Sans"/>
                <a:ea typeface="Gill Sans"/>
                <a:cs typeface="Gill Sans"/>
                <a:sym typeface="Gill Sans"/>
              </a:rPr>
              <a:t>4G cellular: ~ 10 Mbps</a:t>
            </a:r>
            <a:endParaRPr/>
          </a:p>
          <a:p>
            <a:pPr marL="287338" marR="0" lvl="0" indent="-287338" algn="l" rtl="0">
              <a:lnSpc>
                <a:spcPct val="85000"/>
              </a:lnSpc>
              <a:spcBef>
                <a:spcPts val="480"/>
              </a:spcBef>
              <a:spcAft>
                <a:spcPts val="0"/>
              </a:spcAft>
              <a:buClr>
                <a:srgbClr val="000099"/>
              </a:buClr>
              <a:buSzPts val="2400"/>
              <a:buFont typeface="Noto Sans Symbols"/>
              <a:buChar char="▪"/>
            </a:pPr>
            <a:r>
              <a:rPr lang="en-US" sz="2400">
                <a:solidFill>
                  <a:srgbClr val="000099"/>
                </a:solidFill>
                <a:latin typeface="Gill Sans"/>
                <a:ea typeface="Gill Sans"/>
                <a:cs typeface="Gill Sans"/>
                <a:sym typeface="Gill Sans"/>
              </a:rPr>
              <a:t>satellite</a:t>
            </a:r>
            <a:endParaRPr/>
          </a:p>
          <a:p>
            <a:pPr marL="800100" marR="0" lvl="1" indent="-342900" algn="l" rtl="0">
              <a:lnSpc>
                <a:spcPct val="85000"/>
              </a:lnSpc>
              <a:spcBef>
                <a:spcPts val="400"/>
              </a:spcBef>
              <a:spcAft>
                <a:spcPts val="0"/>
              </a:spcAft>
              <a:buClr>
                <a:srgbClr val="000099"/>
              </a:buClr>
              <a:buSzPts val="2000"/>
              <a:buFont typeface="Arial"/>
              <a:buChar char="•"/>
            </a:pPr>
            <a:r>
              <a:rPr lang="en-US" sz="2000" b="0" i="0" u="none" strike="noStrike" cap="none">
                <a:solidFill>
                  <a:schemeClr val="dk1"/>
                </a:solidFill>
                <a:latin typeface="Gill Sans"/>
                <a:ea typeface="Gill Sans"/>
                <a:cs typeface="Gill Sans"/>
                <a:sym typeface="Gill Sans"/>
              </a:rPr>
              <a:t>Kbps to 45Mbps channel (or multiple smaller channels)</a:t>
            </a:r>
            <a:endParaRPr/>
          </a:p>
          <a:p>
            <a:pPr marL="800100" marR="0" lvl="1" indent="-342900" algn="l" rtl="0">
              <a:lnSpc>
                <a:spcPct val="85000"/>
              </a:lnSpc>
              <a:spcBef>
                <a:spcPts val="400"/>
              </a:spcBef>
              <a:spcAft>
                <a:spcPts val="0"/>
              </a:spcAft>
              <a:buClr>
                <a:srgbClr val="000099"/>
              </a:buClr>
              <a:buSzPts val="2000"/>
              <a:buFont typeface="Arial"/>
              <a:buChar char="•"/>
            </a:pPr>
            <a:r>
              <a:rPr lang="en-US" sz="2000" b="0" i="0" u="none" strike="noStrike" cap="none">
                <a:solidFill>
                  <a:schemeClr val="dk1"/>
                </a:solidFill>
                <a:latin typeface="Gill Sans"/>
                <a:ea typeface="Gill Sans"/>
                <a:cs typeface="Gill Sans"/>
                <a:sym typeface="Gill Sans"/>
              </a:rPr>
              <a:t>270 msec end-end delay</a:t>
            </a:r>
            <a:endParaRPr/>
          </a:p>
          <a:p>
            <a:pPr marL="800100" marR="0" lvl="1" indent="-342900" algn="l" rtl="0">
              <a:lnSpc>
                <a:spcPct val="85000"/>
              </a:lnSpc>
              <a:spcBef>
                <a:spcPts val="400"/>
              </a:spcBef>
              <a:spcAft>
                <a:spcPts val="0"/>
              </a:spcAft>
              <a:buClr>
                <a:srgbClr val="000099"/>
              </a:buClr>
              <a:buSzPts val="2000"/>
              <a:buFont typeface="Arial"/>
              <a:buChar char="•"/>
            </a:pPr>
            <a:r>
              <a:rPr lang="en-US" sz="2000" b="0" i="0" u="none" strike="noStrike" cap="none">
                <a:solidFill>
                  <a:schemeClr val="dk1"/>
                </a:solidFill>
                <a:latin typeface="Gill Sans"/>
                <a:ea typeface="Gill Sans"/>
                <a:cs typeface="Gill Sans"/>
                <a:sym typeface="Gill Sans"/>
              </a:rPr>
              <a:t>geosynchronous versus low altitude</a:t>
            </a:r>
            <a:endParaRPr/>
          </a:p>
        </p:txBody>
      </p:sp>
      <p:sp>
        <p:nvSpPr>
          <p:cNvPr id="5162" name="Google Shape;5162;p36"/>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36</a:t>
            </a:fld>
            <a:endParaRPr sz="1200">
              <a:solidFill>
                <a:schemeClr val="dk1"/>
              </a:solidFill>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67"/>
        <p:cNvGrpSpPr/>
        <p:nvPr/>
      </p:nvGrpSpPr>
      <p:grpSpPr>
        <a:xfrm>
          <a:off x="0" y="0"/>
          <a:ext cx="0" cy="0"/>
          <a:chOff x="0" y="0"/>
          <a:chExt cx="0" cy="0"/>
        </a:xfrm>
      </p:grpSpPr>
      <p:sp>
        <p:nvSpPr>
          <p:cNvPr id="5168" name="Google Shape;5168;p3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5169" name="Google Shape;5169;p37" descr="underline_base"/>
          <p:cNvPicPr preferRelativeResize="0"/>
          <p:nvPr/>
        </p:nvPicPr>
        <p:blipFill rotWithShape="1">
          <a:blip r:embed="rId3">
            <a:alphaModFix/>
          </a:blip>
          <a:srcRect/>
          <a:stretch/>
        </p:blipFill>
        <p:spPr>
          <a:xfrm>
            <a:off x="679450" y="1028700"/>
            <a:ext cx="4570413" cy="173038"/>
          </a:xfrm>
          <a:prstGeom prst="rect">
            <a:avLst/>
          </a:prstGeom>
          <a:noFill/>
          <a:ln>
            <a:noFill/>
          </a:ln>
        </p:spPr>
      </p:pic>
      <p:sp>
        <p:nvSpPr>
          <p:cNvPr id="5170" name="Google Shape;5170;p37"/>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Chapter 1: roadmap</a:t>
            </a:r>
            <a:endParaRPr/>
          </a:p>
        </p:txBody>
      </p:sp>
      <p:sp>
        <p:nvSpPr>
          <p:cNvPr id="5171" name="Google Shape;5171;p37"/>
          <p:cNvSpPr txBox="1">
            <a:spLocks noGrp="1"/>
          </p:cNvSpPr>
          <p:nvPr>
            <p:ph type="body" idx="4294967295"/>
          </p:nvPr>
        </p:nvSpPr>
        <p:spPr>
          <a:xfrm>
            <a:off x="730250" y="1406525"/>
            <a:ext cx="8207375" cy="4648200"/>
          </a:xfrm>
          <a:prstGeom prst="rect">
            <a:avLst/>
          </a:prstGeom>
          <a:noFill/>
          <a:ln>
            <a:noFill/>
          </a:ln>
        </p:spPr>
        <p:txBody>
          <a:bodyPr spcFirstLastPara="1" wrap="square" lIns="91425" tIns="45700" rIns="91425" bIns="45700" anchor="t" anchorCtr="0">
            <a:noAutofit/>
          </a:bodyPr>
          <a:lstStyle/>
          <a:p>
            <a:pPr marL="742950" lvl="1" indent="-285750" algn="l" rtl="0">
              <a:lnSpc>
                <a:spcPct val="105000"/>
              </a:lnSpc>
              <a:spcBef>
                <a:spcPts val="0"/>
              </a:spcBef>
              <a:spcAft>
                <a:spcPts val="0"/>
              </a:spcAft>
              <a:buSzPts val="2800"/>
              <a:buFont typeface="Noto Sans Symbols"/>
              <a:buNone/>
            </a:pPr>
            <a:r>
              <a:rPr lang="en-US" sz="2800">
                <a:solidFill>
                  <a:srgbClr val="000099"/>
                </a:solidFill>
              </a:rPr>
              <a:t>1.1 what </a:t>
            </a:r>
            <a:r>
              <a:rPr lang="en-US" sz="2800" i="1">
                <a:solidFill>
                  <a:srgbClr val="000099"/>
                </a:solidFill>
              </a:rPr>
              <a:t>is</a:t>
            </a:r>
            <a:r>
              <a:rPr lang="en-US" sz="2800">
                <a:solidFill>
                  <a:srgbClr val="000099"/>
                </a:solidFill>
              </a:rPr>
              <a:t> the Internet?</a:t>
            </a:r>
            <a:endParaRPr/>
          </a:p>
          <a:p>
            <a:pPr marL="742950" lvl="1" indent="-285750" algn="l" rtl="0">
              <a:lnSpc>
                <a:spcPct val="105000"/>
              </a:lnSpc>
              <a:spcBef>
                <a:spcPts val="140"/>
              </a:spcBef>
              <a:spcAft>
                <a:spcPts val="0"/>
              </a:spcAft>
              <a:buSzPts val="2800"/>
              <a:buFont typeface="Noto Sans Symbols"/>
              <a:buNone/>
            </a:pPr>
            <a:r>
              <a:rPr lang="en-US" sz="2800">
                <a:solidFill>
                  <a:srgbClr val="000099"/>
                </a:solidFill>
              </a:rPr>
              <a:t>1.2</a:t>
            </a:r>
            <a:r>
              <a:rPr lang="en-US" sz="2800"/>
              <a:t> network edge</a:t>
            </a:r>
            <a:endParaRPr/>
          </a:p>
          <a:p>
            <a:pPr marL="1143000" lvl="2" indent="-228600" algn="l" rtl="0">
              <a:lnSpc>
                <a:spcPct val="105000"/>
              </a:lnSpc>
              <a:spcBef>
                <a:spcPts val="120"/>
              </a:spcBef>
              <a:spcAft>
                <a:spcPts val="0"/>
              </a:spcAft>
              <a:buClr>
                <a:srgbClr val="000099"/>
              </a:buClr>
              <a:buSzPts val="2400"/>
              <a:buChar char="▪"/>
            </a:pPr>
            <a:r>
              <a:rPr lang="en-US" sz="2400">
                <a:latin typeface="Gill Sans"/>
                <a:ea typeface="Gill Sans"/>
                <a:cs typeface="Gill Sans"/>
                <a:sym typeface="Gill Sans"/>
              </a:rPr>
              <a:t>end systems, access networks, links</a:t>
            </a:r>
            <a:endParaRPr/>
          </a:p>
          <a:p>
            <a:pPr marL="742950" lvl="1" indent="-285750" algn="l" rtl="0">
              <a:lnSpc>
                <a:spcPct val="105000"/>
              </a:lnSpc>
              <a:spcBef>
                <a:spcPts val="140"/>
              </a:spcBef>
              <a:spcAft>
                <a:spcPts val="0"/>
              </a:spcAft>
              <a:buSzPts val="2800"/>
              <a:buFont typeface="Noto Sans Symbols"/>
              <a:buNone/>
            </a:pPr>
            <a:r>
              <a:rPr lang="en-US" sz="2800">
                <a:solidFill>
                  <a:srgbClr val="CC0000"/>
                </a:solidFill>
              </a:rPr>
              <a:t>1.3 network core</a:t>
            </a:r>
            <a:endParaRPr/>
          </a:p>
          <a:p>
            <a:pPr marL="1143000" lvl="2" indent="-228600" algn="l" rtl="0">
              <a:lnSpc>
                <a:spcPct val="105000"/>
              </a:lnSpc>
              <a:spcBef>
                <a:spcPts val="120"/>
              </a:spcBef>
              <a:spcAft>
                <a:spcPts val="0"/>
              </a:spcAft>
              <a:buClr>
                <a:srgbClr val="000099"/>
              </a:buClr>
              <a:buSzPts val="2400"/>
              <a:buChar char="▪"/>
            </a:pPr>
            <a:r>
              <a:rPr lang="en-US" sz="2400">
                <a:solidFill>
                  <a:srgbClr val="CC0000"/>
                </a:solidFill>
                <a:latin typeface="Gill Sans"/>
                <a:ea typeface="Gill Sans"/>
                <a:cs typeface="Gill Sans"/>
                <a:sym typeface="Gill Sans"/>
              </a:rPr>
              <a:t>packet switching, circuit switching, network structure</a:t>
            </a:r>
            <a:endParaRPr/>
          </a:p>
          <a:p>
            <a:pPr marL="742950" lvl="1" indent="-285750" algn="l" rtl="0">
              <a:lnSpc>
                <a:spcPct val="105000"/>
              </a:lnSpc>
              <a:spcBef>
                <a:spcPts val="140"/>
              </a:spcBef>
              <a:spcAft>
                <a:spcPts val="0"/>
              </a:spcAft>
              <a:buSzPts val="2800"/>
              <a:buFont typeface="Noto Sans Symbols"/>
              <a:buNone/>
            </a:pPr>
            <a:r>
              <a:rPr lang="en-US" sz="2800">
                <a:solidFill>
                  <a:srgbClr val="000099"/>
                </a:solidFill>
              </a:rPr>
              <a:t>1.4 </a:t>
            </a:r>
            <a:r>
              <a:rPr lang="en-US" sz="2800"/>
              <a:t>delay, loss, throughput in networks</a:t>
            </a:r>
            <a:endParaRPr/>
          </a:p>
          <a:p>
            <a:pPr marL="742950" lvl="1" indent="-285750" algn="l" rtl="0">
              <a:lnSpc>
                <a:spcPct val="105000"/>
              </a:lnSpc>
              <a:spcBef>
                <a:spcPts val="140"/>
              </a:spcBef>
              <a:spcAft>
                <a:spcPts val="0"/>
              </a:spcAft>
              <a:buSzPts val="2800"/>
              <a:buFont typeface="Noto Sans Symbols"/>
              <a:buNone/>
            </a:pPr>
            <a:r>
              <a:rPr lang="en-US" sz="2800">
                <a:solidFill>
                  <a:srgbClr val="000099"/>
                </a:solidFill>
              </a:rPr>
              <a:t>1.5</a:t>
            </a:r>
            <a:r>
              <a:rPr lang="en-US" sz="2800"/>
              <a:t> protocol layers, service models</a:t>
            </a:r>
            <a:endParaRPr/>
          </a:p>
          <a:p>
            <a:pPr marL="742950" lvl="1" indent="-285750" algn="l" rtl="0">
              <a:lnSpc>
                <a:spcPct val="105000"/>
              </a:lnSpc>
              <a:spcBef>
                <a:spcPts val="140"/>
              </a:spcBef>
              <a:spcAft>
                <a:spcPts val="0"/>
              </a:spcAft>
              <a:buSzPts val="2800"/>
              <a:buFont typeface="Noto Sans Symbols"/>
              <a:buNone/>
            </a:pPr>
            <a:r>
              <a:rPr lang="en-US" sz="2800">
                <a:solidFill>
                  <a:srgbClr val="000099"/>
                </a:solidFill>
              </a:rPr>
              <a:t>1.6</a:t>
            </a:r>
            <a:r>
              <a:rPr lang="en-US" sz="2800"/>
              <a:t> networks under attack: security</a:t>
            </a:r>
            <a:endParaRPr/>
          </a:p>
          <a:p>
            <a:pPr marL="742950" lvl="1" indent="-285750" algn="l" rtl="0">
              <a:lnSpc>
                <a:spcPct val="105000"/>
              </a:lnSpc>
              <a:spcBef>
                <a:spcPts val="140"/>
              </a:spcBef>
              <a:spcAft>
                <a:spcPts val="0"/>
              </a:spcAft>
              <a:buSzPts val="2800"/>
              <a:buFont typeface="Noto Sans Symbols"/>
              <a:buNone/>
            </a:pPr>
            <a:r>
              <a:rPr lang="en-US" sz="2800">
                <a:solidFill>
                  <a:srgbClr val="000099"/>
                </a:solidFill>
              </a:rPr>
              <a:t>1.7</a:t>
            </a:r>
            <a:r>
              <a:rPr lang="en-US" sz="2800"/>
              <a:t> history</a:t>
            </a:r>
            <a:endParaRPr/>
          </a:p>
          <a:p>
            <a:pPr marL="342900" lvl="0" indent="-165100" algn="l" rtl="0">
              <a:lnSpc>
                <a:spcPct val="85000"/>
              </a:lnSpc>
              <a:spcBef>
                <a:spcPts val="560"/>
              </a:spcBef>
              <a:spcAft>
                <a:spcPts val="0"/>
              </a:spcAft>
              <a:buSzPts val="2800"/>
              <a:buNone/>
            </a:pPr>
            <a:endParaRPr/>
          </a:p>
        </p:txBody>
      </p:sp>
      <p:sp>
        <p:nvSpPr>
          <p:cNvPr id="5172" name="Google Shape;5172;p3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37</a:t>
            </a:fld>
            <a:endParaRPr sz="1200">
              <a:solidFill>
                <a:schemeClr val="dk1"/>
              </a:solidFill>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77"/>
        <p:cNvGrpSpPr/>
        <p:nvPr/>
      </p:nvGrpSpPr>
      <p:grpSpPr>
        <a:xfrm>
          <a:off x="0" y="0"/>
          <a:ext cx="0" cy="0"/>
          <a:chOff x="0" y="0"/>
          <a:chExt cx="0" cy="0"/>
        </a:xfrm>
      </p:grpSpPr>
      <p:sp>
        <p:nvSpPr>
          <p:cNvPr id="5178" name="Google Shape;5178;p38"/>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5179" name="Google Shape;5179;p38"/>
          <p:cNvSpPr txBox="1">
            <a:spLocks noGrp="1"/>
          </p:cNvSpPr>
          <p:nvPr>
            <p:ph type="body" idx="4294967295"/>
          </p:nvPr>
        </p:nvSpPr>
        <p:spPr>
          <a:xfrm>
            <a:off x="430213" y="1670050"/>
            <a:ext cx="4271962"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Char char="▪"/>
            </a:pPr>
            <a:r>
              <a:rPr lang="en-US"/>
              <a:t>mesh of interconnected routers</a:t>
            </a:r>
            <a:endParaRPr/>
          </a:p>
          <a:p>
            <a:pPr marL="342900" lvl="0" indent="-342900" algn="l" rtl="0">
              <a:lnSpc>
                <a:spcPct val="85000"/>
              </a:lnSpc>
              <a:spcBef>
                <a:spcPts val="560"/>
              </a:spcBef>
              <a:spcAft>
                <a:spcPts val="0"/>
              </a:spcAft>
              <a:buSzPts val="2800"/>
              <a:buChar char="▪"/>
            </a:pPr>
            <a:r>
              <a:rPr lang="en-US">
                <a:solidFill>
                  <a:srgbClr val="CC0000"/>
                </a:solidFill>
              </a:rPr>
              <a:t>packet-switching: hosts break application-layer messages into </a:t>
            </a:r>
            <a:r>
              <a:rPr lang="en-US" i="1">
                <a:solidFill>
                  <a:srgbClr val="CC0000"/>
                </a:solidFill>
              </a:rPr>
              <a:t>packets</a:t>
            </a:r>
            <a:endParaRPr/>
          </a:p>
          <a:p>
            <a:pPr marL="742950" lvl="1" indent="-285750" algn="l" rtl="0">
              <a:lnSpc>
                <a:spcPct val="85000"/>
              </a:lnSpc>
              <a:spcBef>
                <a:spcPts val="480"/>
              </a:spcBef>
              <a:spcAft>
                <a:spcPts val="0"/>
              </a:spcAft>
              <a:buSzPts val="2400"/>
              <a:buChar char="•"/>
            </a:pPr>
            <a:r>
              <a:rPr lang="en-US"/>
              <a:t>forward packets</a:t>
            </a:r>
            <a:r>
              <a:rPr lang="en-US" i="1"/>
              <a:t> </a:t>
            </a:r>
            <a:r>
              <a:rPr lang="en-US"/>
              <a:t>from one router to the next, across links on path from source to destination</a:t>
            </a:r>
            <a:endParaRPr/>
          </a:p>
          <a:p>
            <a:pPr marL="742950" lvl="1" indent="-285750" algn="l" rtl="0">
              <a:lnSpc>
                <a:spcPct val="85000"/>
              </a:lnSpc>
              <a:spcBef>
                <a:spcPts val="480"/>
              </a:spcBef>
              <a:spcAft>
                <a:spcPts val="0"/>
              </a:spcAft>
              <a:buSzPts val="2400"/>
              <a:buChar char="•"/>
            </a:pPr>
            <a:r>
              <a:rPr lang="en-US"/>
              <a:t>each packet transmitted at full link capacity</a:t>
            </a:r>
            <a:endParaRPr/>
          </a:p>
        </p:txBody>
      </p:sp>
      <p:sp>
        <p:nvSpPr>
          <p:cNvPr id="5180" name="Google Shape;5180;p38"/>
          <p:cNvSpPr txBox="1">
            <a:spLocks noGrp="1"/>
          </p:cNvSpPr>
          <p:nvPr>
            <p:ph type="title" idx="4294967295"/>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The network core</a:t>
            </a:r>
            <a:endParaRPr/>
          </a:p>
        </p:txBody>
      </p:sp>
      <p:sp>
        <p:nvSpPr>
          <p:cNvPr id="5181" name="Google Shape;5181;p38"/>
          <p:cNvSpPr/>
          <p:nvPr/>
        </p:nvSpPr>
        <p:spPr>
          <a:xfrm>
            <a:off x="5202238" y="1712913"/>
            <a:ext cx="1736725" cy="1071562"/>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5182" name="Google Shape;5182;p38"/>
          <p:cNvGrpSpPr/>
          <p:nvPr/>
        </p:nvGrpSpPr>
        <p:grpSpPr>
          <a:xfrm>
            <a:off x="5370513" y="3048000"/>
            <a:ext cx="1458912" cy="933450"/>
            <a:chOff x="2889" y="1631"/>
            <a:chExt cx="980" cy="743"/>
          </a:xfrm>
        </p:grpSpPr>
        <p:sp>
          <p:nvSpPr>
            <p:cNvPr id="5183" name="Google Shape;5183;p38"/>
            <p:cNvSpPr/>
            <p:nvPr/>
          </p:nvSpPr>
          <p:spPr>
            <a:xfrm>
              <a:off x="3046" y="1841"/>
              <a:ext cx="663" cy="53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184" name="Google Shape;5184;p38"/>
            <p:cNvSpPr/>
            <p:nvPr/>
          </p:nvSpPr>
          <p:spPr>
            <a:xfrm>
              <a:off x="2889" y="1631"/>
              <a:ext cx="980" cy="253"/>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CCFF"/>
                </a:solidFill>
                <a:latin typeface="Arial"/>
                <a:ea typeface="Arial"/>
                <a:cs typeface="Arial"/>
                <a:sym typeface="Arial"/>
              </a:endParaRPr>
            </a:p>
          </p:txBody>
        </p:sp>
      </p:grpSp>
      <p:sp>
        <p:nvSpPr>
          <p:cNvPr id="5185" name="Google Shape;5185;p38"/>
          <p:cNvSpPr/>
          <p:nvPr/>
        </p:nvSpPr>
        <p:spPr>
          <a:xfrm>
            <a:off x="5364163" y="4425950"/>
            <a:ext cx="3225800" cy="1665288"/>
          </a:xfrm>
          <a:custGeom>
            <a:avLst/>
            <a:gdLst/>
            <a:ahLst/>
            <a:cxnLst/>
            <a:rect l="l" t="t" r="r" b="b"/>
            <a:pathLst>
              <a:path w="2032" h="1049" extrusionOk="0">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186" name="Google Shape;5186;p38"/>
          <p:cNvCxnSpPr/>
          <p:nvPr/>
        </p:nvCxnSpPr>
        <p:spPr>
          <a:xfrm rot="-5400000">
            <a:off x="7845425" y="5162551"/>
            <a:ext cx="523875" cy="139700"/>
          </a:xfrm>
          <a:prstGeom prst="straightConnector1">
            <a:avLst/>
          </a:prstGeom>
          <a:noFill/>
          <a:ln w="12700" cap="flat" cmpd="sng">
            <a:solidFill>
              <a:schemeClr val="lt2"/>
            </a:solidFill>
            <a:prstDash val="solid"/>
            <a:round/>
            <a:headEnd type="none" w="med" len="med"/>
            <a:tailEnd type="none" w="med" len="med"/>
          </a:ln>
        </p:spPr>
      </p:cxnSp>
      <p:cxnSp>
        <p:nvCxnSpPr>
          <p:cNvPr id="5187" name="Google Shape;5187;p38"/>
          <p:cNvCxnSpPr/>
          <p:nvPr/>
        </p:nvCxnSpPr>
        <p:spPr>
          <a:xfrm rot="-5400000" flipH="1">
            <a:off x="7991475" y="5443538"/>
            <a:ext cx="3175" cy="85725"/>
          </a:xfrm>
          <a:prstGeom prst="straightConnector1">
            <a:avLst/>
          </a:prstGeom>
          <a:noFill/>
          <a:ln w="12700" cap="flat" cmpd="sng">
            <a:solidFill>
              <a:schemeClr val="lt2"/>
            </a:solidFill>
            <a:prstDash val="solid"/>
            <a:round/>
            <a:headEnd type="none" w="med" len="med"/>
            <a:tailEnd type="none" w="med" len="med"/>
          </a:ln>
        </p:spPr>
      </p:cxnSp>
      <p:cxnSp>
        <p:nvCxnSpPr>
          <p:cNvPr id="5188" name="Google Shape;5188;p38"/>
          <p:cNvCxnSpPr/>
          <p:nvPr/>
        </p:nvCxnSpPr>
        <p:spPr>
          <a:xfrm rot="10800000">
            <a:off x="8177213" y="5119688"/>
            <a:ext cx="0" cy="114300"/>
          </a:xfrm>
          <a:prstGeom prst="straightConnector1">
            <a:avLst/>
          </a:prstGeom>
          <a:noFill/>
          <a:ln w="12700" cap="flat" cmpd="sng">
            <a:solidFill>
              <a:schemeClr val="lt2"/>
            </a:solidFill>
            <a:prstDash val="solid"/>
            <a:round/>
            <a:headEnd type="none" w="med" len="med"/>
            <a:tailEnd type="none" w="med" len="med"/>
          </a:ln>
        </p:spPr>
      </p:cxnSp>
      <p:cxnSp>
        <p:nvCxnSpPr>
          <p:cNvPr id="5189" name="Google Shape;5189;p38"/>
          <p:cNvCxnSpPr/>
          <p:nvPr/>
        </p:nvCxnSpPr>
        <p:spPr>
          <a:xfrm>
            <a:off x="6100763" y="4776788"/>
            <a:ext cx="212725" cy="98425"/>
          </a:xfrm>
          <a:prstGeom prst="straightConnector1">
            <a:avLst/>
          </a:prstGeom>
          <a:noFill/>
          <a:ln w="9525" cap="flat" cmpd="sng">
            <a:solidFill>
              <a:schemeClr val="lt2"/>
            </a:solidFill>
            <a:prstDash val="solid"/>
            <a:round/>
            <a:headEnd type="none" w="med" len="med"/>
            <a:tailEnd type="none" w="med" len="med"/>
          </a:ln>
        </p:spPr>
      </p:cxnSp>
      <p:cxnSp>
        <p:nvCxnSpPr>
          <p:cNvPr id="5190" name="Google Shape;5190;p38"/>
          <p:cNvCxnSpPr/>
          <p:nvPr/>
        </p:nvCxnSpPr>
        <p:spPr>
          <a:xfrm rot="10800000" flipH="1">
            <a:off x="5842000" y="5040313"/>
            <a:ext cx="390525" cy="73025"/>
          </a:xfrm>
          <a:prstGeom prst="straightConnector1">
            <a:avLst/>
          </a:prstGeom>
          <a:noFill/>
          <a:ln w="9525" cap="flat" cmpd="sng">
            <a:solidFill>
              <a:schemeClr val="lt2"/>
            </a:solidFill>
            <a:prstDash val="solid"/>
            <a:round/>
            <a:headEnd type="none" w="med" len="med"/>
            <a:tailEnd type="none" w="med" len="med"/>
          </a:ln>
        </p:spPr>
      </p:cxnSp>
      <p:cxnSp>
        <p:nvCxnSpPr>
          <p:cNvPr id="5191" name="Google Shape;5191;p38"/>
          <p:cNvCxnSpPr/>
          <p:nvPr/>
        </p:nvCxnSpPr>
        <p:spPr>
          <a:xfrm flipH="1">
            <a:off x="6267450" y="5087938"/>
            <a:ext cx="103188" cy="184150"/>
          </a:xfrm>
          <a:prstGeom prst="straightConnector1">
            <a:avLst/>
          </a:prstGeom>
          <a:noFill/>
          <a:ln w="9525" cap="flat" cmpd="sng">
            <a:solidFill>
              <a:schemeClr val="lt2"/>
            </a:solidFill>
            <a:prstDash val="solid"/>
            <a:round/>
            <a:headEnd type="none" w="med" len="med"/>
            <a:tailEnd type="none" w="med" len="med"/>
          </a:ln>
        </p:spPr>
      </p:cxnSp>
      <p:cxnSp>
        <p:nvCxnSpPr>
          <p:cNvPr id="5192" name="Google Shape;5192;p38"/>
          <p:cNvCxnSpPr/>
          <p:nvPr/>
        </p:nvCxnSpPr>
        <p:spPr>
          <a:xfrm rot="10800000">
            <a:off x="6548438" y="5100638"/>
            <a:ext cx="114300" cy="173037"/>
          </a:xfrm>
          <a:prstGeom prst="straightConnector1">
            <a:avLst/>
          </a:prstGeom>
          <a:noFill/>
          <a:ln w="9525" cap="flat" cmpd="sng">
            <a:solidFill>
              <a:schemeClr val="lt2"/>
            </a:solidFill>
            <a:prstDash val="solid"/>
            <a:round/>
            <a:headEnd type="none" w="med" len="med"/>
            <a:tailEnd type="none" w="med" len="med"/>
          </a:ln>
        </p:spPr>
      </p:cxnSp>
      <p:cxnSp>
        <p:nvCxnSpPr>
          <p:cNvPr id="5193" name="Google Shape;5193;p38"/>
          <p:cNvCxnSpPr/>
          <p:nvPr/>
        </p:nvCxnSpPr>
        <p:spPr>
          <a:xfrm>
            <a:off x="6743700" y="5056188"/>
            <a:ext cx="503238" cy="269875"/>
          </a:xfrm>
          <a:prstGeom prst="straightConnector1">
            <a:avLst/>
          </a:prstGeom>
          <a:noFill/>
          <a:ln w="9525" cap="flat" cmpd="sng">
            <a:solidFill>
              <a:schemeClr val="lt2"/>
            </a:solidFill>
            <a:prstDash val="solid"/>
            <a:round/>
            <a:headEnd type="none" w="med" len="med"/>
            <a:tailEnd type="none" w="med" len="med"/>
          </a:ln>
        </p:spPr>
      </p:cxnSp>
      <p:cxnSp>
        <p:nvCxnSpPr>
          <p:cNvPr id="5194" name="Google Shape;5194;p38"/>
          <p:cNvCxnSpPr/>
          <p:nvPr/>
        </p:nvCxnSpPr>
        <p:spPr>
          <a:xfrm>
            <a:off x="6046788" y="3582988"/>
            <a:ext cx="234950" cy="74612"/>
          </a:xfrm>
          <a:prstGeom prst="straightConnector1">
            <a:avLst/>
          </a:prstGeom>
          <a:noFill/>
          <a:ln w="9525" cap="flat" cmpd="sng">
            <a:solidFill>
              <a:schemeClr val="lt2"/>
            </a:solidFill>
            <a:prstDash val="solid"/>
            <a:round/>
            <a:headEnd type="none" w="med" len="med"/>
            <a:tailEnd type="none" w="med" len="med"/>
          </a:ln>
        </p:spPr>
      </p:cxnSp>
      <p:cxnSp>
        <p:nvCxnSpPr>
          <p:cNvPr id="5195" name="Google Shape;5195;p38"/>
          <p:cNvCxnSpPr/>
          <p:nvPr/>
        </p:nvCxnSpPr>
        <p:spPr>
          <a:xfrm rot="10800000" flipH="1">
            <a:off x="5891213" y="3736975"/>
            <a:ext cx="168275" cy="3175"/>
          </a:xfrm>
          <a:prstGeom prst="straightConnector1">
            <a:avLst/>
          </a:prstGeom>
          <a:noFill/>
          <a:ln w="9525" cap="flat" cmpd="sng">
            <a:solidFill>
              <a:schemeClr val="lt2"/>
            </a:solidFill>
            <a:prstDash val="solid"/>
            <a:round/>
            <a:headEnd type="none" w="med" len="med"/>
            <a:tailEnd type="none" w="med" len="med"/>
          </a:ln>
        </p:spPr>
      </p:cxnSp>
      <p:grpSp>
        <p:nvGrpSpPr>
          <p:cNvPr id="5196" name="Google Shape;5196;p38"/>
          <p:cNvGrpSpPr/>
          <p:nvPr/>
        </p:nvGrpSpPr>
        <p:grpSpPr>
          <a:xfrm>
            <a:off x="5611813" y="3503613"/>
            <a:ext cx="506412" cy="352425"/>
            <a:chOff x="2967" y="478"/>
            <a:chExt cx="788" cy="625"/>
          </a:xfrm>
        </p:grpSpPr>
        <p:pic>
          <p:nvPicPr>
            <p:cNvPr id="5197" name="Google Shape;5197;p38"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5198" name="Google Shape;5198;p38"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sp>
        <p:nvSpPr>
          <p:cNvPr id="5199" name="Google Shape;5199;p38"/>
          <p:cNvSpPr/>
          <p:nvPr/>
        </p:nvSpPr>
        <p:spPr>
          <a:xfrm>
            <a:off x="6919913" y="3476625"/>
            <a:ext cx="1470025" cy="765175"/>
          </a:xfrm>
          <a:custGeom>
            <a:avLst/>
            <a:gdLst/>
            <a:ahLst/>
            <a:cxnLst/>
            <a:rect l="l" t="t" r="r" b="b"/>
            <a:pathLst>
              <a:path w="828" h="425" extrusionOk="0">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00" name="Google Shape;5200;p38"/>
          <p:cNvSpPr/>
          <p:nvPr/>
        </p:nvSpPr>
        <p:spPr>
          <a:xfrm>
            <a:off x="6883400" y="2128838"/>
            <a:ext cx="1730375" cy="1125537"/>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201" name="Google Shape;5201;p38"/>
          <p:cNvCxnSpPr/>
          <p:nvPr/>
        </p:nvCxnSpPr>
        <p:spPr>
          <a:xfrm>
            <a:off x="7396163" y="3816350"/>
            <a:ext cx="163512" cy="120650"/>
          </a:xfrm>
          <a:prstGeom prst="straightConnector1">
            <a:avLst/>
          </a:prstGeom>
          <a:noFill/>
          <a:ln w="9525" cap="flat" cmpd="sng">
            <a:solidFill>
              <a:srgbClr val="FF0000"/>
            </a:solidFill>
            <a:prstDash val="solid"/>
            <a:round/>
            <a:headEnd type="none" w="med" len="med"/>
            <a:tailEnd type="none" w="med" len="med"/>
          </a:ln>
        </p:spPr>
      </p:cxnSp>
      <p:cxnSp>
        <p:nvCxnSpPr>
          <p:cNvPr id="5202" name="Google Shape;5202;p38"/>
          <p:cNvCxnSpPr/>
          <p:nvPr/>
        </p:nvCxnSpPr>
        <p:spPr>
          <a:xfrm>
            <a:off x="7493000" y="3736975"/>
            <a:ext cx="279400" cy="0"/>
          </a:xfrm>
          <a:prstGeom prst="straightConnector1">
            <a:avLst/>
          </a:prstGeom>
          <a:noFill/>
          <a:ln w="9525" cap="flat" cmpd="sng">
            <a:solidFill>
              <a:srgbClr val="FF0000"/>
            </a:solidFill>
            <a:prstDash val="solid"/>
            <a:round/>
            <a:headEnd type="none" w="med" len="med"/>
            <a:tailEnd type="none" w="med" len="med"/>
          </a:ln>
        </p:spPr>
      </p:cxnSp>
      <p:cxnSp>
        <p:nvCxnSpPr>
          <p:cNvPr id="5203" name="Google Shape;5203;p38"/>
          <p:cNvCxnSpPr/>
          <p:nvPr/>
        </p:nvCxnSpPr>
        <p:spPr>
          <a:xfrm rot="10800000" flipH="1">
            <a:off x="7729538" y="3822700"/>
            <a:ext cx="134937" cy="104775"/>
          </a:xfrm>
          <a:prstGeom prst="straightConnector1">
            <a:avLst/>
          </a:prstGeom>
          <a:noFill/>
          <a:ln w="9525" cap="flat" cmpd="sng">
            <a:solidFill>
              <a:srgbClr val="FF0000"/>
            </a:solidFill>
            <a:prstDash val="solid"/>
            <a:round/>
            <a:headEnd type="none" w="med" len="med"/>
            <a:tailEnd type="none" w="med" len="med"/>
          </a:ln>
        </p:spPr>
      </p:cxnSp>
      <p:cxnSp>
        <p:nvCxnSpPr>
          <p:cNvPr id="5204" name="Google Shape;5204;p38"/>
          <p:cNvCxnSpPr/>
          <p:nvPr/>
        </p:nvCxnSpPr>
        <p:spPr>
          <a:xfrm>
            <a:off x="6723063" y="2590800"/>
            <a:ext cx="509587" cy="3175"/>
          </a:xfrm>
          <a:prstGeom prst="straightConnector1">
            <a:avLst/>
          </a:prstGeom>
          <a:noFill/>
          <a:ln w="9525" cap="flat" cmpd="sng">
            <a:solidFill>
              <a:srgbClr val="FF0000"/>
            </a:solidFill>
            <a:prstDash val="solid"/>
            <a:round/>
            <a:headEnd type="none" w="med" len="med"/>
            <a:tailEnd type="none" w="med" len="med"/>
          </a:ln>
        </p:spPr>
      </p:cxnSp>
      <p:cxnSp>
        <p:nvCxnSpPr>
          <p:cNvPr id="5205" name="Google Shape;5205;p38"/>
          <p:cNvCxnSpPr/>
          <p:nvPr/>
        </p:nvCxnSpPr>
        <p:spPr>
          <a:xfrm>
            <a:off x="7358063" y="4700588"/>
            <a:ext cx="390525" cy="184150"/>
          </a:xfrm>
          <a:prstGeom prst="straightConnector1">
            <a:avLst/>
          </a:prstGeom>
          <a:noFill/>
          <a:ln w="9525" cap="flat" cmpd="sng">
            <a:solidFill>
              <a:schemeClr val="lt2"/>
            </a:solidFill>
            <a:prstDash val="solid"/>
            <a:round/>
            <a:headEnd type="none" w="med" len="med"/>
            <a:tailEnd type="none" w="med" len="med"/>
          </a:ln>
        </p:spPr>
      </p:cxnSp>
      <p:cxnSp>
        <p:nvCxnSpPr>
          <p:cNvPr id="5206" name="Google Shape;5206;p38"/>
          <p:cNvCxnSpPr/>
          <p:nvPr/>
        </p:nvCxnSpPr>
        <p:spPr>
          <a:xfrm rot="10800000" flipH="1">
            <a:off x="6737350" y="4687888"/>
            <a:ext cx="322263" cy="198437"/>
          </a:xfrm>
          <a:prstGeom prst="straightConnector1">
            <a:avLst/>
          </a:prstGeom>
          <a:noFill/>
          <a:ln w="9525" cap="flat" cmpd="sng">
            <a:solidFill>
              <a:schemeClr val="lt2"/>
            </a:solidFill>
            <a:prstDash val="solid"/>
            <a:round/>
            <a:headEnd type="none" w="med" len="med"/>
            <a:tailEnd type="none" w="med" len="med"/>
          </a:ln>
        </p:spPr>
      </p:cxnSp>
      <p:cxnSp>
        <p:nvCxnSpPr>
          <p:cNvPr id="5207" name="Google Shape;5207;p38"/>
          <p:cNvCxnSpPr/>
          <p:nvPr/>
        </p:nvCxnSpPr>
        <p:spPr>
          <a:xfrm>
            <a:off x="6780213" y="4979988"/>
            <a:ext cx="971550" cy="0"/>
          </a:xfrm>
          <a:prstGeom prst="straightConnector1">
            <a:avLst/>
          </a:prstGeom>
          <a:noFill/>
          <a:ln w="9525" cap="flat" cmpd="sng">
            <a:solidFill>
              <a:schemeClr val="lt2"/>
            </a:solidFill>
            <a:prstDash val="solid"/>
            <a:round/>
            <a:headEnd type="none" w="med" len="med"/>
            <a:tailEnd type="none" w="med" len="med"/>
          </a:ln>
        </p:spPr>
      </p:cxnSp>
      <p:cxnSp>
        <p:nvCxnSpPr>
          <p:cNvPr id="5208" name="Google Shape;5208;p38"/>
          <p:cNvCxnSpPr/>
          <p:nvPr/>
        </p:nvCxnSpPr>
        <p:spPr>
          <a:xfrm rot="10800000" flipH="1">
            <a:off x="7577138" y="2495550"/>
            <a:ext cx="123825" cy="87313"/>
          </a:xfrm>
          <a:prstGeom prst="straightConnector1">
            <a:avLst/>
          </a:prstGeom>
          <a:noFill/>
          <a:ln w="9525" cap="flat" cmpd="sng">
            <a:solidFill>
              <a:srgbClr val="FF0000"/>
            </a:solidFill>
            <a:prstDash val="solid"/>
            <a:round/>
            <a:headEnd type="none" w="med" len="med"/>
            <a:tailEnd type="none" w="med" len="med"/>
          </a:ln>
        </p:spPr>
      </p:cxnSp>
      <p:cxnSp>
        <p:nvCxnSpPr>
          <p:cNvPr id="5209" name="Google Shape;5209;p38"/>
          <p:cNvCxnSpPr/>
          <p:nvPr/>
        </p:nvCxnSpPr>
        <p:spPr>
          <a:xfrm>
            <a:off x="7405688" y="2668588"/>
            <a:ext cx="0" cy="82550"/>
          </a:xfrm>
          <a:prstGeom prst="straightConnector1">
            <a:avLst/>
          </a:prstGeom>
          <a:noFill/>
          <a:ln w="9525" cap="flat" cmpd="sng">
            <a:solidFill>
              <a:srgbClr val="FF0000"/>
            </a:solidFill>
            <a:prstDash val="solid"/>
            <a:round/>
            <a:headEnd type="none" w="med" len="med"/>
            <a:tailEnd type="none" w="med" len="med"/>
          </a:ln>
        </p:spPr>
      </p:cxnSp>
      <p:cxnSp>
        <p:nvCxnSpPr>
          <p:cNvPr id="5210" name="Google Shape;5210;p38"/>
          <p:cNvCxnSpPr/>
          <p:nvPr/>
        </p:nvCxnSpPr>
        <p:spPr>
          <a:xfrm rot="10800000" flipH="1">
            <a:off x="7580313" y="2562225"/>
            <a:ext cx="263525" cy="288925"/>
          </a:xfrm>
          <a:prstGeom prst="straightConnector1">
            <a:avLst/>
          </a:prstGeom>
          <a:noFill/>
          <a:ln w="9525" cap="flat" cmpd="sng">
            <a:solidFill>
              <a:srgbClr val="FF0000"/>
            </a:solidFill>
            <a:prstDash val="solid"/>
            <a:round/>
            <a:headEnd type="none" w="med" len="med"/>
            <a:tailEnd type="none" w="med" len="med"/>
          </a:ln>
        </p:spPr>
      </p:cxnSp>
      <p:cxnSp>
        <p:nvCxnSpPr>
          <p:cNvPr id="5211" name="Google Shape;5211;p38"/>
          <p:cNvCxnSpPr/>
          <p:nvPr/>
        </p:nvCxnSpPr>
        <p:spPr>
          <a:xfrm>
            <a:off x="7942263" y="2563813"/>
            <a:ext cx="0" cy="196850"/>
          </a:xfrm>
          <a:prstGeom prst="straightConnector1">
            <a:avLst/>
          </a:prstGeom>
          <a:noFill/>
          <a:ln w="9525" cap="flat" cmpd="sng">
            <a:solidFill>
              <a:srgbClr val="FF0000"/>
            </a:solidFill>
            <a:prstDash val="solid"/>
            <a:round/>
            <a:headEnd type="none" w="med" len="med"/>
            <a:tailEnd type="none" w="med" len="med"/>
          </a:ln>
        </p:spPr>
      </p:cxnSp>
      <p:cxnSp>
        <p:nvCxnSpPr>
          <p:cNvPr id="5212" name="Google Shape;5212;p38"/>
          <p:cNvCxnSpPr/>
          <p:nvPr/>
        </p:nvCxnSpPr>
        <p:spPr>
          <a:xfrm>
            <a:off x="7596188" y="2870200"/>
            <a:ext cx="188912" cy="0"/>
          </a:xfrm>
          <a:prstGeom prst="straightConnector1">
            <a:avLst/>
          </a:prstGeom>
          <a:noFill/>
          <a:ln w="9525" cap="flat" cmpd="sng">
            <a:solidFill>
              <a:srgbClr val="FF0000"/>
            </a:solidFill>
            <a:prstDash val="solid"/>
            <a:round/>
            <a:headEnd type="none" w="med" len="med"/>
            <a:tailEnd type="none" w="med" len="med"/>
          </a:ln>
        </p:spPr>
      </p:cxnSp>
      <p:cxnSp>
        <p:nvCxnSpPr>
          <p:cNvPr id="5213" name="Google Shape;5213;p38"/>
          <p:cNvCxnSpPr/>
          <p:nvPr/>
        </p:nvCxnSpPr>
        <p:spPr>
          <a:xfrm>
            <a:off x="8150225" y="2860675"/>
            <a:ext cx="177800" cy="0"/>
          </a:xfrm>
          <a:prstGeom prst="straightConnector1">
            <a:avLst/>
          </a:prstGeom>
          <a:noFill/>
          <a:ln w="9525" cap="flat" cmpd="sng">
            <a:solidFill>
              <a:srgbClr val="FF0000"/>
            </a:solidFill>
            <a:prstDash val="solid"/>
            <a:round/>
            <a:headEnd type="none" w="med" len="med"/>
            <a:tailEnd type="none" w="med" len="med"/>
          </a:ln>
        </p:spPr>
      </p:cxnSp>
      <p:cxnSp>
        <p:nvCxnSpPr>
          <p:cNvPr id="5214" name="Google Shape;5214;p38"/>
          <p:cNvCxnSpPr/>
          <p:nvPr/>
        </p:nvCxnSpPr>
        <p:spPr>
          <a:xfrm flipH="1">
            <a:off x="7299325" y="2936875"/>
            <a:ext cx="98425" cy="704850"/>
          </a:xfrm>
          <a:prstGeom prst="straightConnector1">
            <a:avLst/>
          </a:prstGeom>
          <a:noFill/>
          <a:ln w="9525" cap="flat" cmpd="sng">
            <a:solidFill>
              <a:srgbClr val="FF0000"/>
            </a:solidFill>
            <a:prstDash val="solid"/>
            <a:round/>
            <a:headEnd type="none" w="med" len="med"/>
            <a:tailEnd type="none" w="med" len="med"/>
          </a:ln>
        </p:spPr>
      </p:cxnSp>
      <p:cxnSp>
        <p:nvCxnSpPr>
          <p:cNvPr id="5215" name="Google Shape;5215;p38"/>
          <p:cNvCxnSpPr/>
          <p:nvPr/>
        </p:nvCxnSpPr>
        <p:spPr>
          <a:xfrm flipH="1">
            <a:off x="7888288" y="2936875"/>
            <a:ext cx="111125" cy="727075"/>
          </a:xfrm>
          <a:prstGeom prst="straightConnector1">
            <a:avLst/>
          </a:prstGeom>
          <a:noFill/>
          <a:ln w="9525" cap="flat" cmpd="sng">
            <a:solidFill>
              <a:srgbClr val="FF0000"/>
            </a:solidFill>
            <a:prstDash val="solid"/>
            <a:round/>
            <a:headEnd type="none" w="med" len="med"/>
            <a:tailEnd type="none" w="med" len="med"/>
          </a:ln>
        </p:spPr>
      </p:cxnSp>
      <p:cxnSp>
        <p:nvCxnSpPr>
          <p:cNvPr id="5216" name="Google Shape;5216;p38"/>
          <p:cNvCxnSpPr/>
          <p:nvPr/>
        </p:nvCxnSpPr>
        <p:spPr>
          <a:xfrm rot="10800000" flipH="1">
            <a:off x="7272338" y="4078288"/>
            <a:ext cx="227012" cy="436562"/>
          </a:xfrm>
          <a:prstGeom prst="straightConnector1">
            <a:avLst/>
          </a:prstGeom>
          <a:noFill/>
          <a:ln w="9525" cap="flat" cmpd="sng">
            <a:solidFill>
              <a:srgbClr val="FF0000"/>
            </a:solidFill>
            <a:prstDash val="solid"/>
            <a:round/>
            <a:headEnd type="none" w="med" len="med"/>
            <a:tailEnd type="none" w="med" len="med"/>
          </a:ln>
        </p:spPr>
      </p:cxnSp>
      <p:cxnSp>
        <p:nvCxnSpPr>
          <p:cNvPr id="5217" name="Google Shape;5217;p38"/>
          <p:cNvCxnSpPr/>
          <p:nvPr/>
        </p:nvCxnSpPr>
        <p:spPr>
          <a:xfrm>
            <a:off x="8345488" y="2859088"/>
            <a:ext cx="177800" cy="0"/>
          </a:xfrm>
          <a:prstGeom prst="straightConnector1">
            <a:avLst/>
          </a:prstGeom>
          <a:noFill/>
          <a:ln w="9525" cap="flat" cmpd="sng">
            <a:solidFill>
              <a:srgbClr val="FF0000"/>
            </a:solidFill>
            <a:prstDash val="dash"/>
            <a:round/>
            <a:headEnd type="none" w="med" len="med"/>
            <a:tailEnd type="none" w="med" len="med"/>
          </a:ln>
        </p:spPr>
      </p:cxnSp>
      <p:grpSp>
        <p:nvGrpSpPr>
          <p:cNvPr id="5218" name="Google Shape;5218;p38"/>
          <p:cNvGrpSpPr/>
          <p:nvPr/>
        </p:nvGrpSpPr>
        <p:grpSpPr>
          <a:xfrm>
            <a:off x="6053138" y="1846263"/>
            <a:ext cx="468312" cy="620712"/>
            <a:chOff x="1653" y="3023"/>
            <a:chExt cx="622" cy="911"/>
          </a:xfrm>
        </p:grpSpPr>
        <p:cxnSp>
          <p:nvCxnSpPr>
            <p:cNvPr id="5219" name="Google Shape;5219;p38"/>
            <p:cNvCxnSpPr/>
            <p:nvPr/>
          </p:nvCxnSpPr>
          <p:spPr>
            <a:xfrm flipH="1">
              <a:off x="1766" y="3287"/>
              <a:ext cx="188" cy="586"/>
            </a:xfrm>
            <a:prstGeom prst="straightConnector1">
              <a:avLst/>
            </a:prstGeom>
            <a:noFill/>
            <a:ln w="19050" cap="flat" cmpd="sng">
              <a:solidFill>
                <a:srgbClr val="808080"/>
              </a:solidFill>
              <a:prstDash val="solid"/>
              <a:round/>
              <a:headEnd type="none" w="med" len="med"/>
              <a:tailEnd type="none" w="med" len="med"/>
            </a:ln>
          </p:spPr>
        </p:cxnSp>
        <p:cxnSp>
          <p:nvCxnSpPr>
            <p:cNvPr id="5220" name="Google Shape;5220;p38"/>
            <p:cNvCxnSpPr/>
            <p:nvPr/>
          </p:nvCxnSpPr>
          <p:spPr>
            <a:xfrm>
              <a:off x="1954" y="3287"/>
              <a:ext cx="188" cy="583"/>
            </a:xfrm>
            <a:prstGeom prst="straightConnector1">
              <a:avLst/>
            </a:prstGeom>
            <a:noFill/>
            <a:ln w="19050" cap="flat" cmpd="sng">
              <a:solidFill>
                <a:srgbClr val="808080"/>
              </a:solidFill>
              <a:prstDash val="solid"/>
              <a:round/>
              <a:headEnd type="none" w="med" len="med"/>
              <a:tailEnd type="none" w="med" len="med"/>
            </a:ln>
          </p:spPr>
        </p:cxnSp>
        <p:cxnSp>
          <p:nvCxnSpPr>
            <p:cNvPr id="5221" name="Google Shape;5221;p38"/>
            <p:cNvCxnSpPr/>
            <p:nvPr/>
          </p:nvCxnSpPr>
          <p:spPr>
            <a:xfrm>
              <a:off x="1766" y="3870"/>
              <a:ext cx="188" cy="64"/>
            </a:xfrm>
            <a:prstGeom prst="straightConnector1">
              <a:avLst/>
            </a:prstGeom>
            <a:noFill/>
            <a:ln w="19050" cap="flat" cmpd="sng">
              <a:solidFill>
                <a:srgbClr val="808080"/>
              </a:solidFill>
              <a:prstDash val="solid"/>
              <a:round/>
              <a:headEnd type="none" w="med" len="med"/>
              <a:tailEnd type="none" w="med" len="med"/>
            </a:ln>
          </p:spPr>
        </p:cxnSp>
        <p:cxnSp>
          <p:nvCxnSpPr>
            <p:cNvPr id="5222" name="Google Shape;5222;p38"/>
            <p:cNvCxnSpPr/>
            <p:nvPr/>
          </p:nvCxnSpPr>
          <p:spPr>
            <a:xfrm flipH="1">
              <a:off x="1954" y="3870"/>
              <a:ext cx="188" cy="64"/>
            </a:xfrm>
            <a:prstGeom prst="straightConnector1">
              <a:avLst/>
            </a:prstGeom>
            <a:noFill/>
            <a:ln w="19050" cap="flat" cmpd="sng">
              <a:solidFill>
                <a:srgbClr val="808080"/>
              </a:solidFill>
              <a:prstDash val="solid"/>
              <a:round/>
              <a:headEnd type="none" w="med" len="med"/>
              <a:tailEnd type="none" w="med" len="med"/>
            </a:ln>
          </p:spPr>
        </p:cxnSp>
        <p:cxnSp>
          <p:nvCxnSpPr>
            <p:cNvPr id="5223" name="Google Shape;5223;p38"/>
            <p:cNvCxnSpPr/>
            <p:nvPr/>
          </p:nvCxnSpPr>
          <p:spPr>
            <a:xfrm>
              <a:off x="1954" y="3300"/>
              <a:ext cx="0" cy="634"/>
            </a:xfrm>
            <a:prstGeom prst="straightConnector1">
              <a:avLst/>
            </a:prstGeom>
            <a:noFill/>
            <a:ln w="19050" cap="flat" cmpd="sng">
              <a:solidFill>
                <a:srgbClr val="808080"/>
              </a:solidFill>
              <a:prstDash val="solid"/>
              <a:round/>
              <a:headEnd type="none" w="med" len="med"/>
              <a:tailEnd type="none" w="med" len="med"/>
            </a:ln>
          </p:spPr>
        </p:cxnSp>
        <p:cxnSp>
          <p:nvCxnSpPr>
            <p:cNvPr id="5224" name="Google Shape;5224;p38"/>
            <p:cNvCxnSpPr/>
            <p:nvPr/>
          </p:nvCxnSpPr>
          <p:spPr>
            <a:xfrm rot="10800000" flipH="1">
              <a:off x="1766" y="3810"/>
              <a:ext cx="188" cy="63"/>
            </a:xfrm>
            <a:prstGeom prst="straightConnector1">
              <a:avLst/>
            </a:prstGeom>
            <a:noFill/>
            <a:ln w="19050" cap="flat" cmpd="sng">
              <a:solidFill>
                <a:srgbClr val="808080"/>
              </a:solidFill>
              <a:prstDash val="solid"/>
              <a:round/>
              <a:headEnd type="none" w="med" len="med"/>
              <a:tailEnd type="none" w="med" len="med"/>
            </a:ln>
          </p:spPr>
        </p:cxnSp>
        <p:cxnSp>
          <p:nvCxnSpPr>
            <p:cNvPr id="5225" name="Google Shape;5225;p38"/>
            <p:cNvCxnSpPr/>
            <p:nvPr/>
          </p:nvCxnSpPr>
          <p:spPr>
            <a:xfrm rot="10800000">
              <a:off x="1954" y="3810"/>
              <a:ext cx="188" cy="60"/>
            </a:xfrm>
            <a:prstGeom prst="straightConnector1">
              <a:avLst/>
            </a:prstGeom>
            <a:noFill/>
            <a:ln w="19050" cap="flat" cmpd="sng">
              <a:solidFill>
                <a:srgbClr val="808080"/>
              </a:solidFill>
              <a:prstDash val="solid"/>
              <a:round/>
              <a:headEnd type="none" w="med" len="med"/>
              <a:tailEnd type="none" w="med" len="med"/>
            </a:ln>
          </p:spPr>
        </p:cxnSp>
        <p:cxnSp>
          <p:nvCxnSpPr>
            <p:cNvPr id="5226" name="Google Shape;5226;p38"/>
            <p:cNvCxnSpPr/>
            <p:nvPr/>
          </p:nvCxnSpPr>
          <p:spPr>
            <a:xfrm>
              <a:off x="1846" y="3618"/>
              <a:ext cx="108" cy="48"/>
            </a:xfrm>
            <a:prstGeom prst="straightConnector1">
              <a:avLst/>
            </a:prstGeom>
            <a:noFill/>
            <a:ln w="19050" cap="flat" cmpd="sng">
              <a:solidFill>
                <a:srgbClr val="808080"/>
              </a:solidFill>
              <a:prstDash val="solid"/>
              <a:round/>
              <a:headEnd type="none" w="med" len="med"/>
              <a:tailEnd type="none" w="med" len="med"/>
            </a:ln>
          </p:spPr>
        </p:cxnSp>
        <p:cxnSp>
          <p:nvCxnSpPr>
            <p:cNvPr id="5227" name="Google Shape;5227;p38"/>
            <p:cNvCxnSpPr/>
            <p:nvPr/>
          </p:nvCxnSpPr>
          <p:spPr>
            <a:xfrm rot="10800000" flipH="1">
              <a:off x="1954" y="3618"/>
              <a:ext cx="114" cy="48"/>
            </a:xfrm>
            <a:prstGeom prst="straightConnector1">
              <a:avLst/>
            </a:prstGeom>
            <a:noFill/>
            <a:ln w="19050" cap="flat" cmpd="sng">
              <a:solidFill>
                <a:srgbClr val="808080"/>
              </a:solidFill>
              <a:prstDash val="solid"/>
              <a:round/>
              <a:headEnd type="none" w="med" len="med"/>
              <a:tailEnd type="none" w="med" len="med"/>
            </a:ln>
          </p:spPr>
        </p:cxnSp>
        <p:cxnSp>
          <p:nvCxnSpPr>
            <p:cNvPr id="5228" name="Google Shape;5228;p38"/>
            <p:cNvCxnSpPr/>
            <p:nvPr/>
          </p:nvCxnSpPr>
          <p:spPr>
            <a:xfrm>
              <a:off x="1810" y="3704"/>
              <a:ext cx="139" cy="65"/>
            </a:xfrm>
            <a:prstGeom prst="straightConnector1">
              <a:avLst/>
            </a:prstGeom>
            <a:noFill/>
            <a:ln w="19050" cap="flat" cmpd="sng">
              <a:solidFill>
                <a:srgbClr val="808080"/>
              </a:solidFill>
              <a:prstDash val="solid"/>
              <a:round/>
              <a:headEnd type="none" w="med" len="med"/>
              <a:tailEnd type="none" w="med" len="med"/>
            </a:ln>
          </p:spPr>
        </p:cxnSp>
        <p:cxnSp>
          <p:nvCxnSpPr>
            <p:cNvPr id="5229" name="Google Shape;5229;p38"/>
            <p:cNvCxnSpPr/>
            <p:nvPr/>
          </p:nvCxnSpPr>
          <p:spPr>
            <a:xfrm rot="10800000" flipH="1">
              <a:off x="1954" y="3717"/>
              <a:ext cx="140" cy="57"/>
            </a:xfrm>
            <a:prstGeom prst="straightConnector1">
              <a:avLst/>
            </a:prstGeom>
            <a:noFill/>
            <a:ln w="19050" cap="flat" cmpd="sng">
              <a:solidFill>
                <a:srgbClr val="808080"/>
              </a:solidFill>
              <a:prstDash val="solid"/>
              <a:round/>
              <a:headEnd type="none" w="med" len="med"/>
              <a:tailEnd type="none" w="med" len="med"/>
            </a:ln>
          </p:spPr>
        </p:cxnSp>
        <p:cxnSp>
          <p:nvCxnSpPr>
            <p:cNvPr id="5230" name="Google Shape;5230;p38"/>
            <p:cNvCxnSpPr/>
            <p:nvPr/>
          </p:nvCxnSpPr>
          <p:spPr>
            <a:xfrm rot="10800000" flipH="1">
              <a:off x="1954" y="3530"/>
              <a:ext cx="72" cy="24"/>
            </a:xfrm>
            <a:prstGeom prst="straightConnector1">
              <a:avLst/>
            </a:prstGeom>
            <a:noFill/>
            <a:ln w="19050" cap="flat" cmpd="sng">
              <a:solidFill>
                <a:srgbClr val="808080"/>
              </a:solidFill>
              <a:prstDash val="solid"/>
              <a:round/>
              <a:headEnd type="none" w="med" len="med"/>
              <a:tailEnd type="none" w="med" len="med"/>
            </a:ln>
          </p:spPr>
        </p:cxnSp>
        <p:cxnSp>
          <p:nvCxnSpPr>
            <p:cNvPr id="5231" name="Google Shape;5231;p38"/>
            <p:cNvCxnSpPr/>
            <p:nvPr/>
          </p:nvCxnSpPr>
          <p:spPr>
            <a:xfrm rot="10800000" flipH="1">
              <a:off x="1954" y="3409"/>
              <a:ext cx="45" cy="18"/>
            </a:xfrm>
            <a:prstGeom prst="straightConnector1">
              <a:avLst/>
            </a:prstGeom>
            <a:noFill/>
            <a:ln w="19050" cap="flat" cmpd="sng">
              <a:solidFill>
                <a:srgbClr val="808080"/>
              </a:solidFill>
              <a:prstDash val="solid"/>
              <a:round/>
              <a:headEnd type="none" w="med" len="med"/>
              <a:tailEnd type="none" w="med" len="med"/>
            </a:ln>
          </p:spPr>
        </p:cxnSp>
        <p:cxnSp>
          <p:nvCxnSpPr>
            <p:cNvPr id="5232" name="Google Shape;5232;p38"/>
            <p:cNvCxnSpPr/>
            <p:nvPr/>
          </p:nvCxnSpPr>
          <p:spPr>
            <a:xfrm>
              <a:off x="1873" y="3522"/>
              <a:ext cx="87" cy="32"/>
            </a:xfrm>
            <a:prstGeom prst="straightConnector1">
              <a:avLst/>
            </a:prstGeom>
            <a:noFill/>
            <a:ln w="19050" cap="flat" cmpd="sng">
              <a:solidFill>
                <a:srgbClr val="808080"/>
              </a:solidFill>
              <a:prstDash val="solid"/>
              <a:round/>
              <a:headEnd type="none" w="med" len="med"/>
              <a:tailEnd type="none" w="med" len="med"/>
            </a:ln>
          </p:spPr>
        </p:cxnSp>
        <p:cxnSp>
          <p:nvCxnSpPr>
            <p:cNvPr id="5233" name="Google Shape;5233;p38"/>
            <p:cNvCxnSpPr/>
            <p:nvPr/>
          </p:nvCxnSpPr>
          <p:spPr>
            <a:xfrm>
              <a:off x="1912" y="3404"/>
              <a:ext cx="50" cy="31"/>
            </a:xfrm>
            <a:prstGeom prst="straightConnector1">
              <a:avLst/>
            </a:prstGeom>
            <a:noFill/>
            <a:ln w="19050" cap="flat" cmpd="sng">
              <a:solidFill>
                <a:srgbClr val="808080"/>
              </a:solidFill>
              <a:prstDash val="solid"/>
              <a:round/>
              <a:headEnd type="none" w="med" len="med"/>
              <a:tailEnd type="none" w="med" len="med"/>
            </a:ln>
          </p:spPr>
        </p:cxnSp>
        <p:sp>
          <p:nvSpPr>
            <p:cNvPr id="5234" name="Google Shape;5234;p38"/>
            <p:cNvSpPr/>
            <p:nvPr/>
          </p:nvSpPr>
          <p:spPr>
            <a:xfrm>
              <a:off x="1921" y="3233"/>
              <a:ext cx="63" cy="68"/>
            </a:xfrm>
            <a:prstGeom prst="ellipse">
              <a:avLst/>
            </a:prstGeom>
            <a:solidFill>
              <a:srgbClr val="808080"/>
            </a:solidFill>
            <a:ln w="9525" cap="flat" cmpd="sng">
              <a:solidFill>
                <a:srgbClr val="80808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pic>
          <p:nvPicPr>
            <p:cNvPr id="5235" name="Google Shape;5235;p38" descr="cell_tower_radiation_gray"/>
            <p:cNvPicPr preferRelativeResize="0"/>
            <p:nvPr/>
          </p:nvPicPr>
          <p:blipFill rotWithShape="1">
            <a:blip r:embed="rId5">
              <a:alphaModFix/>
            </a:blip>
            <a:srcRect/>
            <a:stretch/>
          </p:blipFill>
          <p:spPr>
            <a:xfrm>
              <a:off x="1653" y="3023"/>
              <a:ext cx="622" cy="503"/>
            </a:xfrm>
            <a:prstGeom prst="rect">
              <a:avLst/>
            </a:prstGeom>
            <a:noFill/>
            <a:ln>
              <a:noFill/>
            </a:ln>
          </p:spPr>
        </p:pic>
      </p:grpSp>
      <p:grpSp>
        <p:nvGrpSpPr>
          <p:cNvPr id="5236" name="Google Shape;5236;p38"/>
          <p:cNvGrpSpPr/>
          <p:nvPr/>
        </p:nvGrpSpPr>
        <p:grpSpPr>
          <a:xfrm>
            <a:off x="6289675" y="2406650"/>
            <a:ext cx="454025" cy="254000"/>
            <a:chOff x="3843" y="1516"/>
            <a:chExt cx="286" cy="160"/>
          </a:xfrm>
        </p:grpSpPr>
        <p:cxnSp>
          <p:nvCxnSpPr>
            <p:cNvPr id="5237" name="Google Shape;5237;p38"/>
            <p:cNvCxnSpPr/>
            <p:nvPr/>
          </p:nvCxnSpPr>
          <p:spPr>
            <a:xfrm>
              <a:off x="3843" y="1516"/>
              <a:ext cx="96" cy="60"/>
            </a:xfrm>
            <a:prstGeom prst="straightConnector1">
              <a:avLst/>
            </a:prstGeom>
            <a:noFill/>
            <a:ln w="9525" cap="flat" cmpd="sng">
              <a:solidFill>
                <a:srgbClr val="969696"/>
              </a:solidFill>
              <a:prstDash val="solid"/>
              <a:round/>
              <a:headEnd type="none" w="med" len="med"/>
              <a:tailEnd type="none" w="med" len="med"/>
            </a:ln>
          </p:spPr>
        </p:cxnSp>
        <p:sp>
          <p:nvSpPr>
            <p:cNvPr id="5238" name="Google Shape;5238;p38"/>
            <p:cNvSpPr/>
            <p:nvPr/>
          </p:nvSpPr>
          <p:spPr>
            <a:xfrm>
              <a:off x="3884" y="1616"/>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39" name="Google Shape;5239;p38"/>
            <p:cNvSpPr/>
            <p:nvPr/>
          </p:nvSpPr>
          <p:spPr>
            <a:xfrm>
              <a:off x="3884" y="1610"/>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40" name="Google Shape;5240;p38"/>
            <p:cNvSpPr/>
            <p:nvPr/>
          </p:nvSpPr>
          <p:spPr>
            <a:xfrm>
              <a:off x="3883" y="1569"/>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241" name="Google Shape;5241;p38"/>
            <p:cNvGrpSpPr/>
            <p:nvPr/>
          </p:nvGrpSpPr>
          <p:grpSpPr>
            <a:xfrm>
              <a:off x="3932" y="1587"/>
              <a:ext cx="138" cy="33"/>
              <a:chOff x="2468" y="1332"/>
              <a:chExt cx="310" cy="60"/>
            </a:xfrm>
          </p:grpSpPr>
          <p:sp>
            <p:nvSpPr>
              <p:cNvPr id="5242" name="Google Shape;5242;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43" name="Google Shape;5243;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244" name="Google Shape;5244;p38"/>
            <p:cNvCxnSpPr/>
            <p:nvPr/>
          </p:nvCxnSpPr>
          <p:spPr>
            <a:xfrm>
              <a:off x="3884" y="1602"/>
              <a:ext cx="0" cy="47"/>
            </a:xfrm>
            <a:prstGeom prst="straightConnector1">
              <a:avLst/>
            </a:prstGeom>
            <a:noFill/>
            <a:ln w="9525" cap="flat" cmpd="sng">
              <a:solidFill>
                <a:schemeClr val="lt2"/>
              </a:solidFill>
              <a:prstDash val="solid"/>
              <a:round/>
              <a:headEnd type="none" w="med" len="med"/>
              <a:tailEnd type="none" w="med" len="med"/>
            </a:ln>
          </p:spPr>
        </p:cxnSp>
        <p:cxnSp>
          <p:nvCxnSpPr>
            <p:cNvPr id="5245" name="Google Shape;5245;p38"/>
            <p:cNvCxnSpPr/>
            <p:nvPr/>
          </p:nvCxnSpPr>
          <p:spPr>
            <a:xfrm>
              <a:off x="4127" y="1604"/>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5246" name="Google Shape;5246;p38"/>
          <p:cNvGrpSpPr/>
          <p:nvPr/>
        </p:nvGrpSpPr>
        <p:grpSpPr>
          <a:xfrm>
            <a:off x="7202488" y="2493963"/>
            <a:ext cx="390525" cy="174625"/>
            <a:chOff x="4334" y="1470"/>
            <a:chExt cx="246" cy="107"/>
          </a:xfrm>
        </p:grpSpPr>
        <p:sp>
          <p:nvSpPr>
            <p:cNvPr id="5247" name="Google Shape;5247;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48" name="Google Shape;5248;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49" name="Google Shape;5249;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250" name="Google Shape;5250;p38"/>
            <p:cNvGrpSpPr/>
            <p:nvPr/>
          </p:nvGrpSpPr>
          <p:grpSpPr>
            <a:xfrm>
              <a:off x="4383" y="1488"/>
              <a:ext cx="138" cy="33"/>
              <a:chOff x="2468" y="1332"/>
              <a:chExt cx="310" cy="60"/>
            </a:xfrm>
          </p:grpSpPr>
          <p:sp>
            <p:nvSpPr>
              <p:cNvPr id="5251" name="Google Shape;5251;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52" name="Google Shape;5252;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253" name="Google Shape;5253;p3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5254" name="Google Shape;5254;p38"/>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5255" name="Google Shape;5255;p38"/>
          <p:cNvGrpSpPr/>
          <p:nvPr/>
        </p:nvGrpSpPr>
        <p:grpSpPr>
          <a:xfrm>
            <a:off x="7213600" y="2757488"/>
            <a:ext cx="390525" cy="174625"/>
            <a:chOff x="4334" y="1470"/>
            <a:chExt cx="246" cy="107"/>
          </a:xfrm>
        </p:grpSpPr>
        <p:sp>
          <p:nvSpPr>
            <p:cNvPr id="5256" name="Google Shape;5256;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57" name="Google Shape;5257;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58" name="Google Shape;5258;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259" name="Google Shape;5259;p38"/>
            <p:cNvGrpSpPr/>
            <p:nvPr/>
          </p:nvGrpSpPr>
          <p:grpSpPr>
            <a:xfrm>
              <a:off x="4383" y="1488"/>
              <a:ext cx="138" cy="33"/>
              <a:chOff x="2468" y="1332"/>
              <a:chExt cx="310" cy="60"/>
            </a:xfrm>
          </p:grpSpPr>
          <p:sp>
            <p:nvSpPr>
              <p:cNvPr id="5260" name="Google Shape;5260;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61" name="Google Shape;5261;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262" name="Google Shape;5262;p3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5263" name="Google Shape;5263;p38"/>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5264" name="Google Shape;5264;p38"/>
          <p:cNvGrpSpPr/>
          <p:nvPr/>
        </p:nvGrpSpPr>
        <p:grpSpPr>
          <a:xfrm>
            <a:off x="7762875" y="2759075"/>
            <a:ext cx="390525" cy="174625"/>
            <a:chOff x="4334" y="1470"/>
            <a:chExt cx="246" cy="107"/>
          </a:xfrm>
        </p:grpSpPr>
        <p:sp>
          <p:nvSpPr>
            <p:cNvPr id="5265" name="Google Shape;5265;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66" name="Google Shape;5266;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67" name="Google Shape;5267;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268" name="Google Shape;5268;p38"/>
            <p:cNvGrpSpPr/>
            <p:nvPr/>
          </p:nvGrpSpPr>
          <p:grpSpPr>
            <a:xfrm>
              <a:off x="4383" y="1488"/>
              <a:ext cx="138" cy="33"/>
              <a:chOff x="2468" y="1332"/>
              <a:chExt cx="310" cy="60"/>
            </a:xfrm>
          </p:grpSpPr>
          <p:sp>
            <p:nvSpPr>
              <p:cNvPr id="5269" name="Google Shape;5269;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70" name="Google Shape;5270;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271" name="Google Shape;5271;p3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5272" name="Google Shape;5272;p38"/>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5273" name="Google Shape;5273;p38"/>
          <p:cNvGrpSpPr/>
          <p:nvPr/>
        </p:nvGrpSpPr>
        <p:grpSpPr>
          <a:xfrm>
            <a:off x="7689850" y="2393950"/>
            <a:ext cx="390525" cy="174625"/>
            <a:chOff x="4334" y="1470"/>
            <a:chExt cx="246" cy="107"/>
          </a:xfrm>
        </p:grpSpPr>
        <p:sp>
          <p:nvSpPr>
            <p:cNvPr id="5274" name="Google Shape;5274;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75" name="Google Shape;5275;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76" name="Google Shape;5276;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277" name="Google Shape;5277;p38"/>
            <p:cNvGrpSpPr/>
            <p:nvPr/>
          </p:nvGrpSpPr>
          <p:grpSpPr>
            <a:xfrm>
              <a:off x="4383" y="1488"/>
              <a:ext cx="138" cy="33"/>
              <a:chOff x="2468" y="1332"/>
              <a:chExt cx="310" cy="60"/>
            </a:xfrm>
          </p:grpSpPr>
          <p:sp>
            <p:nvSpPr>
              <p:cNvPr id="5278" name="Google Shape;5278;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79" name="Google Shape;5279;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280" name="Google Shape;5280;p3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5281" name="Google Shape;5281;p38"/>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cxnSp>
        <p:nvCxnSpPr>
          <p:cNvPr id="5282" name="Google Shape;5282;p38"/>
          <p:cNvCxnSpPr/>
          <p:nvPr/>
        </p:nvCxnSpPr>
        <p:spPr>
          <a:xfrm>
            <a:off x="6427788" y="3743325"/>
            <a:ext cx="679450" cy="0"/>
          </a:xfrm>
          <a:prstGeom prst="straightConnector1">
            <a:avLst/>
          </a:prstGeom>
          <a:noFill/>
          <a:ln w="9525" cap="flat" cmpd="sng">
            <a:solidFill>
              <a:srgbClr val="FF0000"/>
            </a:solidFill>
            <a:prstDash val="solid"/>
            <a:round/>
            <a:headEnd type="none" w="med" len="med"/>
            <a:tailEnd type="none" w="med" len="med"/>
          </a:ln>
        </p:spPr>
      </p:cxnSp>
      <p:grpSp>
        <p:nvGrpSpPr>
          <p:cNvPr id="5283" name="Google Shape;5283;p38"/>
          <p:cNvGrpSpPr/>
          <p:nvPr/>
        </p:nvGrpSpPr>
        <p:grpSpPr>
          <a:xfrm>
            <a:off x="7591425" y="4806950"/>
            <a:ext cx="622300" cy="244475"/>
            <a:chOff x="4334" y="1470"/>
            <a:chExt cx="246" cy="107"/>
          </a:xfrm>
        </p:grpSpPr>
        <p:sp>
          <p:nvSpPr>
            <p:cNvPr id="5284" name="Google Shape;5284;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85" name="Google Shape;5285;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86" name="Google Shape;5286;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287" name="Google Shape;5287;p38"/>
            <p:cNvGrpSpPr/>
            <p:nvPr/>
          </p:nvGrpSpPr>
          <p:grpSpPr>
            <a:xfrm>
              <a:off x="4383" y="1488"/>
              <a:ext cx="138" cy="33"/>
              <a:chOff x="2468" y="1332"/>
              <a:chExt cx="310" cy="60"/>
            </a:xfrm>
          </p:grpSpPr>
          <p:sp>
            <p:nvSpPr>
              <p:cNvPr id="5288" name="Google Shape;5288;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89" name="Google Shape;5289;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290" name="Google Shape;5290;p3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5291" name="Google Shape;5291;p38"/>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5292" name="Google Shape;5292;p38"/>
          <p:cNvGrpSpPr/>
          <p:nvPr/>
        </p:nvGrpSpPr>
        <p:grpSpPr>
          <a:xfrm>
            <a:off x="6965950" y="4508500"/>
            <a:ext cx="622300" cy="244475"/>
            <a:chOff x="4334" y="1470"/>
            <a:chExt cx="246" cy="107"/>
          </a:xfrm>
        </p:grpSpPr>
        <p:sp>
          <p:nvSpPr>
            <p:cNvPr id="5293" name="Google Shape;5293;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94" name="Google Shape;5294;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295" name="Google Shape;5295;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296" name="Google Shape;5296;p38"/>
            <p:cNvGrpSpPr/>
            <p:nvPr/>
          </p:nvGrpSpPr>
          <p:grpSpPr>
            <a:xfrm>
              <a:off x="4383" y="1488"/>
              <a:ext cx="138" cy="33"/>
              <a:chOff x="2468" y="1332"/>
              <a:chExt cx="310" cy="60"/>
            </a:xfrm>
          </p:grpSpPr>
          <p:sp>
            <p:nvSpPr>
              <p:cNvPr id="5297" name="Google Shape;5297;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98" name="Google Shape;5298;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299" name="Google Shape;5299;p3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5300" name="Google Shape;5300;p38"/>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5301" name="Google Shape;5301;p38"/>
          <p:cNvGrpSpPr/>
          <p:nvPr/>
        </p:nvGrpSpPr>
        <p:grpSpPr>
          <a:xfrm>
            <a:off x="6242050" y="4851400"/>
            <a:ext cx="622300" cy="244475"/>
            <a:chOff x="4334" y="1470"/>
            <a:chExt cx="246" cy="107"/>
          </a:xfrm>
        </p:grpSpPr>
        <p:sp>
          <p:nvSpPr>
            <p:cNvPr id="5302" name="Google Shape;5302;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303" name="Google Shape;5303;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304" name="Google Shape;5304;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305" name="Google Shape;5305;p38"/>
            <p:cNvGrpSpPr/>
            <p:nvPr/>
          </p:nvGrpSpPr>
          <p:grpSpPr>
            <a:xfrm>
              <a:off x="4383" y="1488"/>
              <a:ext cx="138" cy="33"/>
              <a:chOff x="2468" y="1332"/>
              <a:chExt cx="310" cy="60"/>
            </a:xfrm>
          </p:grpSpPr>
          <p:sp>
            <p:nvSpPr>
              <p:cNvPr id="5306" name="Google Shape;5306;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07" name="Google Shape;5307;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308" name="Google Shape;5308;p3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5309" name="Google Shape;5309;p38"/>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5310" name="Google Shape;5310;p38"/>
          <p:cNvGrpSpPr/>
          <p:nvPr/>
        </p:nvGrpSpPr>
        <p:grpSpPr>
          <a:xfrm>
            <a:off x="6051550" y="3644900"/>
            <a:ext cx="390525" cy="171450"/>
            <a:chOff x="4334" y="1470"/>
            <a:chExt cx="246" cy="107"/>
          </a:xfrm>
        </p:grpSpPr>
        <p:sp>
          <p:nvSpPr>
            <p:cNvPr id="5311" name="Google Shape;5311;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312" name="Google Shape;5312;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313" name="Google Shape;5313;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314" name="Google Shape;5314;p38"/>
            <p:cNvGrpSpPr/>
            <p:nvPr/>
          </p:nvGrpSpPr>
          <p:grpSpPr>
            <a:xfrm>
              <a:off x="4383" y="1488"/>
              <a:ext cx="138" cy="33"/>
              <a:chOff x="2468" y="1332"/>
              <a:chExt cx="310" cy="60"/>
            </a:xfrm>
          </p:grpSpPr>
          <p:sp>
            <p:nvSpPr>
              <p:cNvPr id="5315" name="Google Shape;5315;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16" name="Google Shape;5316;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317" name="Google Shape;5317;p38"/>
            <p:cNvCxnSpPr/>
            <p:nvPr/>
          </p:nvCxnSpPr>
          <p:spPr>
            <a:xfrm>
              <a:off x="4335" y="1503"/>
              <a:ext cx="0" cy="50"/>
            </a:xfrm>
            <a:prstGeom prst="straightConnector1">
              <a:avLst/>
            </a:prstGeom>
            <a:noFill/>
            <a:ln w="9525" cap="flat" cmpd="sng">
              <a:solidFill>
                <a:schemeClr val="lt2"/>
              </a:solidFill>
              <a:prstDash val="solid"/>
              <a:round/>
              <a:headEnd type="none" w="med" len="med"/>
              <a:tailEnd type="none" w="med" len="med"/>
            </a:ln>
          </p:spPr>
        </p:cxnSp>
        <p:cxnSp>
          <p:nvCxnSpPr>
            <p:cNvPr id="5318" name="Google Shape;5318;p38"/>
            <p:cNvCxnSpPr/>
            <p:nvPr/>
          </p:nvCxnSpPr>
          <p:spPr>
            <a:xfrm>
              <a:off x="4578" y="1505"/>
              <a:ext cx="0" cy="49"/>
            </a:xfrm>
            <a:prstGeom prst="straightConnector1">
              <a:avLst/>
            </a:prstGeom>
            <a:noFill/>
            <a:ln w="9525" cap="flat" cmpd="sng">
              <a:solidFill>
                <a:schemeClr val="lt2"/>
              </a:solidFill>
              <a:prstDash val="solid"/>
              <a:round/>
              <a:headEnd type="none" w="med" len="med"/>
              <a:tailEnd type="none" w="med" len="med"/>
            </a:ln>
          </p:spPr>
        </p:cxnSp>
      </p:grpSp>
      <p:grpSp>
        <p:nvGrpSpPr>
          <p:cNvPr id="5319" name="Google Shape;5319;p38"/>
          <p:cNvGrpSpPr/>
          <p:nvPr/>
        </p:nvGrpSpPr>
        <p:grpSpPr>
          <a:xfrm>
            <a:off x="7161213" y="5005388"/>
            <a:ext cx="446087" cy="422275"/>
            <a:chOff x="5072" y="3611"/>
            <a:chExt cx="459" cy="380"/>
          </a:xfrm>
        </p:grpSpPr>
        <p:grpSp>
          <p:nvGrpSpPr>
            <p:cNvPr id="5320" name="Google Shape;5320;p38"/>
            <p:cNvGrpSpPr/>
            <p:nvPr/>
          </p:nvGrpSpPr>
          <p:grpSpPr>
            <a:xfrm>
              <a:off x="5144" y="3611"/>
              <a:ext cx="387" cy="99"/>
              <a:chOff x="5030" y="2639"/>
              <a:chExt cx="387" cy="99"/>
            </a:xfrm>
          </p:grpSpPr>
          <p:sp>
            <p:nvSpPr>
              <p:cNvPr id="5321" name="Google Shape;5321;p38"/>
              <p:cNvSpPr/>
              <p:nvPr/>
            </p:nvSpPr>
            <p:spPr>
              <a:xfrm>
                <a:off x="5134" y="2657"/>
                <a:ext cx="69" cy="55"/>
              </a:xfrm>
              <a:custGeom>
                <a:avLst/>
                <a:gdLst/>
                <a:ahLst/>
                <a:cxnLst/>
                <a:rect l="l" t="t" r="r" b="b"/>
                <a:pathLst>
                  <a:path w="199" h="232" extrusionOk="0">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22" name="Google Shape;5322;p38"/>
              <p:cNvSpPr/>
              <p:nvPr/>
            </p:nvSpPr>
            <p:spPr>
              <a:xfrm>
                <a:off x="5252" y="2656"/>
                <a:ext cx="47" cy="42"/>
              </a:xfrm>
              <a:custGeom>
                <a:avLst/>
                <a:gdLst/>
                <a:ahLst/>
                <a:cxnLst/>
                <a:rect l="l" t="t" r="r" b="b"/>
                <a:pathLst>
                  <a:path w="128" h="180" extrusionOk="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23" name="Google Shape;5323;p38"/>
              <p:cNvSpPr/>
              <p:nvPr/>
            </p:nvSpPr>
            <p:spPr>
              <a:xfrm>
                <a:off x="5089" y="2646"/>
                <a:ext cx="114" cy="88"/>
              </a:xfrm>
              <a:custGeom>
                <a:avLst/>
                <a:gdLst/>
                <a:ahLst/>
                <a:cxnLst/>
                <a:rect l="l" t="t" r="r" b="b"/>
                <a:pathLst>
                  <a:path w="322" h="378" extrusionOk="0">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24" name="Google Shape;5324;p38"/>
              <p:cNvSpPr/>
              <p:nvPr/>
            </p:nvSpPr>
            <p:spPr>
              <a:xfrm>
                <a:off x="5250" y="2643"/>
                <a:ext cx="99" cy="59"/>
              </a:xfrm>
              <a:custGeom>
                <a:avLst/>
                <a:gdLst/>
                <a:ahLst/>
                <a:cxnLst/>
                <a:rect l="l" t="t" r="r" b="b"/>
                <a:pathLst>
                  <a:path w="283" h="252" extrusionOk="0">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25" name="Google Shape;5325;p38"/>
              <p:cNvSpPr/>
              <p:nvPr/>
            </p:nvSpPr>
            <p:spPr>
              <a:xfrm>
                <a:off x="5047" y="2671"/>
                <a:ext cx="40" cy="55"/>
              </a:xfrm>
              <a:custGeom>
                <a:avLst/>
                <a:gdLst/>
                <a:ahLst/>
                <a:cxnLst/>
                <a:rect l="l" t="t" r="r" b="b"/>
                <a:pathLst>
                  <a:path w="114" h="238" extrusionOk="0">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26" name="Google Shape;5326;p38"/>
              <p:cNvSpPr/>
              <p:nvPr/>
            </p:nvSpPr>
            <p:spPr>
              <a:xfrm>
                <a:off x="5330" y="2639"/>
                <a:ext cx="87" cy="73"/>
              </a:xfrm>
              <a:custGeom>
                <a:avLst/>
                <a:gdLst/>
                <a:ahLst/>
                <a:cxnLst/>
                <a:rect l="l" t="t" r="r" b="b"/>
                <a:pathLst>
                  <a:path w="246" h="310" extrusionOk="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27" name="Google Shape;5327;p38"/>
              <p:cNvSpPr/>
              <p:nvPr/>
            </p:nvSpPr>
            <p:spPr>
              <a:xfrm>
                <a:off x="5115" y="2660"/>
                <a:ext cx="69" cy="55"/>
              </a:xfrm>
              <a:custGeom>
                <a:avLst/>
                <a:gdLst/>
                <a:ahLst/>
                <a:cxnLst/>
                <a:rect l="l" t="t" r="r" b="b"/>
                <a:pathLst>
                  <a:path w="198" h="236" extrusionOk="0">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28" name="Google Shape;5328;p38"/>
              <p:cNvSpPr/>
              <p:nvPr/>
            </p:nvSpPr>
            <p:spPr>
              <a:xfrm>
                <a:off x="5233" y="2660"/>
                <a:ext cx="47" cy="42"/>
              </a:xfrm>
              <a:custGeom>
                <a:avLst/>
                <a:gdLst/>
                <a:ahLst/>
                <a:cxnLst/>
                <a:rect l="l" t="t" r="r" b="b"/>
                <a:pathLst>
                  <a:path w="128" h="183" extrusionOk="0">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29" name="Google Shape;5329;p38"/>
              <p:cNvSpPr/>
              <p:nvPr/>
            </p:nvSpPr>
            <p:spPr>
              <a:xfrm>
                <a:off x="5070" y="2650"/>
                <a:ext cx="112" cy="88"/>
              </a:xfrm>
              <a:custGeom>
                <a:avLst/>
                <a:gdLst/>
                <a:ahLst/>
                <a:cxnLst/>
                <a:rect l="l" t="t" r="r" b="b"/>
                <a:pathLst>
                  <a:path w="323" h="379" extrusionOk="0">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30" name="Google Shape;5330;p38"/>
              <p:cNvSpPr/>
              <p:nvPr/>
            </p:nvSpPr>
            <p:spPr>
              <a:xfrm>
                <a:off x="5229" y="2647"/>
                <a:ext cx="99" cy="59"/>
              </a:xfrm>
              <a:custGeom>
                <a:avLst/>
                <a:gdLst/>
                <a:ahLst/>
                <a:cxnLst/>
                <a:rect l="l" t="t" r="r" b="b"/>
                <a:pathLst>
                  <a:path w="282" h="253" extrusionOk="0">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31" name="Google Shape;5331;p38"/>
              <p:cNvSpPr/>
              <p:nvPr/>
            </p:nvSpPr>
            <p:spPr>
              <a:xfrm>
                <a:off x="5030" y="2680"/>
                <a:ext cx="40" cy="54"/>
              </a:xfrm>
              <a:custGeom>
                <a:avLst/>
                <a:gdLst/>
                <a:ahLst/>
                <a:cxnLst/>
                <a:rect l="l" t="t" r="r" b="b"/>
                <a:pathLst>
                  <a:path w="115" h="236" extrusionOk="0">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32" name="Google Shape;5332;p38"/>
              <p:cNvSpPr/>
              <p:nvPr/>
            </p:nvSpPr>
            <p:spPr>
              <a:xfrm>
                <a:off x="5311" y="2643"/>
                <a:ext cx="87" cy="73"/>
              </a:xfrm>
              <a:custGeom>
                <a:avLst/>
                <a:gdLst/>
                <a:ahLst/>
                <a:cxnLst/>
                <a:rect l="l" t="t" r="r" b="b"/>
                <a:pathLst>
                  <a:path w="245" h="310" extrusionOk="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5333" name="Google Shape;5333;p38" descr="access_point_stylized_gray_small"/>
            <p:cNvPicPr preferRelativeResize="0"/>
            <p:nvPr/>
          </p:nvPicPr>
          <p:blipFill rotWithShape="1">
            <a:blip r:embed="rId6">
              <a:alphaModFix/>
            </a:blip>
            <a:srcRect/>
            <a:stretch/>
          </p:blipFill>
          <p:spPr>
            <a:xfrm>
              <a:off x="5072" y="3642"/>
              <a:ext cx="430" cy="349"/>
            </a:xfrm>
            <a:prstGeom prst="rect">
              <a:avLst/>
            </a:prstGeom>
            <a:noFill/>
            <a:ln>
              <a:noFill/>
            </a:ln>
          </p:spPr>
        </p:pic>
      </p:grpSp>
      <p:grpSp>
        <p:nvGrpSpPr>
          <p:cNvPr id="5334" name="Google Shape;5334;p38"/>
          <p:cNvGrpSpPr/>
          <p:nvPr/>
        </p:nvGrpSpPr>
        <p:grpSpPr>
          <a:xfrm>
            <a:off x="5638800" y="3509963"/>
            <a:ext cx="398463" cy="358775"/>
            <a:chOff x="5072" y="3611"/>
            <a:chExt cx="459" cy="380"/>
          </a:xfrm>
        </p:grpSpPr>
        <p:grpSp>
          <p:nvGrpSpPr>
            <p:cNvPr id="5335" name="Google Shape;5335;p38"/>
            <p:cNvGrpSpPr/>
            <p:nvPr/>
          </p:nvGrpSpPr>
          <p:grpSpPr>
            <a:xfrm>
              <a:off x="5144" y="3611"/>
              <a:ext cx="387" cy="99"/>
              <a:chOff x="5030" y="2639"/>
              <a:chExt cx="387" cy="99"/>
            </a:xfrm>
          </p:grpSpPr>
          <p:sp>
            <p:nvSpPr>
              <p:cNvPr id="5336" name="Google Shape;5336;p38"/>
              <p:cNvSpPr/>
              <p:nvPr/>
            </p:nvSpPr>
            <p:spPr>
              <a:xfrm>
                <a:off x="5134" y="2657"/>
                <a:ext cx="69" cy="55"/>
              </a:xfrm>
              <a:custGeom>
                <a:avLst/>
                <a:gdLst/>
                <a:ahLst/>
                <a:cxnLst/>
                <a:rect l="l" t="t" r="r" b="b"/>
                <a:pathLst>
                  <a:path w="199" h="232" extrusionOk="0">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37" name="Google Shape;5337;p38"/>
              <p:cNvSpPr/>
              <p:nvPr/>
            </p:nvSpPr>
            <p:spPr>
              <a:xfrm>
                <a:off x="5252" y="2656"/>
                <a:ext cx="47" cy="42"/>
              </a:xfrm>
              <a:custGeom>
                <a:avLst/>
                <a:gdLst/>
                <a:ahLst/>
                <a:cxnLst/>
                <a:rect l="l" t="t" r="r" b="b"/>
                <a:pathLst>
                  <a:path w="128" h="180" extrusionOk="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38" name="Google Shape;5338;p38"/>
              <p:cNvSpPr/>
              <p:nvPr/>
            </p:nvSpPr>
            <p:spPr>
              <a:xfrm>
                <a:off x="5089" y="2646"/>
                <a:ext cx="114" cy="88"/>
              </a:xfrm>
              <a:custGeom>
                <a:avLst/>
                <a:gdLst/>
                <a:ahLst/>
                <a:cxnLst/>
                <a:rect l="l" t="t" r="r" b="b"/>
                <a:pathLst>
                  <a:path w="322" h="378" extrusionOk="0">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39" name="Google Shape;5339;p38"/>
              <p:cNvSpPr/>
              <p:nvPr/>
            </p:nvSpPr>
            <p:spPr>
              <a:xfrm>
                <a:off x="5250" y="2643"/>
                <a:ext cx="99" cy="59"/>
              </a:xfrm>
              <a:custGeom>
                <a:avLst/>
                <a:gdLst/>
                <a:ahLst/>
                <a:cxnLst/>
                <a:rect l="l" t="t" r="r" b="b"/>
                <a:pathLst>
                  <a:path w="283" h="252" extrusionOk="0">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40" name="Google Shape;5340;p38"/>
              <p:cNvSpPr/>
              <p:nvPr/>
            </p:nvSpPr>
            <p:spPr>
              <a:xfrm>
                <a:off x="5047" y="2671"/>
                <a:ext cx="40" cy="55"/>
              </a:xfrm>
              <a:custGeom>
                <a:avLst/>
                <a:gdLst/>
                <a:ahLst/>
                <a:cxnLst/>
                <a:rect l="l" t="t" r="r" b="b"/>
                <a:pathLst>
                  <a:path w="114" h="238" extrusionOk="0">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41" name="Google Shape;5341;p38"/>
              <p:cNvSpPr/>
              <p:nvPr/>
            </p:nvSpPr>
            <p:spPr>
              <a:xfrm>
                <a:off x="5330" y="2639"/>
                <a:ext cx="87" cy="73"/>
              </a:xfrm>
              <a:custGeom>
                <a:avLst/>
                <a:gdLst/>
                <a:ahLst/>
                <a:cxnLst/>
                <a:rect l="l" t="t" r="r" b="b"/>
                <a:pathLst>
                  <a:path w="246" h="310" extrusionOk="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42" name="Google Shape;5342;p38"/>
              <p:cNvSpPr/>
              <p:nvPr/>
            </p:nvSpPr>
            <p:spPr>
              <a:xfrm>
                <a:off x="5115" y="2660"/>
                <a:ext cx="69" cy="55"/>
              </a:xfrm>
              <a:custGeom>
                <a:avLst/>
                <a:gdLst/>
                <a:ahLst/>
                <a:cxnLst/>
                <a:rect l="l" t="t" r="r" b="b"/>
                <a:pathLst>
                  <a:path w="198" h="236" extrusionOk="0">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43" name="Google Shape;5343;p38"/>
              <p:cNvSpPr/>
              <p:nvPr/>
            </p:nvSpPr>
            <p:spPr>
              <a:xfrm>
                <a:off x="5233" y="2660"/>
                <a:ext cx="47" cy="42"/>
              </a:xfrm>
              <a:custGeom>
                <a:avLst/>
                <a:gdLst/>
                <a:ahLst/>
                <a:cxnLst/>
                <a:rect l="l" t="t" r="r" b="b"/>
                <a:pathLst>
                  <a:path w="128" h="183" extrusionOk="0">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44" name="Google Shape;5344;p38"/>
              <p:cNvSpPr/>
              <p:nvPr/>
            </p:nvSpPr>
            <p:spPr>
              <a:xfrm>
                <a:off x="5070" y="2650"/>
                <a:ext cx="112" cy="88"/>
              </a:xfrm>
              <a:custGeom>
                <a:avLst/>
                <a:gdLst/>
                <a:ahLst/>
                <a:cxnLst/>
                <a:rect l="l" t="t" r="r" b="b"/>
                <a:pathLst>
                  <a:path w="323" h="379" extrusionOk="0">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45" name="Google Shape;5345;p38"/>
              <p:cNvSpPr/>
              <p:nvPr/>
            </p:nvSpPr>
            <p:spPr>
              <a:xfrm>
                <a:off x="5229" y="2647"/>
                <a:ext cx="99" cy="59"/>
              </a:xfrm>
              <a:custGeom>
                <a:avLst/>
                <a:gdLst/>
                <a:ahLst/>
                <a:cxnLst/>
                <a:rect l="l" t="t" r="r" b="b"/>
                <a:pathLst>
                  <a:path w="282" h="253" extrusionOk="0">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46" name="Google Shape;5346;p38"/>
              <p:cNvSpPr/>
              <p:nvPr/>
            </p:nvSpPr>
            <p:spPr>
              <a:xfrm>
                <a:off x="5030" y="2680"/>
                <a:ext cx="40" cy="54"/>
              </a:xfrm>
              <a:custGeom>
                <a:avLst/>
                <a:gdLst/>
                <a:ahLst/>
                <a:cxnLst/>
                <a:rect l="l" t="t" r="r" b="b"/>
                <a:pathLst>
                  <a:path w="115" h="236" extrusionOk="0">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47" name="Google Shape;5347;p38"/>
              <p:cNvSpPr/>
              <p:nvPr/>
            </p:nvSpPr>
            <p:spPr>
              <a:xfrm>
                <a:off x="5311" y="2643"/>
                <a:ext cx="87" cy="73"/>
              </a:xfrm>
              <a:custGeom>
                <a:avLst/>
                <a:gdLst/>
                <a:ahLst/>
                <a:cxnLst/>
                <a:rect l="l" t="t" r="r" b="b"/>
                <a:pathLst>
                  <a:path w="245" h="310" extrusionOk="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5348" name="Google Shape;5348;p38" descr="access_point_stylized_gray_small"/>
            <p:cNvPicPr preferRelativeResize="0"/>
            <p:nvPr/>
          </p:nvPicPr>
          <p:blipFill rotWithShape="1">
            <a:blip r:embed="rId6">
              <a:alphaModFix/>
            </a:blip>
            <a:srcRect/>
            <a:stretch/>
          </p:blipFill>
          <p:spPr>
            <a:xfrm>
              <a:off x="5072" y="3642"/>
              <a:ext cx="430" cy="349"/>
            </a:xfrm>
            <a:prstGeom prst="rect">
              <a:avLst/>
            </a:prstGeom>
            <a:noFill/>
            <a:ln>
              <a:noFill/>
            </a:ln>
          </p:spPr>
        </p:pic>
      </p:grpSp>
      <p:cxnSp>
        <p:nvCxnSpPr>
          <p:cNvPr id="5349" name="Google Shape;5349;p38"/>
          <p:cNvCxnSpPr/>
          <p:nvPr/>
        </p:nvCxnSpPr>
        <p:spPr>
          <a:xfrm rot="-5400000" flipH="1">
            <a:off x="7991475" y="5440363"/>
            <a:ext cx="3175" cy="85725"/>
          </a:xfrm>
          <a:prstGeom prst="straightConnector1">
            <a:avLst/>
          </a:prstGeom>
          <a:noFill/>
          <a:ln w="12700" cap="flat" cmpd="sng">
            <a:solidFill>
              <a:schemeClr val="lt2"/>
            </a:solidFill>
            <a:prstDash val="solid"/>
            <a:round/>
            <a:headEnd type="none" w="med" len="med"/>
            <a:tailEnd type="none" w="med" len="med"/>
          </a:ln>
        </p:spPr>
      </p:cxnSp>
      <p:grpSp>
        <p:nvGrpSpPr>
          <p:cNvPr id="5350" name="Google Shape;5350;p38"/>
          <p:cNvGrpSpPr/>
          <p:nvPr/>
        </p:nvGrpSpPr>
        <p:grpSpPr>
          <a:xfrm>
            <a:off x="5254625" y="2038350"/>
            <a:ext cx="504825" cy="406750"/>
            <a:chOff x="2896" y="396"/>
            <a:chExt cx="1848" cy="1911"/>
          </a:xfrm>
        </p:grpSpPr>
        <p:pic>
          <p:nvPicPr>
            <p:cNvPr id="5351" name="Google Shape;5351;p38" descr="laptop_keyboard"/>
            <p:cNvPicPr preferRelativeResize="0"/>
            <p:nvPr/>
          </p:nvPicPr>
          <p:blipFill rotWithShape="1">
            <a:blip r:embed="rId7">
              <a:alphaModFix/>
            </a:blip>
            <a:srcRect/>
            <a:stretch/>
          </p:blipFill>
          <p:spPr>
            <a:xfrm rot="109064" flipH="1">
              <a:off x="2966" y="1553"/>
              <a:ext cx="1526" cy="730"/>
            </a:xfrm>
            <a:prstGeom prst="rect">
              <a:avLst/>
            </a:prstGeom>
            <a:noFill/>
            <a:ln>
              <a:noFill/>
            </a:ln>
          </p:spPr>
        </p:pic>
        <p:sp>
          <p:nvSpPr>
            <p:cNvPr id="5352" name="Google Shape;5352;p38"/>
            <p:cNvSpPr/>
            <p:nvPr/>
          </p:nvSpPr>
          <p:spPr>
            <a:xfrm>
              <a:off x="3472" y="844"/>
              <a:ext cx="1228" cy="95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353" name="Google Shape;5353;p38" descr="screen"/>
            <p:cNvPicPr preferRelativeResize="0"/>
            <p:nvPr/>
          </p:nvPicPr>
          <p:blipFill rotWithShape="1">
            <a:blip r:embed="rId8">
              <a:alphaModFix/>
            </a:blip>
            <a:srcRect/>
            <a:stretch/>
          </p:blipFill>
          <p:spPr>
            <a:xfrm>
              <a:off x="3532" y="868"/>
              <a:ext cx="1117" cy="868"/>
            </a:xfrm>
            <a:prstGeom prst="rect">
              <a:avLst/>
            </a:prstGeom>
            <a:noFill/>
            <a:ln>
              <a:noFill/>
            </a:ln>
          </p:spPr>
        </p:pic>
        <p:sp>
          <p:nvSpPr>
            <p:cNvPr id="5354" name="Google Shape;5354;p38"/>
            <p:cNvSpPr/>
            <p:nvPr/>
          </p:nvSpPr>
          <p:spPr>
            <a:xfrm>
              <a:off x="3695" y="816"/>
              <a:ext cx="1042" cy="17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chemeClr val="lt2"/>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55" name="Google Shape;5355;p38"/>
            <p:cNvSpPr/>
            <p:nvPr/>
          </p:nvSpPr>
          <p:spPr>
            <a:xfrm>
              <a:off x="3461" y="814"/>
              <a:ext cx="289" cy="739"/>
            </a:xfrm>
            <a:custGeom>
              <a:avLst/>
              <a:gdLst/>
              <a:ahLst/>
              <a:cxnLst/>
              <a:rect l="l" t="t" r="r" b="b"/>
              <a:pathLst>
                <a:path w="702" h="1893" extrusionOk="0">
                  <a:moveTo>
                    <a:pt x="579" y="0"/>
                  </a:moveTo>
                  <a:lnTo>
                    <a:pt x="0" y="1869"/>
                  </a:lnTo>
                  <a:lnTo>
                    <a:pt x="114" y="1893"/>
                  </a:lnTo>
                  <a:lnTo>
                    <a:pt x="702" y="51"/>
                  </a:lnTo>
                  <a:lnTo>
                    <a:pt x="5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56" name="Google Shape;5356;p38"/>
            <p:cNvSpPr/>
            <p:nvPr/>
          </p:nvSpPr>
          <p:spPr>
            <a:xfrm>
              <a:off x="4418" y="946"/>
              <a:ext cx="311" cy="853"/>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57" name="Google Shape;5357;p38"/>
            <p:cNvSpPr/>
            <p:nvPr/>
          </p:nvSpPr>
          <p:spPr>
            <a:xfrm>
              <a:off x="3457" y="1515"/>
              <a:ext cx="1143" cy="28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58" name="Google Shape;5358;p38"/>
            <p:cNvSpPr/>
            <p:nvPr/>
          </p:nvSpPr>
          <p:spPr>
            <a:xfrm>
              <a:off x="4452" y="954"/>
              <a:ext cx="292" cy="85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59" name="Google Shape;5359;p38"/>
            <p:cNvSpPr/>
            <p:nvPr/>
          </p:nvSpPr>
          <p:spPr>
            <a:xfrm>
              <a:off x="3459" y="1553"/>
              <a:ext cx="1016" cy="28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chemeClr val="lt2"/>
                </a:gs>
                <a:gs pos="100000">
                  <a:srgbClr val="DDDDDD"/>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60" name="Google Shape;5360;p38"/>
            <p:cNvSpPr/>
            <p:nvPr/>
          </p:nvSpPr>
          <p:spPr>
            <a:xfrm>
              <a:off x="3442" y="1857"/>
              <a:ext cx="345" cy="169"/>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61" name="Google Shape;5361;p38"/>
            <p:cNvSpPr/>
            <p:nvPr/>
          </p:nvSpPr>
          <p:spPr>
            <a:xfrm>
              <a:off x="3449" y="1860"/>
              <a:ext cx="333" cy="160"/>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62" name="Google Shape;5362;p38"/>
            <p:cNvSpPr/>
            <p:nvPr/>
          </p:nvSpPr>
          <p:spPr>
            <a:xfrm>
              <a:off x="3473" y="1923"/>
              <a:ext cx="119" cy="52"/>
            </a:xfrm>
            <a:custGeom>
              <a:avLst/>
              <a:gdLst/>
              <a:ahLst/>
              <a:cxnLst/>
              <a:rect l="l" t="t" r="r" b="b"/>
              <a:pathLst>
                <a:path w="258" h="100" extrusionOk="0">
                  <a:moveTo>
                    <a:pt x="0" y="44"/>
                  </a:moveTo>
                  <a:lnTo>
                    <a:pt x="75" y="0"/>
                  </a:lnTo>
                  <a:lnTo>
                    <a:pt x="258" y="50"/>
                  </a:lnTo>
                  <a:lnTo>
                    <a:pt x="183" y="100"/>
                  </a:lnTo>
                  <a:lnTo>
                    <a:pt x="0" y="44"/>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63" name="Google Shape;5363;p38"/>
            <p:cNvSpPr/>
            <p:nvPr/>
          </p:nvSpPr>
          <p:spPr>
            <a:xfrm>
              <a:off x="3469" y="1947"/>
              <a:ext cx="89" cy="32"/>
            </a:xfrm>
            <a:custGeom>
              <a:avLst/>
              <a:gdLst/>
              <a:ahLst/>
              <a:cxnLst/>
              <a:rect l="l" t="t" r="r" b="b"/>
              <a:pathLst>
                <a:path w="194" h="63" extrusionOk="0">
                  <a:moveTo>
                    <a:pt x="12" y="0"/>
                  </a:moveTo>
                  <a:lnTo>
                    <a:pt x="194" y="53"/>
                  </a:lnTo>
                  <a:lnTo>
                    <a:pt x="180" y="63"/>
                  </a:lnTo>
                  <a:lnTo>
                    <a:pt x="0" y="9"/>
                  </a:lnTo>
                  <a:lnTo>
                    <a:pt x="12" y="0"/>
                  </a:ln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64" name="Google Shape;5364;p38"/>
            <p:cNvSpPr/>
            <p:nvPr/>
          </p:nvSpPr>
          <p:spPr>
            <a:xfrm>
              <a:off x="3570" y="1956"/>
              <a:ext cx="119" cy="53"/>
            </a:xfrm>
            <a:custGeom>
              <a:avLst/>
              <a:gdLst/>
              <a:ahLst/>
              <a:cxnLst/>
              <a:rect l="l" t="t" r="r" b="b"/>
              <a:pathLst>
                <a:path w="258" h="102" extrusionOk="0">
                  <a:moveTo>
                    <a:pt x="0" y="46"/>
                  </a:moveTo>
                  <a:lnTo>
                    <a:pt x="71" y="0"/>
                  </a:lnTo>
                  <a:lnTo>
                    <a:pt x="258" y="52"/>
                  </a:lnTo>
                  <a:lnTo>
                    <a:pt x="183" y="102"/>
                  </a:lnTo>
                  <a:lnTo>
                    <a:pt x="0" y="4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65" name="Google Shape;5365;p38"/>
            <p:cNvSpPr/>
            <p:nvPr/>
          </p:nvSpPr>
          <p:spPr>
            <a:xfrm>
              <a:off x="3566" y="1981"/>
              <a:ext cx="89" cy="33"/>
            </a:xfrm>
            <a:custGeom>
              <a:avLst/>
              <a:gdLst/>
              <a:ahLst/>
              <a:cxnLst/>
              <a:rect l="l" t="t" r="r" b="b"/>
              <a:pathLst>
                <a:path w="194" h="63" extrusionOk="0">
                  <a:moveTo>
                    <a:pt x="12" y="0"/>
                  </a:moveTo>
                  <a:lnTo>
                    <a:pt x="194" y="53"/>
                  </a:lnTo>
                  <a:lnTo>
                    <a:pt x="180" y="63"/>
                  </a:lnTo>
                  <a:lnTo>
                    <a:pt x="0" y="9"/>
                  </a:lnTo>
                  <a:lnTo>
                    <a:pt x="12" y="0"/>
                  </a:ln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66" name="Google Shape;5366;p38"/>
            <p:cNvSpPr/>
            <p:nvPr/>
          </p:nvSpPr>
          <p:spPr>
            <a:xfrm>
              <a:off x="4032" y="1882"/>
              <a:ext cx="418" cy="371"/>
            </a:xfrm>
            <a:custGeom>
              <a:avLst/>
              <a:gdLst/>
              <a:ahLst/>
              <a:cxnLst/>
              <a:rect l="l" t="t" r="r" b="b"/>
              <a:pathLst>
                <a:path w="990" h="792" extrusionOk="0">
                  <a:moveTo>
                    <a:pt x="3" y="738"/>
                  </a:moveTo>
                  <a:lnTo>
                    <a:pt x="990" y="0"/>
                  </a:lnTo>
                  <a:lnTo>
                    <a:pt x="987" y="60"/>
                  </a:lnTo>
                  <a:lnTo>
                    <a:pt x="0" y="792"/>
                  </a:lnTo>
                  <a:lnTo>
                    <a:pt x="3" y="73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67" name="Google Shape;5367;p38"/>
            <p:cNvSpPr/>
            <p:nvPr/>
          </p:nvSpPr>
          <p:spPr>
            <a:xfrm>
              <a:off x="2966" y="1912"/>
              <a:ext cx="1069" cy="33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68" name="Google Shape;5368;p38"/>
            <p:cNvSpPr/>
            <p:nvPr/>
          </p:nvSpPr>
          <p:spPr>
            <a:xfrm>
              <a:off x="2967" y="1850"/>
              <a:ext cx="12" cy="68"/>
            </a:xfrm>
            <a:custGeom>
              <a:avLst/>
              <a:gdLst/>
              <a:ahLst/>
              <a:cxnLst/>
              <a:rect l="l" t="t" r="r" b="b"/>
              <a:pathLst>
                <a:path w="26" h="147" extrusionOk="0">
                  <a:moveTo>
                    <a:pt x="26" y="10"/>
                  </a:moveTo>
                  <a:lnTo>
                    <a:pt x="23" y="147"/>
                  </a:lnTo>
                  <a:lnTo>
                    <a:pt x="0" y="144"/>
                  </a:lnTo>
                  <a:lnTo>
                    <a:pt x="3" y="0"/>
                  </a:lnTo>
                  <a:lnTo>
                    <a:pt x="26" y="1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69" name="Google Shape;5369;p38"/>
            <p:cNvSpPr/>
            <p:nvPr/>
          </p:nvSpPr>
          <p:spPr>
            <a:xfrm>
              <a:off x="2968" y="1571"/>
              <a:ext cx="496" cy="2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70" name="Google Shape;5370;p38"/>
            <p:cNvSpPr/>
            <p:nvPr/>
          </p:nvSpPr>
          <p:spPr>
            <a:xfrm>
              <a:off x="3001" y="1864"/>
              <a:ext cx="1013" cy="3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71" name="Google Shape;5371;p38"/>
            <p:cNvSpPr/>
            <p:nvPr/>
          </p:nvSpPr>
          <p:spPr>
            <a:xfrm rot="10800000" flipH="1">
              <a:off x="4013" y="1841"/>
              <a:ext cx="413" cy="3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72" name="Google Shape;5372;p38"/>
            <p:cNvSpPr/>
            <p:nvPr/>
          </p:nvSpPr>
          <p:spPr>
            <a:xfrm>
              <a:off x="3530" y="862"/>
              <a:ext cx="1124" cy="872"/>
            </a:xfrm>
            <a:custGeom>
              <a:avLst/>
              <a:gdLst/>
              <a:ahLst/>
              <a:cxnLst/>
              <a:rect l="l" t="t" r="r" b="b"/>
              <a:pathLst>
                <a:path w="1124" h="872" extrusionOk="0">
                  <a:moveTo>
                    <a:pt x="214" y="0"/>
                  </a:moveTo>
                  <a:lnTo>
                    <a:pt x="1124" y="128"/>
                  </a:lnTo>
                  <a:lnTo>
                    <a:pt x="884" y="872"/>
                  </a:lnTo>
                  <a:lnTo>
                    <a:pt x="0" y="656"/>
                  </a:lnTo>
                  <a:lnTo>
                    <a:pt x="214" y="0"/>
                  </a:lnTo>
                  <a:close/>
                </a:path>
              </a:pathLst>
            </a:custGeom>
            <a:gradFill>
              <a:gsLst>
                <a:gs pos="0">
                  <a:srgbClr val="DDDDDD">
                    <a:alpha val="80784"/>
                  </a:srgbClr>
                </a:gs>
                <a:gs pos="100000">
                  <a:srgbClr val="666666">
                    <a:alpha val="79607"/>
                  </a:srgbClr>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373" name="Google Shape;5373;p38" descr="grayed_radiation"/>
            <p:cNvPicPr preferRelativeResize="0"/>
            <p:nvPr/>
          </p:nvPicPr>
          <p:blipFill rotWithShape="1">
            <a:blip r:embed="rId9">
              <a:alphaModFix/>
            </a:blip>
            <a:srcRect/>
            <a:stretch/>
          </p:blipFill>
          <p:spPr>
            <a:xfrm>
              <a:off x="2896" y="396"/>
              <a:ext cx="1808" cy="1056"/>
            </a:xfrm>
            <a:prstGeom prst="rect">
              <a:avLst/>
            </a:prstGeom>
            <a:noFill/>
            <a:ln>
              <a:noFill/>
            </a:ln>
          </p:spPr>
        </p:pic>
      </p:grpSp>
      <p:grpSp>
        <p:nvGrpSpPr>
          <p:cNvPr id="5374" name="Google Shape;5374;p38"/>
          <p:cNvGrpSpPr/>
          <p:nvPr/>
        </p:nvGrpSpPr>
        <p:grpSpPr>
          <a:xfrm>
            <a:off x="5537200" y="3054350"/>
            <a:ext cx="504825" cy="406750"/>
            <a:chOff x="2896" y="396"/>
            <a:chExt cx="1848" cy="1911"/>
          </a:xfrm>
        </p:grpSpPr>
        <p:pic>
          <p:nvPicPr>
            <p:cNvPr id="5375" name="Google Shape;5375;p38" descr="laptop_keyboard"/>
            <p:cNvPicPr preferRelativeResize="0"/>
            <p:nvPr/>
          </p:nvPicPr>
          <p:blipFill rotWithShape="1">
            <a:blip r:embed="rId7">
              <a:alphaModFix/>
            </a:blip>
            <a:srcRect/>
            <a:stretch/>
          </p:blipFill>
          <p:spPr>
            <a:xfrm rot="109064" flipH="1">
              <a:off x="2966" y="1553"/>
              <a:ext cx="1526" cy="730"/>
            </a:xfrm>
            <a:prstGeom prst="rect">
              <a:avLst/>
            </a:prstGeom>
            <a:noFill/>
            <a:ln>
              <a:noFill/>
            </a:ln>
          </p:spPr>
        </p:pic>
        <p:sp>
          <p:nvSpPr>
            <p:cNvPr id="5376" name="Google Shape;5376;p38"/>
            <p:cNvSpPr/>
            <p:nvPr/>
          </p:nvSpPr>
          <p:spPr>
            <a:xfrm>
              <a:off x="3472" y="844"/>
              <a:ext cx="1228" cy="95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377" name="Google Shape;5377;p38" descr="screen"/>
            <p:cNvPicPr preferRelativeResize="0"/>
            <p:nvPr/>
          </p:nvPicPr>
          <p:blipFill rotWithShape="1">
            <a:blip r:embed="rId8">
              <a:alphaModFix/>
            </a:blip>
            <a:srcRect/>
            <a:stretch/>
          </p:blipFill>
          <p:spPr>
            <a:xfrm>
              <a:off x="3532" y="868"/>
              <a:ext cx="1117" cy="868"/>
            </a:xfrm>
            <a:prstGeom prst="rect">
              <a:avLst/>
            </a:prstGeom>
            <a:noFill/>
            <a:ln>
              <a:noFill/>
            </a:ln>
          </p:spPr>
        </p:pic>
        <p:sp>
          <p:nvSpPr>
            <p:cNvPr id="5378" name="Google Shape;5378;p38"/>
            <p:cNvSpPr/>
            <p:nvPr/>
          </p:nvSpPr>
          <p:spPr>
            <a:xfrm>
              <a:off x="3695" y="816"/>
              <a:ext cx="1042" cy="17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chemeClr val="lt2"/>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79" name="Google Shape;5379;p38"/>
            <p:cNvSpPr/>
            <p:nvPr/>
          </p:nvSpPr>
          <p:spPr>
            <a:xfrm>
              <a:off x="3461" y="814"/>
              <a:ext cx="289" cy="739"/>
            </a:xfrm>
            <a:custGeom>
              <a:avLst/>
              <a:gdLst/>
              <a:ahLst/>
              <a:cxnLst/>
              <a:rect l="l" t="t" r="r" b="b"/>
              <a:pathLst>
                <a:path w="702" h="1893" extrusionOk="0">
                  <a:moveTo>
                    <a:pt x="579" y="0"/>
                  </a:moveTo>
                  <a:lnTo>
                    <a:pt x="0" y="1869"/>
                  </a:lnTo>
                  <a:lnTo>
                    <a:pt x="114" y="1893"/>
                  </a:lnTo>
                  <a:lnTo>
                    <a:pt x="702" y="51"/>
                  </a:lnTo>
                  <a:lnTo>
                    <a:pt x="5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80" name="Google Shape;5380;p38"/>
            <p:cNvSpPr/>
            <p:nvPr/>
          </p:nvSpPr>
          <p:spPr>
            <a:xfrm>
              <a:off x="4418" y="946"/>
              <a:ext cx="311" cy="853"/>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81" name="Google Shape;5381;p38"/>
            <p:cNvSpPr/>
            <p:nvPr/>
          </p:nvSpPr>
          <p:spPr>
            <a:xfrm>
              <a:off x="3457" y="1515"/>
              <a:ext cx="1143" cy="28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82" name="Google Shape;5382;p38"/>
            <p:cNvSpPr/>
            <p:nvPr/>
          </p:nvSpPr>
          <p:spPr>
            <a:xfrm>
              <a:off x="4452" y="954"/>
              <a:ext cx="292" cy="85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83" name="Google Shape;5383;p38"/>
            <p:cNvSpPr/>
            <p:nvPr/>
          </p:nvSpPr>
          <p:spPr>
            <a:xfrm>
              <a:off x="3459" y="1553"/>
              <a:ext cx="1016" cy="28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chemeClr val="lt2"/>
                </a:gs>
                <a:gs pos="100000">
                  <a:srgbClr val="DDDDDD"/>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84" name="Google Shape;5384;p38"/>
            <p:cNvSpPr/>
            <p:nvPr/>
          </p:nvSpPr>
          <p:spPr>
            <a:xfrm>
              <a:off x="3442" y="1857"/>
              <a:ext cx="345" cy="169"/>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85" name="Google Shape;5385;p38"/>
            <p:cNvSpPr/>
            <p:nvPr/>
          </p:nvSpPr>
          <p:spPr>
            <a:xfrm>
              <a:off x="3449" y="1860"/>
              <a:ext cx="333" cy="160"/>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86" name="Google Shape;5386;p38"/>
            <p:cNvSpPr/>
            <p:nvPr/>
          </p:nvSpPr>
          <p:spPr>
            <a:xfrm>
              <a:off x="3473" y="1923"/>
              <a:ext cx="119" cy="52"/>
            </a:xfrm>
            <a:custGeom>
              <a:avLst/>
              <a:gdLst/>
              <a:ahLst/>
              <a:cxnLst/>
              <a:rect l="l" t="t" r="r" b="b"/>
              <a:pathLst>
                <a:path w="258" h="100" extrusionOk="0">
                  <a:moveTo>
                    <a:pt x="0" y="44"/>
                  </a:moveTo>
                  <a:lnTo>
                    <a:pt x="75" y="0"/>
                  </a:lnTo>
                  <a:lnTo>
                    <a:pt x="258" y="50"/>
                  </a:lnTo>
                  <a:lnTo>
                    <a:pt x="183" y="100"/>
                  </a:lnTo>
                  <a:lnTo>
                    <a:pt x="0" y="44"/>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87" name="Google Shape;5387;p38"/>
            <p:cNvSpPr/>
            <p:nvPr/>
          </p:nvSpPr>
          <p:spPr>
            <a:xfrm>
              <a:off x="3469" y="1947"/>
              <a:ext cx="89" cy="32"/>
            </a:xfrm>
            <a:custGeom>
              <a:avLst/>
              <a:gdLst/>
              <a:ahLst/>
              <a:cxnLst/>
              <a:rect l="l" t="t" r="r" b="b"/>
              <a:pathLst>
                <a:path w="194" h="63" extrusionOk="0">
                  <a:moveTo>
                    <a:pt x="12" y="0"/>
                  </a:moveTo>
                  <a:lnTo>
                    <a:pt x="194" y="53"/>
                  </a:lnTo>
                  <a:lnTo>
                    <a:pt x="180" y="63"/>
                  </a:lnTo>
                  <a:lnTo>
                    <a:pt x="0" y="9"/>
                  </a:lnTo>
                  <a:lnTo>
                    <a:pt x="12" y="0"/>
                  </a:ln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88" name="Google Shape;5388;p38"/>
            <p:cNvSpPr/>
            <p:nvPr/>
          </p:nvSpPr>
          <p:spPr>
            <a:xfrm>
              <a:off x="3570" y="1956"/>
              <a:ext cx="119" cy="53"/>
            </a:xfrm>
            <a:custGeom>
              <a:avLst/>
              <a:gdLst/>
              <a:ahLst/>
              <a:cxnLst/>
              <a:rect l="l" t="t" r="r" b="b"/>
              <a:pathLst>
                <a:path w="258" h="102" extrusionOk="0">
                  <a:moveTo>
                    <a:pt x="0" y="46"/>
                  </a:moveTo>
                  <a:lnTo>
                    <a:pt x="71" y="0"/>
                  </a:lnTo>
                  <a:lnTo>
                    <a:pt x="258" y="52"/>
                  </a:lnTo>
                  <a:lnTo>
                    <a:pt x="183" y="102"/>
                  </a:lnTo>
                  <a:lnTo>
                    <a:pt x="0" y="4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89" name="Google Shape;5389;p38"/>
            <p:cNvSpPr/>
            <p:nvPr/>
          </p:nvSpPr>
          <p:spPr>
            <a:xfrm>
              <a:off x="3566" y="1981"/>
              <a:ext cx="89" cy="33"/>
            </a:xfrm>
            <a:custGeom>
              <a:avLst/>
              <a:gdLst/>
              <a:ahLst/>
              <a:cxnLst/>
              <a:rect l="l" t="t" r="r" b="b"/>
              <a:pathLst>
                <a:path w="194" h="63" extrusionOk="0">
                  <a:moveTo>
                    <a:pt x="12" y="0"/>
                  </a:moveTo>
                  <a:lnTo>
                    <a:pt x="194" y="53"/>
                  </a:lnTo>
                  <a:lnTo>
                    <a:pt x="180" y="63"/>
                  </a:lnTo>
                  <a:lnTo>
                    <a:pt x="0" y="9"/>
                  </a:lnTo>
                  <a:lnTo>
                    <a:pt x="12" y="0"/>
                  </a:ln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90" name="Google Shape;5390;p38"/>
            <p:cNvSpPr/>
            <p:nvPr/>
          </p:nvSpPr>
          <p:spPr>
            <a:xfrm>
              <a:off x="4032" y="1882"/>
              <a:ext cx="418" cy="371"/>
            </a:xfrm>
            <a:custGeom>
              <a:avLst/>
              <a:gdLst/>
              <a:ahLst/>
              <a:cxnLst/>
              <a:rect l="l" t="t" r="r" b="b"/>
              <a:pathLst>
                <a:path w="990" h="792" extrusionOk="0">
                  <a:moveTo>
                    <a:pt x="3" y="738"/>
                  </a:moveTo>
                  <a:lnTo>
                    <a:pt x="990" y="0"/>
                  </a:lnTo>
                  <a:lnTo>
                    <a:pt x="987" y="60"/>
                  </a:lnTo>
                  <a:lnTo>
                    <a:pt x="0" y="792"/>
                  </a:lnTo>
                  <a:lnTo>
                    <a:pt x="3" y="73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91" name="Google Shape;5391;p38"/>
            <p:cNvSpPr/>
            <p:nvPr/>
          </p:nvSpPr>
          <p:spPr>
            <a:xfrm>
              <a:off x="2966" y="1912"/>
              <a:ext cx="1069" cy="33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92" name="Google Shape;5392;p38"/>
            <p:cNvSpPr/>
            <p:nvPr/>
          </p:nvSpPr>
          <p:spPr>
            <a:xfrm>
              <a:off x="2967" y="1850"/>
              <a:ext cx="12" cy="68"/>
            </a:xfrm>
            <a:custGeom>
              <a:avLst/>
              <a:gdLst/>
              <a:ahLst/>
              <a:cxnLst/>
              <a:rect l="l" t="t" r="r" b="b"/>
              <a:pathLst>
                <a:path w="26" h="147" extrusionOk="0">
                  <a:moveTo>
                    <a:pt x="26" y="10"/>
                  </a:moveTo>
                  <a:lnTo>
                    <a:pt x="23" y="147"/>
                  </a:lnTo>
                  <a:lnTo>
                    <a:pt x="0" y="144"/>
                  </a:lnTo>
                  <a:lnTo>
                    <a:pt x="3" y="0"/>
                  </a:lnTo>
                  <a:lnTo>
                    <a:pt x="26" y="1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93" name="Google Shape;5393;p38"/>
            <p:cNvSpPr/>
            <p:nvPr/>
          </p:nvSpPr>
          <p:spPr>
            <a:xfrm>
              <a:off x="2968" y="1571"/>
              <a:ext cx="496" cy="2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94" name="Google Shape;5394;p38"/>
            <p:cNvSpPr/>
            <p:nvPr/>
          </p:nvSpPr>
          <p:spPr>
            <a:xfrm>
              <a:off x="3001" y="1864"/>
              <a:ext cx="1013" cy="3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95" name="Google Shape;5395;p38"/>
            <p:cNvSpPr/>
            <p:nvPr/>
          </p:nvSpPr>
          <p:spPr>
            <a:xfrm rot="10800000" flipH="1">
              <a:off x="4013" y="1841"/>
              <a:ext cx="413" cy="3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96" name="Google Shape;5396;p38"/>
            <p:cNvSpPr/>
            <p:nvPr/>
          </p:nvSpPr>
          <p:spPr>
            <a:xfrm>
              <a:off x="3530" y="862"/>
              <a:ext cx="1124" cy="872"/>
            </a:xfrm>
            <a:custGeom>
              <a:avLst/>
              <a:gdLst/>
              <a:ahLst/>
              <a:cxnLst/>
              <a:rect l="l" t="t" r="r" b="b"/>
              <a:pathLst>
                <a:path w="1124" h="872" extrusionOk="0">
                  <a:moveTo>
                    <a:pt x="214" y="0"/>
                  </a:moveTo>
                  <a:lnTo>
                    <a:pt x="1124" y="128"/>
                  </a:lnTo>
                  <a:lnTo>
                    <a:pt x="884" y="872"/>
                  </a:lnTo>
                  <a:lnTo>
                    <a:pt x="0" y="656"/>
                  </a:lnTo>
                  <a:lnTo>
                    <a:pt x="214" y="0"/>
                  </a:lnTo>
                  <a:close/>
                </a:path>
              </a:pathLst>
            </a:custGeom>
            <a:gradFill>
              <a:gsLst>
                <a:gs pos="0">
                  <a:srgbClr val="DDDDDD">
                    <a:alpha val="80784"/>
                  </a:srgbClr>
                </a:gs>
                <a:gs pos="100000">
                  <a:srgbClr val="666666">
                    <a:alpha val="79607"/>
                  </a:srgbClr>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397" name="Google Shape;5397;p38" descr="grayed_radiation"/>
            <p:cNvPicPr preferRelativeResize="0"/>
            <p:nvPr/>
          </p:nvPicPr>
          <p:blipFill rotWithShape="1">
            <a:blip r:embed="rId9">
              <a:alphaModFix/>
            </a:blip>
            <a:srcRect/>
            <a:stretch/>
          </p:blipFill>
          <p:spPr>
            <a:xfrm>
              <a:off x="2896" y="396"/>
              <a:ext cx="1808" cy="1056"/>
            </a:xfrm>
            <a:prstGeom prst="rect">
              <a:avLst/>
            </a:prstGeom>
            <a:noFill/>
            <a:ln>
              <a:noFill/>
            </a:ln>
          </p:spPr>
        </p:pic>
      </p:grpSp>
      <p:grpSp>
        <p:nvGrpSpPr>
          <p:cNvPr id="5398" name="Google Shape;5398;p38"/>
          <p:cNvGrpSpPr/>
          <p:nvPr/>
        </p:nvGrpSpPr>
        <p:grpSpPr>
          <a:xfrm>
            <a:off x="6959600" y="5495925"/>
            <a:ext cx="504825" cy="406750"/>
            <a:chOff x="2896" y="396"/>
            <a:chExt cx="1848" cy="1911"/>
          </a:xfrm>
        </p:grpSpPr>
        <p:pic>
          <p:nvPicPr>
            <p:cNvPr id="5399" name="Google Shape;5399;p38" descr="laptop_keyboard"/>
            <p:cNvPicPr preferRelativeResize="0"/>
            <p:nvPr/>
          </p:nvPicPr>
          <p:blipFill rotWithShape="1">
            <a:blip r:embed="rId7">
              <a:alphaModFix/>
            </a:blip>
            <a:srcRect/>
            <a:stretch/>
          </p:blipFill>
          <p:spPr>
            <a:xfrm rot="109064" flipH="1">
              <a:off x="2966" y="1553"/>
              <a:ext cx="1526" cy="730"/>
            </a:xfrm>
            <a:prstGeom prst="rect">
              <a:avLst/>
            </a:prstGeom>
            <a:noFill/>
            <a:ln>
              <a:noFill/>
            </a:ln>
          </p:spPr>
        </p:pic>
        <p:sp>
          <p:nvSpPr>
            <p:cNvPr id="5400" name="Google Shape;5400;p38"/>
            <p:cNvSpPr/>
            <p:nvPr/>
          </p:nvSpPr>
          <p:spPr>
            <a:xfrm>
              <a:off x="3472" y="844"/>
              <a:ext cx="1228" cy="95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401" name="Google Shape;5401;p38" descr="screen"/>
            <p:cNvPicPr preferRelativeResize="0"/>
            <p:nvPr/>
          </p:nvPicPr>
          <p:blipFill rotWithShape="1">
            <a:blip r:embed="rId8">
              <a:alphaModFix/>
            </a:blip>
            <a:srcRect/>
            <a:stretch/>
          </p:blipFill>
          <p:spPr>
            <a:xfrm>
              <a:off x="3532" y="868"/>
              <a:ext cx="1117" cy="868"/>
            </a:xfrm>
            <a:prstGeom prst="rect">
              <a:avLst/>
            </a:prstGeom>
            <a:noFill/>
            <a:ln>
              <a:noFill/>
            </a:ln>
          </p:spPr>
        </p:pic>
        <p:sp>
          <p:nvSpPr>
            <p:cNvPr id="5402" name="Google Shape;5402;p38"/>
            <p:cNvSpPr/>
            <p:nvPr/>
          </p:nvSpPr>
          <p:spPr>
            <a:xfrm>
              <a:off x="3695" y="816"/>
              <a:ext cx="1042" cy="17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chemeClr val="lt2"/>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03" name="Google Shape;5403;p38"/>
            <p:cNvSpPr/>
            <p:nvPr/>
          </p:nvSpPr>
          <p:spPr>
            <a:xfrm>
              <a:off x="3461" y="814"/>
              <a:ext cx="289" cy="739"/>
            </a:xfrm>
            <a:custGeom>
              <a:avLst/>
              <a:gdLst/>
              <a:ahLst/>
              <a:cxnLst/>
              <a:rect l="l" t="t" r="r" b="b"/>
              <a:pathLst>
                <a:path w="702" h="1893" extrusionOk="0">
                  <a:moveTo>
                    <a:pt x="579" y="0"/>
                  </a:moveTo>
                  <a:lnTo>
                    <a:pt x="0" y="1869"/>
                  </a:lnTo>
                  <a:lnTo>
                    <a:pt x="114" y="1893"/>
                  </a:lnTo>
                  <a:lnTo>
                    <a:pt x="702" y="51"/>
                  </a:lnTo>
                  <a:lnTo>
                    <a:pt x="5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04" name="Google Shape;5404;p38"/>
            <p:cNvSpPr/>
            <p:nvPr/>
          </p:nvSpPr>
          <p:spPr>
            <a:xfrm>
              <a:off x="4418" y="946"/>
              <a:ext cx="311" cy="853"/>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05" name="Google Shape;5405;p38"/>
            <p:cNvSpPr/>
            <p:nvPr/>
          </p:nvSpPr>
          <p:spPr>
            <a:xfrm>
              <a:off x="3457" y="1515"/>
              <a:ext cx="1143" cy="28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06" name="Google Shape;5406;p38"/>
            <p:cNvSpPr/>
            <p:nvPr/>
          </p:nvSpPr>
          <p:spPr>
            <a:xfrm>
              <a:off x="4452" y="954"/>
              <a:ext cx="292" cy="85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07" name="Google Shape;5407;p38"/>
            <p:cNvSpPr/>
            <p:nvPr/>
          </p:nvSpPr>
          <p:spPr>
            <a:xfrm>
              <a:off x="3459" y="1553"/>
              <a:ext cx="1016" cy="28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chemeClr val="lt2"/>
                </a:gs>
                <a:gs pos="100000">
                  <a:srgbClr val="DDDDDD"/>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08" name="Google Shape;5408;p38"/>
            <p:cNvSpPr/>
            <p:nvPr/>
          </p:nvSpPr>
          <p:spPr>
            <a:xfrm>
              <a:off x="3442" y="1857"/>
              <a:ext cx="345" cy="169"/>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09" name="Google Shape;5409;p38"/>
            <p:cNvSpPr/>
            <p:nvPr/>
          </p:nvSpPr>
          <p:spPr>
            <a:xfrm>
              <a:off x="3449" y="1860"/>
              <a:ext cx="333" cy="160"/>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10" name="Google Shape;5410;p38"/>
            <p:cNvSpPr/>
            <p:nvPr/>
          </p:nvSpPr>
          <p:spPr>
            <a:xfrm>
              <a:off x="3473" y="1923"/>
              <a:ext cx="119" cy="52"/>
            </a:xfrm>
            <a:custGeom>
              <a:avLst/>
              <a:gdLst/>
              <a:ahLst/>
              <a:cxnLst/>
              <a:rect l="l" t="t" r="r" b="b"/>
              <a:pathLst>
                <a:path w="258" h="100" extrusionOk="0">
                  <a:moveTo>
                    <a:pt x="0" y="44"/>
                  </a:moveTo>
                  <a:lnTo>
                    <a:pt x="75" y="0"/>
                  </a:lnTo>
                  <a:lnTo>
                    <a:pt x="258" y="50"/>
                  </a:lnTo>
                  <a:lnTo>
                    <a:pt x="183" y="100"/>
                  </a:lnTo>
                  <a:lnTo>
                    <a:pt x="0" y="44"/>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11" name="Google Shape;5411;p38"/>
            <p:cNvSpPr/>
            <p:nvPr/>
          </p:nvSpPr>
          <p:spPr>
            <a:xfrm>
              <a:off x="3469" y="1947"/>
              <a:ext cx="89" cy="32"/>
            </a:xfrm>
            <a:custGeom>
              <a:avLst/>
              <a:gdLst/>
              <a:ahLst/>
              <a:cxnLst/>
              <a:rect l="l" t="t" r="r" b="b"/>
              <a:pathLst>
                <a:path w="194" h="63" extrusionOk="0">
                  <a:moveTo>
                    <a:pt x="12" y="0"/>
                  </a:moveTo>
                  <a:lnTo>
                    <a:pt x="194" y="53"/>
                  </a:lnTo>
                  <a:lnTo>
                    <a:pt x="180" y="63"/>
                  </a:lnTo>
                  <a:lnTo>
                    <a:pt x="0" y="9"/>
                  </a:lnTo>
                  <a:lnTo>
                    <a:pt x="12" y="0"/>
                  </a:ln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12" name="Google Shape;5412;p38"/>
            <p:cNvSpPr/>
            <p:nvPr/>
          </p:nvSpPr>
          <p:spPr>
            <a:xfrm>
              <a:off x="3570" y="1956"/>
              <a:ext cx="119" cy="53"/>
            </a:xfrm>
            <a:custGeom>
              <a:avLst/>
              <a:gdLst/>
              <a:ahLst/>
              <a:cxnLst/>
              <a:rect l="l" t="t" r="r" b="b"/>
              <a:pathLst>
                <a:path w="258" h="102" extrusionOk="0">
                  <a:moveTo>
                    <a:pt x="0" y="46"/>
                  </a:moveTo>
                  <a:lnTo>
                    <a:pt x="71" y="0"/>
                  </a:lnTo>
                  <a:lnTo>
                    <a:pt x="258" y="52"/>
                  </a:lnTo>
                  <a:lnTo>
                    <a:pt x="183" y="102"/>
                  </a:lnTo>
                  <a:lnTo>
                    <a:pt x="0" y="4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13" name="Google Shape;5413;p38"/>
            <p:cNvSpPr/>
            <p:nvPr/>
          </p:nvSpPr>
          <p:spPr>
            <a:xfrm>
              <a:off x="3566" y="1981"/>
              <a:ext cx="89" cy="33"/>
            </a:xfrm>
            <a:custGeom>
              <a:avLst/>
              <a:gdLst/>
              <a:ahLst/>
              <a:cxnLst/>
              <a:rect l="l" t="t" r="r" b="b"/>
              <a:pathLst>
                <a:path w="194" h="63" extrusionOk="0">
                  <a:moveTo>
                    <a:pt x="12" y="0"/>
                  </a:moveTo>
                  <a:lnTo>
                    <a:pt x="194" y="53"/>
                  </a:lnTo>
                  <a:lnTo>
                    <a:pt x="180" y="63"/>
                  </a:lnTo>
                  <a:lnTo>
                    <a:pt x="0" y="9"/>
                  </a:lnTo>
                  <a:lnTo>
                    <a:pt x="12" y="0"/>
                  </a:ln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14" name="Google Shape;5414;p38"/>
            <p:cNvSpPr/>
            <p:nvPr/>
          </p:nvSpPr>
          <p:spPr>
            <a:xfrm>
              <a:off x="4032" y="1882"/>
              <a:ext cx="418" cy="371"/>
            </a:xfrm>
            <a:custGeom>
              <a:avLst/>
              <a:gdLst/>
              <a:ahLst/>
              <a:cxnLst/>
              <a:rect l="l" t="t" r="r" b="b"/>
              <a:pathLst>
                <a:path w="990" h="792" extrusionOk="0">
                  <a:moveTo>
                    <a:pt x="3" y="738"/>
                  </a:moveTo>
                  <a:lnTo>
                    <a:pt x="990" y="0"/>
                  </a:lnTo>
                  <a:lnTo>
                    <a:pt x="987" y="60"/>
                  </a:lnTo>
                  <a:lnTo>
                    <a:pt x="0" y="792"/>
                  </a:lnTo>
                  <a:lnTo>
                    <a:pt x="3" y="73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15" name="Google Shape;5415;p38"/>
            <p:cNvSpPr/>
            <p:nvPr/>
          </p:nvSpPr>
          <p:spPr>
            <a:xfrm>
              <a:off x="2966" y="1912"/>
              <a:ext cx="1069" cy="33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16" name="Google Shape;5416;p38"/>
            <p:cNvSpPr/>
            <p:nvPr/>
          </p:nvSpPr>
          <p:spPr>
            <a:xfrm>
              <a:off x="2967" y="1850"/>
              <a:ext cx="12" cy="68"/>
            </a:xfrm>
            <a:custGeom>
              <a:avLst/>
              <a:gdLst/>
              <a:ahLst/>
              <a:cxnLst/>
              <a:rect l="l" t="t" r="r" b="b"/>
              <a:pathLst>
                <a:path w="26" h="147" extrusionOk="0">
                  <a:moveTo>
                    <a:pt x="26" y="10"/>
                  </a:moveTo>
                  <a:lnTo>
                    <a:pt x="23" y="147"/>
                  </a:lnTo>
                  <a:lnTo>
                    <a:pt x="0" y="144"/>
                  </a:lnTo>
                  <a:lnTo>
                    <a:pt x="3" y="0"/>
                  </a:lnTo>
                  <a:lnTo>
                    <a:pt x="26" y="1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17" name="Google Shape;5417;p38"/>
            <p:cNvSpPr/>
            <p:nvPr/>
          </p:nvSpPr>
          <p:spPr>
            <a:xfrm>
              <a:off x="2968" y="1571"/>
              <a:ext cx="496" cy="2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18" name="Google Shape;5418;p38"/>
            <p:cNvSpPr/>
            <p:nvPr/>
          </p:nvSpPr>
          <p:spPr>
            <a:xfrm>
              <a:off x="3001" y="1864"/>
              <a:ext cx="1013" cy="3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19" name="Google Shape;5419;p38"/>
            <p:cNvSpPr/>
            <p:nvPr/>
          </p:nvSpPr>
          <p:spPr>
            <a:xfrm rot="10800000" flipH="1">
              <a:off x="4013" y="1841"/>
              <a:ext cx="413" cy="3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20" name="Google Shape;5420;p38"/>
            <p:cNvSpPr/>
            <p:nvPr/>
          </p:nvSpPr>
          <p:spPr>
            <a:xfrm>
              <a:off x="3530" y="862"/>
              <a:ext cx="1124" cy="872"/>
            </a:xfrm>
            <a:custGeom>
              <a:avLst/>
              <a:gdLst/>
              <a:ahLst/>
              <a:cxnLst/>
              <a:rect l="l" t="t" r="r" b="b"/>
              <a:pathLst>
                <a:path w="1124" h="872" extrusionOk="0">
                  <a:moveTo>
                    <a:pt x="214" y="0"/>
                  </a:moveTo>
                  <a:lnTo>
                    <a:pt x="1124" y="128"/>
                  </a:lnTo>
                  <a:lnTo>
                    <a:pt x="884" y="872"/>
                  </a:lnTo>
                  <a:lnTo>
                    <a:pt x="0" y="656"/>
                  </a:lnTo>
                  <a:lnTo>
                    <a:pt x="214" y="0"/>
                  </a:lnTo>
                  <a:close/>
                </a:path>
              </a:pathLst>
            </a:custGeom>
            <a:gradFill>
              <a:gsLst>
                <a:gs pos="0">
                  <a:srgbClr val="DDDDDD">
                    <a:alpha val="80784"/>
                  </a:srgbClr>
                </a:gs>
                <a:gs pos="100000">
                  <a:srgbClr val="666666">
                    <a:alpha val="79607"/>
                  </a:srgbClr>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421" name="Google Shape;5421;p38" descr="grayed_radiation"/>
            <p:cNvPicPr preferRelativeResize="0"/>
            <p:nvPr/>
          </p:nvPicPr>
          <p:blipFill rotWithShape="1">
            <a:blip r:embed="rId9">
              <a:alphaModFix/>
            </a:blip>
            <a:srcRect/>
            <a:stretch/>
          </p:blipFill>
          <p:spPr>
            <a:xfrm>
              <a:off x="2896" y="396"/>
              <a:ext cx="1808" cy="1056"/>
            </a:xfrm>
            <a:prstGeom prst="rect">
              <a:avLst/>
            </a:prstGeom>
            <a:noFill/>
            <a:ln>
              <a:noFill/>
            </a:ln>
          </p:spPr>
        </p:pic>
      </p:grpSp>
      <p:grpSp>
        <p:nvGrpSpPr>
          <p:cNvPr id="5422" name="Google Shape;5422;p38"/>
          <p:cNvGrpSpPr/>
          <p:nvPr/>
        </p:nvGrpSpPr>
        <p:grpSpPr>
          <a:xfrm>
            <a:off x="7378700" y="5524500"/>
            <a:ext cx="504825" cy="406750"/>
            <a:chOff x="2896" y="396"/>
            <a:chExt cx="1848" cy="1911"/>
          </a:xfrm>
        </p:grpSpPr>
        <p:pic>
          <p:nvPicPr>
            <p:cNvPr id="5423" name="Google Shape;5423;p38" descr="laptop_keyboard"/>
            <p:cNvPicPr preferRelativeResize="0"/>
            <p:nvPr/>
          </p:nvPicPr>
          <p:blipFill rotWithShape="1">
            <a:blip r:embed="rId7">
              <a:alphaModFix/>
            </a:blip>
            <a:srcRect/>
            <a:stretch/>
          </p:blipFill>
          <p:spPr>
            <a:xfrm rot="109064" flipH="1">
              <a:off x="2966" y="1553"/>
              <a:ext cx="1526" cy="730"/>
            </a:xfrm>
            <a:prstGeom prst="rect">
              <a:avLst/>
            </a:prstGeom>
            <a:noFill/>
            <a:ln>
              <a:noFill/>
            </a:ln>
          </p:spPr>
        </p:pic>
        <p:sp>
          <p:nvSpPr>
            <p:cNvPr id="5424" name="Google Shape;5424;p38"/>
            <p:cNvSpPr/>
            <p:nvPr/>
          </p:nvSpPr>
          <p:spPr>
            <a:xfrm>
              <a:off x="3472" y="844"/>
              <a:ext cx="1228" cy="95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425" name="Google Shape;5425;p38" descr="screen"/>
            <p:cNvPicPr preferRelativeResize="0"/>
            <p:nvPr/>
          </p:nvPicPr>
          <p:blipFill rotWithShape="1">
            <a:blip r:embed="rId8">
              <a:alphaModFix/>
            </a:blip>
            <a:srcRect/>
            <a:stretch/>
          </p:blipFill>
          <p:spPr>
            <a:xfrm>
              <a:off x="3532" y="868"/>
              <a:ext cx="1117" cy="868"/>
            </a:xfrm>
            <a:prstGeom prst="rect">
              <a:avLst/>
            </a:prstGeom>
            <a:noFill/>
            <a:ln>
              <a:noFill/>
            </a:ln>
          </p:spPr>
        </p:pic>
        <p:sp>
          <p:nvSpPr>
            <p:cNvPr id="5426" name="Google Shape;5426;p38"/>
            <p:cNvSpPr/>
            <p:nvPr/>
          </p:nvSpPr>
          <p:spPr>
            <a:xfrm>
              <a:off x="3695" y="816"/>
              <a:ext cx="1042" cy="17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chemeClr val="lt2"/>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27" name="Google Shape;5427;p38"/>
            <p:cNvSpPr/>
            <p:nvPr/>
          </p:nvSpPr>
          <p:spPr>
            <a:xfrm>
              <a:off x="3461" y="814"/>
              <a:ext cx="289" cy="739"/>
            </a:xfrm>
            <a:custGeom>
              <a:avLst/>
              <a:gdLst/>
              <a:ahLst/>
              <a:cxnLst/>
              <a:rect l="l" t="t" r="r" b="b"/>
              <a:pathLst>
                <a:path w="702" h="1893" extrusionOk="0">
                  <a:moveTo>
                    <a:pt x="579" y="0"/>
                  </a:moveTo>
                  <a:lnTo>
                    <a:pt x="0" y="1869"/>
                  </a:lnTo>
                  <a:lnTo>
                    <a:pt x="114" y="1893"/>
                  </a:lnTo>
                  <a:lnTo>
                    <a:pt x="702" y="51"/>
                  </a:lnTo>
                  <a:lnTo>
                    <a:pt x="5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28" name="Google Shape;5428;p38"/>
            <p:cNvSpPr/>
            <p:nvPr/>
          </p:nvSpPr>
          <p:spPr>
            <a:xfrm>
              <a:off x="4418" y="946"/>
              <a:ext cx="311" cy="853"/>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29" name="Google Shape;5429;p38"/>
            <p:cNvSpPr/>
            <p:nvPr/>
          </p:nvSpPr>
          <p:spPr>
            <a:xfrm>
              <a:off x="3457" y="1515"/>
              <a:ext cx="1143" cy="28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30" name="Google Shape;5430;p38"/>
            <p:cNvSpPr/>
            <p:nvPr/>
          </p:nvSpPr>
          <p:spPr>
            <a:xfrm>
              <a:off x="4452" y="954"/>
              <a:ext cx="292" cy="85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31" name="Google Shape;5431;p38"/>
            <p:cNvSpPr/>
            <p:nvPr/>
          </p:nvSpPr>
          <p:spPr>
            <a:xfrm>
              <a:off x="3459" y="1553"/>
              <a:ext cx="1016" cy="28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chemeClr val="lt2"/>
                </a:gs>
                <a:gs pos="100000">
                  <a:srgbClr val="DDDDDD"/>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32" name="Google Shape;5432;p38"/>
            <p:cNvSpPr/>
            <p:nvPr/>
          </p:nvSpPr>
          <p:spPr>
            <a:xfrm>
              <a:off x="3442" y="1857"/>
              <a:ext cx="345" cy="169"/>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33" name="Google Shape;5433;p38"/>
            <p:cNvSpPr/>
            <p:nvPr/>
          </p:nvSpPr>
          <p:spPr>
            <a:xfrm>
              <a:off x="3449" y="1860"/>
              <a:ext cx="333" cy="160"/>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34" name="Google Shape;5434;p38"/>
            <p:cNvSpPr/>
            <p:nvPr/>
          </p:nvSpPr>
          <p:spPr>
            <a:xfrm>
              <a:off x="3473" y="1923"/>
              <a:ext cx="119" cy="52"/>
            </a:xfrm>
            <a:custGeom>
              <a:avLst/>
              <a:gdLst/>
              <a:ahLst/>
              <a:cxnLst/>
              <a:rect l="l" t="t" r="r" b="b"/>
              <a:pathLst>
                <a:path w="258" h="100" extrusionOk="0">
                  <a:moveTo>
                    <a:pt x="0" y="44"/>
                  </a:moveTo>
                  <a:lnTo>
                    <a:pt x="75" y="0"/>
                  </a:lnTo>
                  <a:lnTo>
                    <a:pt x="258" y="50"/>
                  </a:lnTo>
                  <a:lnTo>
                    <a:pt x="183" y="100"/>
                  </a:lnTo>
                  <a:lnTo>
                    <a:pt x="0" y="44"/>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35" name="Google Shape;5435;p38"/>
            <p:cNvSpPr/>
            <p:nvPr/>
          </p:nvSpPr>
          <p:spPr>
            <a:xfrm>
              <a:off x="3469" y="1947"/>
              <a:ext cx="89" cy="32"/>
            </a:xfrm>
            <a:custGeom>
              <a:avLst/>
              <a:gdLst/>
              <a:ahLst/>
              <a:cxnLst/>
              <a:rect l="l" t="t" r="r" b="b"/>
              <a:pathLst>
                <a:path w="194" h="63" extrusionOk="0">
                  <a:moveTo>
                    <a:pt x="12" y="0"/>
                  </a:moveTo>
                  <a:lnTo>
                    <a:pt x="194" y="53"/>
                  </a:lnTo>
                  <a:lnTo>
                    <a:pt x="180" y="63"/>
                  </a:lnTo>
                  <a:lnTo>
                    <a:pt x="0" y="9"/>
                  </a:lnTo>
                  <a:lnTo>
                    <a:pt x="12" y="0"/>
                  </a:ln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36" name="Google Shape;5436;p38"/>
            <p:cNvSpPr/>
            <p:nvPr/>
          </p:nvSpPr>
          <p:spPr>
            <a:xfrm>
              <a:off x="3570" y="1956"/>
              <a:ext cx="119" cy="53"/>
            </a:xfrm>
            <a:custGeom>
              <a:avLst/>
              <a:gdLst/>
              <a:ahLst/>
              <a:cxnLst/>
              <a:rect l="l" t="t" r="r" b="b"/>
              <a:pathLst>
                <a:path w="258" h="102" extrusionOk="0">
                  <a:moveTo>
                    <a:pt x="0" y="46"/>
                  </a:moveTo>
                  <a:lnTo>
                    <a:pt x="71" y="0"/>
                  </a:lnTo>
                  <a:lnTo>
                    <a:pt x="258" y="52"/>
                  </a:lnTo>
                  <a:lnTo>
                    <a:pt x="183" y="102"/>
                  </a:lnTo>
                  <a:lnTo>
                    <a:pt x="0" y="4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37" name="Google Shape;5437;p38"/>
            <p:cNvSpPr/>
            <p:nvPr/>
          </p:nvSpPr>
          <p:spPr>
            <a:xfrm>
              <a:off x="3566" y="1981"/>
              <a:ext cx="89" cy="33"/>
            </a:xfrm>
            <a:custGeom>
              <a:avLst/>
              <a:gdLst/>
              <a:ahLst/>
              <a:cxnLst/>
              <a:rect l="l" t="t" r="r" b="b"/>
              <a:pathLst>
                <a:path w="194" h="63" extrusionOk="0">
                  <a:moveTo>
                    <a:pt x="12" y="0"/>
                  </a:moveTo>
                  <a:lnTo>
                    <a:pt x="194" y="53"/>
                  </a:lnTo>
                  <a:lnTo>
                    <a:pt x="180" y="63"/>
                  </a:lnTo>
                  <a:lnTo>
                    <a:pt x="0" y="9"/>
                  </a:lnTo>
                  <a:lnTo>
                    <a:pt x="12" y="0"/>
                  </a:ln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38" name="Google Shape;5438;p38"/>
            <p:cNvSpPr/>
            <p:nvPr/>
          </p:nvSpPr>
          <p:spPr>
            <a:xfrm>
              <a:off x="4032" y="1882"/>
              <a:ext cx="418" cy="371"/>
            </a:xfrm>
            <a:custGeom>
              <a:avLst/>
              <a:gdLst/>
              <a:ahLst/>
              <a:cxnLst/>
              <a:rect l="l" t="t" r="r" b="b"/>
              <a:pathLst>
                <a:path w="990" h="792" extrusionOk="0">
                  <a:moveTo>
                    <a:pt x="3" y="738"/>
                  </a:moveTo>
                  <a:lnTo>
                    <a:pt x="990" y="0"/>
                  </a:lnTo>
                  <a:lnTo>
                    <a:pt x="987" y="60"/>
                  </a:lnTo>
                  <a:lnTo>
                    <a:pt x="0" y="792"/>
                  </a:lnTo>
                  <a:lnTo>
                    <a:pt x="3" y="73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39" name="Google Shape;5439;p38"/>
            <p:cNvSpPr/>
            <p:nvPr/>
          </p:nvSpPr>
          <p:spPr>
            <a:xfrm>
              <a:off x="2966" y="1912"/>
              <a:ext cx="1069" cy="33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40" name="Google Shape;5440;p38"/>
            <p:cNvSpPr/>
            <p:nvPr/>
          </p:nvSpPr>
          <p:spPr>
            <a:xfrm>
              <a:off x="2967" y="1850"/>
              <a:ext cx="12" cy="68"/>
            </a:xfrm>
            <a:custGeom>
              <a:avLst/>
              <a:gdLst/>
              <a:ahLst/>
              <a:cxnLst/>
              <a:rect l="l" t="t" r="r" b="b"/>
              <a:pathLst>
                <a:path w="26" h="147" extrusionOk="0">
                  <a:moveTo>
                    <a:pt x="26" y="10"/>
                  </a:moveTo>
                  <a:lnTo>
                    <a:pt x="23" y="147"/>
                  </a:lnTo>
                  <a:lnTo>
                    <a:pt x="0" y="144"/>
                  </a:lnTo>
                  <a:lnTo>
                    <a:pt x="3" y="0"/>
                  </a:lnTo>
                  <a:lnTo>
                    <a:pt x="26" y="1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41" name="Google Shape;5441;p38"/>
            <p:cNvSpPr/>
            <p:nvPr/>
          </p:nvSpPr>
          <p:spPr>
            <a:xfrm>
              <a:off x="2968" y="1571"/>
              <a:ext cx="496" cy="2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42" name="Google Shape;5442;p38"/>
            <p:cNvSpPr/>
            <p:nvPr/>
          </p:nvSpPr>
          <p:spPr>
            <a:xfrm>
              <a:off x="3001" y="1864"/>
              <a:ext cx="1013" cy="3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43" name="Google Shape;5443;p38"/>
            <p:cNvSpPr/>
            <p:nvPr/>
          </p:nvSpPr>
          <p:spPr>
            <a:xfrm rot="10800000" flipH="1">
              <a:off x="4013" y="1841"/>
              <a:ext cx="413" cy="3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44" name="Google Shape;5444;p38"/>
            <p:cNvSpPr/>
            <p:nvPr/>
          </p:nvSpPr>
          <p:spPr>
            <a:xfrm>
              <a:off x="3530" y="862"/>
              <a:ext cx="1124" cy="872"/>
            </a:xfrm>
            <a:custGeom>
              <a:avLst/>
              <a:gdLst/>
              <a:ahLst/>
              <a:cxnLst/>
              <a:rect l="l" t="t" r="r" b="b"/>
              <a:pathLst>
                <a:path w="1124" h="872" extrusionOk="0">
                  <a:moveTo>
                    <a:pt x="214" y="0"/>
                  </a:moveTo>
                  <a:lnTo>
                    <a:pt x="1124" y="128"/>
                  </a:lnTo>
                  <a:lnTo>
                    <a:pt x="884" y="872"/>
                  </a:lnTo>
                  <a:lnTo>
                    <a:pt x="0" y="656"/>
                  </a:lnTo>
                  <a:lnTo>
                    <a:pt x="214" y="0"/>
                  </a:lnTo>
                  <a:close/>
                </a:path>
              </a:pathLst>
            </a:custGeom>
            <a:gradFill>
              <a:gsLst>
                <a:gs pos="0">
                  <a:srgbClr val="DDDDDD">
                    <a:alpha val="80784"/>
                  </a:srgbClr>
                </a:gs>
                <a:gs pos="100000">
                  <a:srgbClr val="666666">
                    <a:alpha val="79607"/>
                  </a:srgbClr>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445" name="Google Shape;5445;p38" descr="grayed_radiation"/>
            <p:cNvPicPr preferRelativeResize="0"/>
            <p:nvPr/>
          </p:nvPicPr>
          <p:blipFill rotWithShape="1">
            <a:blip r:embed="rId9">
              <a:alphaModFix/>
            </a:blip>
            <a:srcRect/>
            <a:stretch/>
          </p:blipFill>
          <p:spPr>
            <a:xfrm>
              <a:off x="2896" y="396"/>
              <a:ext cx="1808" cy="1056"/>
            </a:xfrm>
            <a:prstGeom prst="rect">
              <a:avLst/>
            </a:prstGeom>
            <a:noFill/>
            <a:ln>
              <a:noFill/>
            </a:ln>
          </p:spPr>
        </p:pic>
      </p:grpSp>
      <p:grpSp>
        <p:nvGrpSpPr>
          <p:cNvPr id="5446" name="Google Shape;5446;p38"/>
          <p:cNvGrpSpPr/>
          <p:nvPr/>
        </p:nvGrpSpPr>
        <p:grpSpPr>
          <a:xfrm>
            <a:off x="5349875" y="1590675"/>
            <a:ext cx="617538" cy="387350"/>
            <a:chOff x="2920" y="972"/>
            <a:chExt cx="389" cy="244"/>
          </a:xfrm>
        </p:grpSpPr>
        <p:grpSp>
          <p:nvGrpSpPr>
            <p:cNvPr id="5447" name="Google Shape;5447;p38"/>
            <p:cNvGrpSpPr/>
            <p:nvPr/>
          </p:nvGrpSpPr>
          <p:grpSpPr>
            <a:xfrm>
              <a:off x="3085" y="1027"/>
              <a:ext cx="102" cy="189"/>
              <a:chOff x="3436" y="1504"/>
              <a:chExt cx="393" cy="942"/>
            </a:xfrm>
          </p:grpSpPr>
          <p:pic>
            <p:nvPicPr>
              <p:cNvPr id="5448" name="Google Shape;5448;p38" descr="iphone_stylized_small"/>
              <p:cNvPicPr preferRelativeResize="0"/>
              <p:nvPr/>
            </p:nvPicPr>
            <p:blipFill rotWithShape="1">
              <a:blip r:embed="rId10">
                <a:alphaModFix/>
              </a:blip>
              <a:srcRect/>
              <a:stretch/>
            </p:blipFill>
            <p:spPr>
              <a:xfrm>
                <a:off x="3436" y="1504"/>
                <a:ext cx="393" cy="942"/>
              </a:xfrm>
              <a:prstGeom prst="rect">
                <a:avLst/>
              </a:prstGeom>
              <a:noFill/>
              <a:ln>
                <a:noFill/>
              </a:ln>
            </p:spPr>
          </p:pic>
          <p:sp>
            <p:nvSpPr>
              <p:cNvPr id="5449" name="Google Shape;5449;p38"/>
              <p:cNvSpPr/>
              <p:nvPr/>
            </p:nvSpPr>
            <p:spPr>
              <a:xfrm>
                <a:off x="3484" y="1523"/>
                <a:ext cx="339" cy="906"/>
              </a:xfrm>
              <a:custGeom>
                <a:avLst/>
                <a:gdLst/>
                <a:ahLst/>
                <a:cxnLst/>
                <a:rect l="l" t="t" r="r" b="b"/>
                <a:pathLst>
                  <a:path w="339" h="906" extrusionOk="0">
                    <a:moveTo>
                      <a:pt x="6" y="31"/>
                    </a:moveTo>
                    <a:lnTo>
                      <a:pt x="38" y="0"/>
                    </a:lnTo>
                    <a:lnTo>
                      <a:pt x="323" y="45"/>
                    </a:lnTo>
                    <a:lnTo>
                      <a:pt x="338" y="85"/>
                    </a:lnTo>
                    <a:lnTo>
                      <a:pt x="339" y="813"/>
                    </a:lnTo>
                    <a:lnTo>
                      <a:pt x="312" y="865"/>
                    </a:lnTo>
                    <a:lnTo>
                      <a:pt x="29" y="906"/>
                    </a:lnTo>
                    <a:lnTo>
                      <a:pt x="0" y="876"/>
                    </a:lnTo>
                    <a:lnTo>
                      <a:pt x="6" y="31"/>
                    </a:lnTo>
                    <a:close/>
                  </a:path>
                </a:pathLst>
              </a:custGeom>
              <a:gradFill>
                <a:gsLst>
                  <a:gs pos="0">
                    <a:srgbClr val="DDDDDD">
                      <a:alpha val="81960"/>
                    </a:srgbClr>
                  </a:gs>
                  <a:gs pos="100000">
                    <a:srgbClr val="666666">
                      <a:alpha val="8196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5450" name="Google Shape;5450;p38"/>
              <p:cNvGrpSpPr/>
              <p:nvPr/>
            </p:nvGrpSpPr>
            <p:grpSpPr>
              <a:xfrm>
                <a:off x="3501" y="1688"/>
                <a:ext cx="299" cy="577"/>
                <a:chOff x="3501" y="1688"/>
                <a:chExt cx="299" cy="577"/>
              </a:xfrm>
            </p:grpSpPr>
            <p:sp>
              <p:nvSpPr>
                <p:cNvPr id="5451" name="Google Shape;5451;p38"/>
                <p:cNvSpPr/>
                <p:nvPr/>
              </p:nvSpPr>
              <p:spPr>
                <a:xfrm>
                  <a:off x="3519" y="2175"/>
                  <a:ext cx="66" cy="90"/>
                </a:xfrm>
                <a:custGeom>
                  <a:avLst/>
                  <a:gdLst/>
                  <a:ahLst/>
                  <a:cxnLst/>
                  <a:rect l="l" t="t" r="r" b="b"/>
                  <a:pathLst>
                    <a:path w="66" h="90" extrusionOk="0">
                      <a:moveTo>
                        <a:pt x="0" y="5"/>
                      </a:moveTo>
                      <a:lnTo>
                        <a:pt x="66" y="0"/>
                      </a:lnTo>
                      <a:lnTo>
                        <a:pt x="65" y="80"/>
                      </a:lnTo>
                      <a:lnTo>
                        <a:pt x="2" y="90"/>
                      </a:lnTo>
                      <a:lnTo>
                        <a:pt x="0" y="5"/>
                      </a:lnTo>
                      <a:close/>
                    </a:path>
                  </a:pathLst>
                </a:custGeom>
                <a:solidFill>
                  <a:srgbClr val="B2B2B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52" name="Google Shape;5452;p38"/>
                <p:cNvSpPr/>
                <p:nvPr/>
              </p:nvSpPr>
              <p:spPr>
                <a:xfrm>
                  <a:off x="3593" y="2166"/>
                  <a:ext cx="69" cy="89"/>
                </a:xfrm>
                <a:custGeom>
                  <a:avLst/>
                  <a:gdLst/>
                  <a:ahLst/>
                  <a:cxnLst/>
                  <a:rect l="l" t="t" r="r" b="b"/>
                  <a:pathLst>
                    <a:path w="69" h="89" extrusionOk="0">
                      <a:moveTo>
                        <a:pt x="3" y="8"/>
                      </a:moveTo>
                      <a:lnTo>
                        <a:pt x="66" y="0"/>
                      </a:lnTo>
                      <a:lnTo>
                        <a:pt x="69" y="80"/>
                      </a:lnTo>
                      <a:lnTo>
                        <a:pt x="0" y="89"/>
                      </a:lnTo>
                      <a:lnTo>
                        <a:pt x="3" y="8"/>
                      </a:lnTo>
                      <a:close/>
                    </a:path>
                  </a:pathLst>
                </a:custGeom>
                <a:solidFill>
                  <a:srgbClr val="B2B2B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53" name="Google Shape;5453;p38"/>
                <p:cNvSpPr/>
                <p:nvPr/>
              </p:nvSpPr>
              <p:spPr>
                <a:xfrm>
                  <a:off x="3665" y="2162"/>
                  <a:ext cx="62" cy="82"/>
                </a:xfrm>
                <a:custGeom>
                  <a:avLst/>
                  <a:gdLst/>
                  <a:ahLst/>
                  <a:cxnLst/>
                  <a:rect l="l" t="t" r="r" b="b"/>
                  <a:pathLst>
                    <a:path w="62" h="82" extrusionOk="0">
                      <a:moveTo>
                        <a:pt x="0" y="6"/>
                      </a:moveTo>
                      <a:lnTo>
                        <a:pt x="61" y="0"/>
                      </a:lnTo>
                      <a:lnTo>
                        <a:pt x="62" y="75"/>
                      </a:lnTo>
                      <a:lnTo>
                        <a:pt x="3" y="82"/>
                      </a:lnTo>
                      <a:lnTo>
                        <a:pt x="0" y="6"/>
                      </a:lnTo>
                      <a:close/>
                    </a:path>
                  </a:pathLst>
                </a:custGeom>
                <a:solidFill>
                  <a:srgbClr val="B2B2B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54" name="Google Shape;5454;p38"/>
                <p:cNvSpPr/>
                <p:nvPr/>
              </p:nvSpPr>
              <p:spPr>
                <a:xfrm>
                  <a:off x="3734" y="2154"/>
                  <a:ext cx="66" cy="84"/>
                </a:xfrm>
                <a:custGeom>
                  <a:avLst/>
                  <a:gdLst/>
                  <a:ahLst/>
                  <a:cxnLst/>
                  <a:rect l="l" t="t" r="r" b="b"/>
                  <a:pathLst>
                    <a:path w="66" h="84" extrusionOk="0">
                      <a:moveTo>
                        <a:pt x="1" y="6"/>
                      </a:moveTo>
                      <a:lnTo>
                        <a:pt x="66" y="0"/>
                      </a:lnTo>
                      <a:lnTo>
                        <a:pt x="63" y="77"/>
                      </a:lnTo>
                      <a:lnTo>
                        <a:pt x="0" y="84"/>
                      </a:lnTo>
                      <a:lnTo>
                        <a:pt x="1" y="6"/>
                      </a:lnTo>
                      <a:close/>
                    </a:path>
                  </a:pathLst>
                </a:custGeom>
                <a:solidFill>
                  <a:srgbClr val="B2B2B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55" name="Google Shape;5455;p38"/>
                <p:cNvSpPr/>
                <p:nvPr/>
              </p:nvSpPr>
              <p:spPr>
                <a:xfrm>
                  <a:off x="3513" y="1688"/>
                  <a:ext cx="54" cy="40"/>
                </a:xfrm>
                <a:prstGeom prst="rect">
                  <a:avLst/>
                </a:prstGeom>
                <a:solidFill>
                  <a:schemeClr val="lt2"/>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456" name="Google Shape;5456;p38"/>
                <p:cNvSpPr/>
                <p:nvPr/>
              </p:nvSpPr>
              <p:spPr>
                <a:xfrm>
                  <a:off x="3501" y="1738"/>
                  <a:ext cx="92" cy="50"/>
                </a:xfrm>
                <a:prstGeom prst="rect">
                  <a:avLst/>
                </a:prstGeom>
                <a:solidFill>
                  <a:schemeClr val="lt2"/>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457" name="Google Shape;5457;p38"/>
                <p:cNvSpPr/>
                <p:nvPr/>
              </p:nvSpPr>
              <p:spPr>
                <a:xfrm>
                  <a:off x="3515" y="1794"/>
                  <a:ext cx="261" cy="204"/>
                </a:xfrm>
                <a:custGeom>
                  <a:avLst/>
                  <a:gdLst/>
                  <a:ahLst/>
                  <a:cxnLst/>
                  <a:rect l="l" t="t" r="r" b="b"/>
                  <a:pathLst>
                    <a:path w="261" h="204" extrusionOk="0">
                      <a:moveTo>
                        <a:pt x="0" y="0"/>
                      </a:moveTo>
                      <a:lnTo>
                        <a:pt x="0" y="204"/>
                      </a:lnTo>
                      <a:lnTo>
                        <a:pt x="259" y="201"/>
                      </a:lnTo>
                      <a:lnTo>
                        <a:pt x="261" y="12"/>
                      </a:lnTo>
                      <a:lnTo>
                        <a:pt x="0" y="0"/>
                      </a:lnTo>
                      <a:close/>
                    </a:path>
                  </a:pathLst>
                </a:custGeom>
                <a:solidFill>
                  <a:srgbClr val="DDDDDD"/>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pic>
          <p:nvPicPr>
            <p:cNvPr id="5458" name="Google Shape;5458;p38" descr="grayed_radiation"/>
            <p:cNvPicPr preferRelativeResize="0"/>
            <p:nvPr/>
          </p:nvPicPr>
          <p:blipFill rotWithShape="1">
            <a:blip r:embed="rId11">
              <a:alphaModFix/>
            </a:blip>
            <a:srcRect/>
            <a:stretch/>
          </p:blipFill>
          <p:spPr>
            <a:xfrm>
              <a:off x="2920" y="972"/>
              <a:ext cx="389" cy="142"/>
            </a:xfrm>
            <a:prstGeom prst="rect">
              <a:avLst/>
            </a:prstGeom>
            <a:noFill/>
            <a:ln>
              <a:noFill/>
            </a:ln>
          </p:spPr>
        </p:pic>
      </p:grpSp>
      <p:pic>
        <p:nvPicPr>
          <p:cNvPr id="5459" name="Google Shape;5459;p38" descr="car_grayed"/>
          <p:cNvPicPr preferRelativeResize="0"/>
          <p:nvPr/>
        </p:nvPicPr>
        <p:blipFill rotWithShape="1">
          <a:blip r:embed="rId12">
            <a:alphaModFix/>
          </a:blip>
          <a:srcRect/>
          <a:stretch/>
        </p:blipFill>
        <p:spPr>
          <a:xfrm>
            <a:off x="6446838" y="1670050"/>
            <a:ext cx="754062" cy="193675"/>
          </a:xfrm>
          <a:prstGeom prst="rect">
            <a:avLst/>
          </a:prstGeom>
          <a:noFill/>
          <a:ln>
            <a:noFill/>
          </a:ln>
        </p:spPr>
      </p:pic>
      <p:grpSp>
        <p:nvGrpSpPr>
          <p:cNvPr id="5460" name="Google Shape;5460;p38"/>
          <p:cNvGrpSpPr/>
          <p:nvPr/>
        </p:nvGrpSpPr>
        <p:grpSpPr>
          <a:xfrm>
            <a:off x="5662613" y="4538663"/>
            <a:ext cx="463550" cy="398462"/>
            <a:chOff x="3987" y="-51"/>
            <a:chExt cx="1252" cy="983"/>
          </a:xfrm>
        </p:grpSpPr>
        <p:pic>
          <p:nvPicPr>
            <p:cNvPr id="5461" name="Google Shape;5461;p38" descr="desktop_computer_stylized_small"/>
            <p:cNvPicPr preferRelativeResize="0"/>
            <p:nvPr/>
          </p:nvPicPr>
          <p:blipFill rotWithShape="1">
            <a:blip r:embed="rId13">
              <a:alphaModFix/>
            </a:blip>
            <a:srcRect/>
            <a:stretch/>
          </p:blipFill>
          <p:spPr>
            <a:xfrm flipH="1">
              <a:off x="3987" y="-51"/>
              <a:ext cx="1252" cy="983"/>
            </a:xfrm>
            <a:prstGeom prst="rect">
              <a:avLst/>
            </a:prstGeom>
            <a:noFill/>
            <a:ln>
              <a:noFill/>
            </a:ln>
          </p:spPr>
        </p:pic>
        <p:sp>
          <p:nvSpPr>
            <p:cNvPr id="5462" name="Google Shape;5462;p38"/>
            <p:cNvSpPr/>
            <p:nvPr/>
          </p:nvSpPr>
          <p:spPr>
            <a:xfrm>
              <a:off x="4507" y="37"/>
              <a:ext cx="640" cy="459"/>
            </a:xfrm>
            <a:custGeom>
              <a:avLst/>
              <a:gdLst/>
              <a:ahLst/>
              <a:cxnLst/>
              <a:rect l="l" t="t" r="r" b="b"/>
              <a:pathLst>
                <a:path w="714" h="714" extrusionOk="0">
                  <a:moveTo>
                    <a:pt x="126" y="36"/>
                  </a:moveTo>
                  <a:lnTo>
                    <a:pt x="714" y="0"/>
                  </a:lnTo>
                  <a:lnTo>
                    <a:pt x="564" y="714"/>
                  </a:lnTo>
                  <a:lnTo>
                    <a:pt x="0" y="570"/>
                  </a:lnTo>
                  <a:lnTo>
                    <a:pt x="126" y="36"/>
                  </a:lnTo>
                  <a:close/>
                </a:path>
              </a:pathLst>
            </a:custGeom>
            <a:solidFill>
              <a:srgbClr val="EAEAEA">
                <a:alpha val="79607"/>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463" name="Google Shape;5463;p38"/>
          <p:cNvGrpSpPr/>
          <p:nvPr/>
        </p:nvGrpSpPr>
        <p:grpSpPr>
          <a:xfrm>
            <a:off x="5500688" y="4938713"/>
            <a:ext cx="463550" cy="398462"/>
            <a:chOff x="3987" y="-51"/>
            <a:chExt cx="1252" cy="983"/>
          </a:xfrm>
        </p:grpSpPr>
        <p:pic>
          <p:nvPicPr>
            <p:cNvPr id="5464" name="Google Shape;5464;p38" descr="desktop_computer_stylized_small"/>
            <p:cNvPicPr preferRelativeResize="0"/>
            <p:nvPr/>
          </p:nvPicPr>
          <p:blipFill rotWithShape="1">
            <a:blip r:embed="rId13">
              <a:alphaModFix/>
            </a:blip>
            <a:srcRect/>
            <a:stretch/>
          </p:blipFill>
          <p:spPr>
            <a:xfrm flipH="1">
              <a:off x="3987" y="-51"/>
              <a:ext cx="1252" cy="983"/>
            </a:xfrm>
            <a:prstGeom prst="rect">
              <a:avLst/>
            </a:prstGeom>
            <a:noFill/>
            <a:ln>
              <a:noFill/>
            </a:ln>
          </p:spPr>
        </p:pic>
        <p:sp>
          <p:nvSpPr>
            <p:cNvPr id="5465" name="Google Shape;5465;p38"/>
            <p:cNvSpPr/>
            <p:nvPr/>
          </p:nvSpPr>
          <p:spPr>
            <a:xfrm>
              <a:off x="4507" y="37"/>
              <a:ext cx="640" cy="459"/>
            </a:xfrm>
            <a:custGeom>
              <a:avLst/>
              <a:gdLst/>
              <a:ahLst/>
              <a:cxnLst/>
              <a:rect l="l" t="t" r="r" b="b"/>
              <a:pathLst>
                <a:path w="714" h="714" extrusionOk="0">
                  <a:moveTo>
                    <a:pt x="126" y="36"/>
                  </a:moveTo>
                  <a:lnTo>
                    <a:pt x="714" y="0"/>
                  </a:lnTo>
                  <a:lnTo>
                    <a:pt x="564" y="714"/>
                  </a:lnTo>
                  <a:lnTo>
                    <a:pt x="0" y="570"/>
                  </a:lnTo>
                  <a:lnTo>
                    <a:pt x="126" y="36"/>
                  </a:lnTo>
                  <a:close/>
                </a:path>
              </a:pathLst>
            </a:custGeom>
            <a:solidFill>
              <a:srgbClr val="EAEAEA">
                <a:alpha val="79607"/>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466" name="Google Shape;5466;p38"/>
          <p:cNvGrpSpPr/>
          <p:nvPr/>
        </p:nvGrpSpPr>
        <p:grpSpPr>
          <a:xfrm>
            <a:off x="5957888" y="5186363"/>
            <a:ext cx="463550" cy="398462"/>
            <a:chOff x="3987" y="-51"/>
            <a:chExt cx="1252" cy="983"/>
          </a:xfrm>
        </p:grpSpPr>
        <p:pic>
          <p:nvPicPr>
            <p:cNvPr id="5467" name="Google Shape;5467;p38" descr="desktop_computer_stylized_small"/>
            <p:cNvPicPr preferRelativeResize="0"/>
            <p:nvPr/>
          </p:nvPicPr>
          <p:blipFill rotWithShape="1">
            <a:blip r:embed="rId13">
              <a:alphaModFix/>
            </a:blip>
            <a:srcRect/>
            <a:stretch/>
          </p:blipFill>
          <p:spPr>
            <a:xfrm flipH="1">
              <a:off x="3987" y="-51"/>
              <a:ext cx="1252" cy="983"/>
            </a:xfrm>
            <a:prstGeom prst="rect">
              <a:avLst/>
            </a:prstGeom>
            <a:noFill/>
            <a:ln>
              <a:noFill/>
            </a:ln>
          </p:spPr>
        </p:pic>
        <p:sp>
          <p:nvSpPr>
            <p:cNvPr id="5468" name="Google Shape;5468;p38"/>
            <p:cNvSpPr/>
            <p:nvPr/>
          </p:nvSpPr>
          <p:spPr>
            <a:xfrm>
              <a:off x="4507" y="37"/>
              <a:ext cx="640" cy="459"/>
            </a:xfrm>
            <a:custGeom>
              <a:avLst/>
              <a:gdLst/>
              <a:ahLst/>
              <a:cxnLst/>
              <a:rect l="l" t="t" r="r" b="b"/>
              <a:pathLst>
                <a:path w="714" h="714" extrusionOk="0">
                  <a:moveTo>
                    <a:pt x="126" y="36"/>
                  </a:moveTo>
                  <a:lnTo>
                    <a:pt x="714" y="0"/>
                  </a:lnTo>
                  <a:lnTo>
                    <a:pt x="564" y="714"/>
                  </a:lnTo>
                  <a:lnTo>
                    <a:pt x="0" y="570"/>
                  </a:lnTo>
                  <a:lnTo>
                    <a:pt x="126" y="36"/>
                  </a:lnTo>
                  <a:close/>
                </a:path>
              </a:pathLst>
            </a:custGeom>
            <a:solidFill>
              <a:srgbClr val="EAEAEA">
                <a:alpha val="79607"/>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469" name="Google Shape;5469;p38"/>
          <p:cNvGrpSpPr/>
          <p:nvPr/>
        </p:nvGrpSpPr>
        <p:grpSpPr>
          <a:xfrm>
            <a:off x="6396038" y="5224463"/>
            <a:ext cx="463550" cy="398462"/>
            <a:chOff x="3987" y="-51"/>
            <a:chExt cx="1252" cy="983"/>
          </a:xfrm>
        </p:grpSpPr>
        <p:pic>
          <p:nvPicPr>
            <p:cNvPr id="5470" name="Google Shape;5470;p38" descr="desktop_computer_stylized_small"/>
            <p:cNvPicPr preferRelativeResize="0"/>
            <p:nvPr/>
          </p:nvPicPr>
          <p:blipFill rotWithShape="1">
            <a:blip r:embed="rId13">
              <a:alphaModFix/>
            </a:blip>
            <a:srcRect/>
            <a:stretch/>
          </p:blipFill>
          <p:spPr>
            <a:xfrm flipH="1">
              <a:off x="3987" y="-51"/>
              <a:ext cx="1252" cy="983"/>
            </a:xfrm>
            <a:prstGeom prst="rect">
              <a:avLst/>
            </a:prstGeom>
            <a:noFill/>
            <a:ln>
              <a:noFill/>
            </a:ln>
          </p:spPr>
        </p:pic>
        <p:sp>
          <p:nvSpPr>
            <p:cNvPr id="5471" name="Google Shape;5471;p38"/>
            <p:cNvSpPr/>
            <p:nvPr/>
          </p:nvSpPr>
          <p:spPr>
            <a:xfrm>
              <a:off x="4507" y="37"/>
              <a:ext cx="640" cy="459"/>
            </a:xfrm>
            <a:custGeom>
              <a:avLst/>
              <a:gdLst/>
              <a:ahLst/>
              <a:cxnLst/>
              <a:rect l="l" t="t" r="r" b="b"/>
              <a:pathLst>
                <a:path w="714" h="714" extrusionOk="0">
                  <a:moveTo>
                    <a:pt x="126" y="36"/>
                  </a:moveTo>
                  <a:lnTo>
                    <a:pt x="714" y="0"/>
                  </a:lnTo>
                  <a:lnTo>
                    <a:pt x="564" y="714"/>
                  </a:lnTo>
                  <a:lnTo>
                    <a:pt x="0" y="570"/>
                  </a:lnTo>
                  <a:lnTo>
                    <a:pt x="126" y="36"/>
                  </a:lnTo>
                  <a:close/>
                </a:path>
              </a:pathLst>
            </a:custGeom>
            <a:solidFill>
              <a:srgbClr val="EAEAEA">
                <a:alpha val="79607"/>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472" name="Google Shape;5472;p38"/>
          <p:cNvGrpSpPr/>
          <p:nvPr/>
        </p:nvGrpSpPr>
        <p:grpSpPr>
          <a:xfrm>
            <a:off x="8186738" y="5014913"/>
            <a:ext cx="249237" cy="555625"/>
            <a:chOff x="1115" y="2770"/>
            <a:chExt cx="589" cy="1034"/>
          </a:xfrm>
        </p:grpSpPr>
        <p:sp>
          <p:nvSpPr>
            <p:cNvPr id="5473" name="Google Shape;5473;p38"/>
            <p:cNvSpPr/>
            <p:nvPr/>
          </p:nvSpPr>
          <p:spPr>
            <a:xfrm>
              <a:off x="1581" y="2772"/>
              <a:ext cx="117" cy="9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74" name="Google Shape;5474;p38"/>
            <p:cNvSpPr/>
            <p:nvPr/>
          </p:nvSpPr>
          <p:spPr>
            <a:xfrm>
              <a:off x="1141" y="2770"/>
              <a:ext cx="435" cy="987"/>
            </a:xfrm>
            <a:prstGeom prst="rect">
              <a:avLst/>
            </a:prstGeom>
            <a:gradFill>
              <a:gsLst>
                <a:gs pos="0">
                  <a:srgbClr val="808080"/>
                </a:gs>
                <a:gs pos="100000">
                  <a:srgbClr val="C0C0C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475" name="Google Shape;5475;p38"/>
            <p:cNvSpPr/>
            <p:nvPr/>
          </p:nvSpPr>
          <p:spPr>
            <a:xfrm>
              <a:off x="1603" y="2831"/>
              <a:ext cx="70" cy="913"/>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76" name="Google Shape;5476;p38"/>
            <p:cNvSpPr/>
            <p:nvPr/>
          </p:nvSpPr>
          <p:spPr>
            <a:xfrm>
              <a:off x="1588" y="3293"/>
              <a:ext cx="109" cy="81"/>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77" name="Google Shape;5477;p38"/>
            <p:cNvSpPr/>
            <p:nvPr/>
          </p:nvSpPr>
          <p:spPr>
            <a:xfrm>
              <a:off x="1145" y="2885"/>
              <a:ext cx="248" cy="18"/>
            </a:xfrm>
            <a:prstGeom prst="rect">
              <a:avLst/>
            </a:prstGeom>
            <a:solidFill>
              <a:schemeClr val="l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5478" name="Google Shape;5478;p38"/>
            <p:cNvGrpSpPr/>
            <p:nvPr/>
          </p:nvGrpSpPr>
          <p:grpSpPr>
            <a:xfrm>
              <a:off x="1366" y="2873"/>
              <a:ext cx="240" cy="62"/>
              <a:chOff x="612" y="2569"/>
              <a:chExt cx="725" cy="137"/>
            </a:xfrm>
          </p:grpSpPr>
          <p:sp>
            <p:nvSpPr>
              <p:cNvPr id="5479" name="Google Shape;5479;p38"/>
              <p:cNvSpPr/>
              <p:nvPr/>
            </p:nvSpPr>
            <p:spPr>
              <a:xfrm>
                <a:off x="612" y="2569"/>
                <a:ext cx="725" cy="137"/>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480" name="Google Shape;5480;p38"/>
              <p:cNvSpPr/>
              <p:nvPr/>
            </p:nvSpPr>
            <p:spPr>
              <a:xfrm>
                <a:off x="623" y="2582"/>
                <a:ext cx="691" cy="104"/>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5481" name="Google Shape;5481;p38"/>
            <p:cNvSpPr/>
            <p:nvPr/>
          </p:nvSpPr>
          <p:spPr>
            <a:xfrm>
              <a:off x="1149" y="3024"/>
              <a:ext cx="248" cy="21"/>
            </a:xfrm>
            <a:prstGeom prst="rect">
              <a:avLst/>
            </a:prstGeom>
            <a:solidFill>
              <a:schemeClr val="l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5482" name="Google Shape;5482;p38"/>
            <p:cNvGrpSpPr/>
            <p:nvPr/>
          </p:nvGrpSpPr>
          <p:grpSpPr>
            <a:xfrm>
              <a:off x="1366" y="3015"/>
              <a:ext cx="240" cy="56"/>
              <a:chOff x="615" y="2571"/>
              <a:chExt cx="725" cy="135"/>
            </a:xfrm>
          </p:grpSpPr>
          <p:sp>
            <p:nvSpPr>
              <p:cNvPr id="5483" name="Google Shape;5483;p38"/>
              <p:cNvSpPr/>
              <p:nvPr/>
            </p:nvSpPr>
            <p:spPr>
              <a:xfrm>
                <a:off x="615" y="2571"/>
                <a:ext cx="725" cy="135"/>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484" name="Google Shape;5484;p38"/>
              <p:cNvSpPr/>
              <p:nvPr/>
            </p:nvSpPr>
            <p:spPr>
              <a:xfrm>
                <a:off x="626" y="2585"/>
                <a:ext cx="691" cy="106"/>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5485" name="Google Shape;5485;p38"/>
            <p:cNvSpPr/>
            <p:nvPr/>
          </p:nvSpPr>
          <p:spPr>
            <a:xfrm>
              <a:off x="1149" y="3172"/>
              <a:ext cx="244" cy="21"/>
            </a:xfrm>
            <a:prstGeom prst="rect">
              <a:avLst/>
            </a:prstGeom>
            <a:solidFill>
              <a:schemeClr val="l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486" name="Google Shape;5486;p38"/>
            <p:cNvSpPr/>
            <p:nvPr/>
          </p:nvSpPr>
          <p:spPr>
            <a:xfrm>
              <a:off x="1153" y="3299"/>
              <a:ext cx="244" cy="21"/>
            </a:xfrm>
            <a:prstGeom prst="rect">
              <a:avLst/>
            </a:prstGeom>
            <a:solidFill>
              <a:schemeClr val="l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5487" name="Google Shape;5487;p38"/>
            <p:cNvGrpSpPr/>
            <p:nvPr/>
          </p:nvGrpSpPr>
          <p:grpSpPr>
            <a:xfrm>
              <a:off x="1363" y="3287"/>
              <a:ext cx="240" cy="65"/>
              <a:chOff x="619" y="2568"/>
              <a:chExt cx="725" cy="139"/>
            </a:xfrm>
          </p:grpSpPr>
          <p:sp>
            <p:nvSpPr>
              <p:cNvPr id="5488" name="Google Shape;5488;p38"/>
              <p:cNvSpPr/>
              <p:nvPr/>
            </p:nvSpPr>
            <p:spPr>
              <a:xfrm>
                <a:off x="619" y="2568"/>
                <a:ext cx="725" cy="139"/>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489" name="Google Shape;5489;p38"/>
              <p:cNvSpPr/>
              <p:nvPr/>
            </p:nvSpPr>
            <p:spPr>
              <a:xfrm>
                <a:off x="630" y="2587"/>
                <a:ext cx="691" cy="101"/>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5490" name="Google Shape;5490;p38"/>
            <p:cNvSpPr/>
            <p:nvPr/>
          </p:nvSpPr>
          <p:spPr>
            <a:xfrm>
              <a:off x="1590" y="3169"/>
              <a:ext cx="108" cy="81"/>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5491" name="Google Shape;5491;p38"/>
            <p:cNvGrpSpPr/>
            <p:nvPr/>
          </p:nvGrpSpPr>
          <p:grpSpPr>
            <a:xfrm>
              <a:off x="1363" y="3157"/>
              <a:ext cx="240" cy="62"/>
              <a:chOff x="613" y="2566"/>
              <a:chExt cx="725" cy="144"/>
            </a:xfrm>
          </p:grpSpPr>
          <p:sp>
            <p:nvSpPr>
              <p:cNvPr id="5492" name="Google Shape;5492;p38"/>
              <p:cNvSpPr/>
              <p:nvPr/>
            </p:nvSpPr>
            <p:spPr>
              <a:xfrm>
                <a:off x="613" y="2566"/>
                <a:ext cx="725" cy="144"/>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493" name="Google Shape;5493;p38"/>
              <p:cNvSpPr/>
              <p:nvPr/>
            </p:nvSpPr>
            <p:spPr>
              <a:xfrm>
                <a:off x="624" y="2579"/>
                <a:ext cx="691" cy="110"/>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5494" name="Google Shape;5494;p38"/>
            <p:cNvSpPr/>
            <p:nvPr/>
          </p:nvSpPr>
          <p:spPr>
            <a:xfrm>
              <a:off x="1573" y="2770"/>
              <a:ext cx="30" cy="9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495" name="Google Shape;5495;p38"/>
            <p:cNvSpPr/>
            <p:nvPr/>
          </p:nvSpPr>
          <p:spPr>
            <a:xfrm>
              <a:off x="1599" y="3019"/>
              <a:ext cx="98" cy="92"/>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96" name="Google Shape;5496;p38"/>
            <p:cNvSpPr/>
            <p:nvPr/>
          </p:nvSpPr>
          <p:spPr>
            <a:xfrm>
              <a:off x="1601" y="2878"/>
              <a:ext cx="101" cy="104"/>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97" name="Google Shape;5497;p38"/>
            <p:cNvSpPr/>
            <p:nvPr/>
          </p:nvSpPr>
          <p:spPr>
            <a:xfrm>
              <a:off x="1685" y="3712"/>
              <a:ext cx="19" cy="41"/>
            </a:xfrm>
            <a:prstGeom prst="ellipse">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498" name="Google Shape;5498;p38"/>
            <p:cNvSpPr/>
            <p:nvPr/>
          </p:nvSpPr>
          <p:spPr>
            <a:xfrm>
              <a:off x="1595" y="3713"/>
              <a:ext cx="102" cy="86"/>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99" name="Google Shape;5499;p38"/>
            <p:cNvSpPr/>
            <p:nvPr/>
          </p:nvSpPr>
          <p:spPr>
            <a:xfrm>
              <a:off x="1115" y="3742"/>
              <a:ext cx="495" cy="62"/>
            </a:xfrm>
            <a:prstGeom prst="roundRect">
              <a:avLst>
                <a:gd name="adj" fmla="val 50000"/>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00" name="Google Shape;5500;p38"/>
            <p:cNvSpPr/>
            <p:nvPr/>
          </p:nvSpPr>
          <p:spPr>
            <a:xfrm>
              <a:off x="1141" y="3754"/>
              <a:ext cx="443" cy="35"/>
            </a:xfrm>
            <a:prstGeom prst="roundRect">
              <a:avLst>
                <a:gd name="adj" fmla="val 50000"/>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01" name="Google Shape;5501;p38"/>
            <p:cNvSpPr/>
            <p:nvPr/>
          </p:nvSpPr>
          <p:spPr>
            <a:xfrm>
              <a:off x="1183" y="3612"/>
              <a:ext cx="68" cy="62"/>
            </a:xfrm>
            <a:prstGeom prst="ellipse">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02" name="Google Shape;5502;p38"/>
            <p:cNvSpPr/>
            <p:nvPr/>
          </p:nvSpPr>
          <p:spPr>
            <a:xfrm>
              <a:off x="1258" y="3615"/>
              <a:ext cx="68" cy="59"/>
            </a:xfrm>
            <a:prstGeom prst="ellipse">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5503" name="Google Shape;5503;p38"/>
            <p:cNvSpPr/>
            <p:nvPr/>
          </p:nvSpPr>
          <p:spPr>
            <a:xfrm>
              <a:off x="1333" y="3612"/>
              <a:ext cx="64" cy="62"/>
            </a:xfrm>
            <a:prstGeom prst="ellipse">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04" name="Google Shape;5504;p38"/>
            <p:cNvSpPr/>
            <p:nvPr/>
          </p:nvSpPr>
          <p:spPr>
            <a:xfrm>
              <a:off x="1498" y="3376"/>
              <a:ext cx="34" cy="328"/>
            </a:xfrm>
            <a:prstGeom prst="rect">
              <a:avLst/>
            </a:prstGeom>
            <a:solidFill>
              <a:schemeClr val="l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5505" name="Google Shape;5505;p38"/>
          <p:cNvGrpSpPr/>
          <p:nvPr/>
        </p:nvGrpSpPr>
        <p:grpSpPr>
          <a:xfrm>
            <a:off x="7900988" y="5224463"/>
            <a:ext cx="230187" cy="498475"/>
            <a:chOff x="1115" y="2770"/>
            <a:chExt cx="589" cy="1034"/>
          </a:xfrm>
        </p:grpSpPr>
        <p:sp>
          <p:nvSpPr>
            <p:cNvPr id="5506" name="Google Shape;5506;p38"/>
            <p:cNvSpPr/>
            <p:nvPr/>
          </p:nvSpPr>
          <p:spPr>
            <a:xfrm>
              <a:off x="1581" y="2772"/>
              <a:ext cx="117" cy="9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07" name="Google Shape;5507;p38"/>
            <p:cNvSpPr/>
            <p:nvPr/>
          </p:nvSpPr>
          <p:spPr>
            <a:xfrm>
              <a:off x="1143" y="2770"/>
              <a:ext cx="431" cy="985"/>
            </a:xfrm>
            <a:prstGeom prst="rect">
              <a:avLst/>
            </a:prstGeom>
            <a:gradFill>
              <a:gsLst>
                <a:gs pos="0">
                  <a:srgbClr val="808080"/>
                </a:gs>
                <a:gs pos="100000">
                  <a:srgbClr val="C0C0C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08" name="Google Shape;5508;p38"/>
            <p:cNvSpPr/>
            <p:nvPr/>
          </p:nvSpPr>
          <p:spPr>
            <a:xfrm>
              <a:off x="1603" y="2831"/>
              <a:ext cx="70" cy="913"/>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09" name="Google Shape;5509;p38"/>
            <p:cNvSpPr/>
            <p:nvPr/>
          </p:nvSpPr>
          <p:spPr>
            <a:xfrm>
              <a:off x="1588" y="3293"/>
              <a:ext cx="109" cy="81"/>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10" name="Google Shape;5510;p38"/>
            <p:cNvSpPr/>
            <p:nvPr/>
          </p:nvSpPr>
          <p:spPr>
            <a:xfrm>
              <a:off x="1143" y="2885"/>
              <a:ext cx="248" cy="20"/>
            </a:xfrm>
            <a:prstGeom prst="rect">
              <a:avLst/>
            </a:prstGeom>
            <a:solidFill>
              <a:schemeClr val="l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5511" name="Google Shape;5511;p38"/>
            <p:cNvGrpSpPr/>
            <p:nvPr/>
          </p:nvGrpSpPr>
          <p:grpSpPr>
            <a:xfrm>
              <a:off x="1367" y="2872"/>
              <a:ext cx="240" cy="63"/>
              <a:chOff x="614" y="2566"/>
              <a:chExt cx="724" cy="138"/>
            </a:xfrm>
          </p:grpSpPr>
          <p:sp>
            <p:nvSpPr>
              <p:cNvPr id="5512" name="Google Shape;5512;p38"/>
              <p:cNvSpPr/>
              <p:nvPr/>
            </p:nvSpPr>
            <p:spPr>
              <a:xfrm>
                <a:off x="614" y="2566"/>
                <a:ext cx="724" cy="138"/>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13" name="Google Shape;5513;p38"/>
              <p:cNvSpPr/>
              <p:nvPr/>
            </p:nvSpPr>
            <p:spPr>
              <a:xfrm>
                <a:off x="626" y="2581"/>
                <a:ext cx="699" cy="109"/>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5514" name="Google Shape;5514;p38"/>
            <p:cNvSpPr/>
            <p:nvPr/>
          </p:nvSpPr>
          <p:spPr>
            <a:xfrm>
              <a:off x="1152" y="3024"/>
              <a:ext cx="244" cy="23"/>
            </a:xfrm>
            <a:prstGeom prst="rect">
              <a:avLst/>
            </a:prstGeom>
            <a:solidFill>
              <a:schemeClr val="l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5515" name="Google Shape;5515;p38"/>
            <p:cNvGrpSpPr/>
            <p:nvPr/>
          </p:nvGrpSpPr>
          <p:grpSpPr>
            <a:xfrm>
              <a:off x="1367" y="3014"/>
              <a:ext cx="240" cy="59"/>
              <a:chOff x="617" y="2567"/>
              <a:chExt cx="724" cy="142"/>
            </a:xfrm>
          </p:grpSpPr>
          <p:sp>
            <p:nvSpPr>
              <p:cNvPr id="5516" name="Google Shape;5516;p38"/>
              <p:cNvSpPr/>
              <p:nvPr/>
            </p:nvSpPr>
            <p:spPr>
              <a:xfrm>
                <a:off x="617" y="2567"/>
                <a:ext cx="724" cy="142"/>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17" name="Google Shape;5517;p38"/>
              <p:cNvSpPr/>
              <p:nvPr/>
            </p:nvSpPr>
            <p:spPr>
              <a:xfrm>
                <a:off x="629" y="2583"/>
                <a:ext cx="699" cy="110"/>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5518" name="Google Shape;5518;p38"/>
            <p:cNvSpPr/>
            <p:nvPr/>
          </p:nvSpPr>
          <p:spPr>
            <a:xfrm>
              <a:off x="1147" y="3172"/>
              <a:ext cx="244" cy="20"/>
            </a:xfrm>
            <a:prstGeom prst="rect">
              <a:avLst/>
            </a:prstGeom>
            <a:solidFill>
              <a:schemeClr val="l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19" name="Google Shape;5519;p38"/>
            <p:cNvSpPr/>
            <p:nvPr/>
          </p:nvSpPr>
          <p:spPr>
            <a:xfrm>
              <a:off x="1152" y="3300"/>
              <a:ext cx="248" cy="20"/>
            </a:xfrm>
            <a:prstGeom prst="rect">
              <a:avLst/>
            </a:prstGeom>
            <a:solidFill>
              <a:schemeClr val="l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5520" name="Google Shape;5520;p38"/>
            <p:cNvGrpSpPr/>
            <p:nvPr/>
          </p:nvGrpSpPr>
          <p:grpSpPr>
            <a:xfrm>
              <a:off x="1363" y="3287"/>
              <a:ext cx="240" cy="66"/>
              <a:chOff x="619" y="2568"/>
              <a:chExt cx="724" cy="141"/>
            </a:xfrm>
          </p:grpSpPr>
          <p:sp>
            <p:nvSpPr>
              <p:cNvPr id="5521" name="Google Shape;5521;p38"/>
              <p:cNvSpPr/>
              <p:nvPr/>
            </p:nvSpPr>
            <p:spPr>
              <a:xfrm>
                <a:off x="619" y="2568"/>
                <a:ext cx="724" cy="141"/>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22" name="Google Shape;5522;p38"/>
              <p:cNvSpPr/>
              <p:nvPr/>
            </p:nvSpPr>
            <p:spPr>
              <a:xfrm>
                <a:off x="632" y="2582"/>
                <a:ext cx="699" cy="113"/>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5523" name="Google Shape;5523;p38"/>
            <p:cNvSpPr/>
            <p:nvPr/>
          </p:nvSpPr>
          <p:spPr>
            <a:xfrm>
              <a:off x="1590" y="3169"/>
              <a:ext cx="108" cy="81"/>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5524" name="Google Shape;5524;p38"/>
            <p:cNvGrpSpPr/>
            <p:nvPr/>
          </p:nvGrpSpPr>
          <p:grpSpPr>
            <a:xfrm>
              <a:off x="1363" y="3158"/>
              <a:ext cx="240" cy="59"/>
              <a:chOff x="613" y="2569"/>
              <a:chExt cx="724" cy="137"/>
            </a:xfrm>
          </p:grpSpPr>
          <p:sp>
            <p:nvSpPr>
              <p:cNvPr id="5525" name="Google Shape;5525;p38"/>
              <p:cNvSpPr/>
              <p:nvPr/>
            </p:nvSpPr>
            <p:spPr>
              <a:xfrm>
                <a:off x="613" y="2569"/>
                <a:ext cx="724" cy="137"/>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26" name="Google Shape;5526;p38"/>
              <p:cNvSpPr/>
              <p:nvPr/>
            </p:nvSpPr>
            <p:spPr>
              <a:xfrm>
                <a:off x="626" y="2585"/>
                <a:ext cx="699" cy="107"/>
              </a:xfrm>
              <a:prstGeom prst="roundRect">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5527" name="Google Shape;5527;p38"/>
            <p:cNvSpPr/>
            <p:nvPr/>
          </p:nvSpPr>
          <p:spPr>
            <a:xfrm>
              <a:off x="1574" y="2770"/>
              <a:ext cx="28" cy="988"/>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28" name="Google Shape;5528;p38"/>
            <p:cNvSpPr/>
            <p:nvPr/>
          </p:nvSpPr>
          <p:spPr>
            <a:xfrm>
              <a:off x="1599" y="3019"/>
              <a:ext cx="98" cy="92"/>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29" name="Google Shape;5529;p38"/>
            <p:cNvSpPr/>
            <p:nvPr/>
          </p:nvSpPr>
          <p:spPr>
            <a:xfrm>
              <a:off x="1601" y="2878"/>
              <a:ext cx="101" cy="104"/>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30" name="Google Shape;5530;p38"/>
            <p:cNvSpPr/>
            <p:nvPr/>
          </p:nvSpPr>
          <p:spPr>
            <a:xfrm>
              <a:off x="1684" y="3712"/>
              <a:ext cx="20" cy="43"/>
            </a:xfrm>
            <a:prstGeom prst="ellipse">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31" name="Google Shape;5531;p38"/>
            <p:cNvSpPr/>
            <p:nvPr/>
          </p:nvSpPr>
          <p:spPr>
            <a:xfrm>
              <a:off x="1595" y="3713"/>
              <a:ext cx="102" cy="86"/>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32" name="Google Shape;5532;p38"/>
            <p:cNvSpPr/>
            <p:nvPr/>
          </p:nvSpPr>
          <p:spPr>
            <a:xfrm>
              <a:off x="1115" y="3741"/>
              <a:ext cx="496" cy="63"/>
            </a:xfrm>
            <a:prstGeom prst="roundRect">
              <a:avLst>
                <a:gd name="adj" fmla="val 50000"/>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33" name="Google Shape;5533;p38"/>
            <p:cNvSpPr/>
            <p:nvPr/>
          </p:nvSpPr>
          <p:spPr>
            <a:xfrm>
              <a:off x="1143" y="3755"/>
              <a:ext cx="443" cy="36"/>
            </a:xfrm>
            <a:prstGeom prst="roundRect">
              <a:avLst>
                <a:gd name="adj" fmla="val 50000"/>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34" name="Google Shape;5534;p38"/>
            <p:cNvSpPr/>
            <p:nvPr/>
          </p:nvSpPr>
          <p:spPr>
            <a:xfrm>
              <a:off x="1184" y="3613"/>
              <a:ext cx="65" cy="63"/>
            </a:xfrm>
            <a:prstGeom prst="ellipse">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35" name="Google Shape;5535;p38"/>
            <p:cNvSpPr/>
            <p:nvPr/>
          </p:nvSpPr>
          <p:spPr>
            <a:xfrm>
              <a:off x="1257" y="3613"/>
              <a:ext cx="65" cy="63"/>
            </a:xfrm>
            <a:prstGeom prst="ellipse">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5536" name="Google Shape;5536;p38"/>
            <p:cNvSpPr/>
            <p:nvPr/>
          </p:nvSpPr>
          <p:spPr>
            <a:xfrm>
              <a:off x="1330" y="3613"/>
              <a:ext cx="65" cy="59"/>
            </a:xfrm>
            <a:prstGeom prst="ellipse">
              <a:avLst/>
            </a:prstGeom>
            <a:solidFill>
              <a:srgbClr val="DDDDDD"/>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537" name="Google Shape;5537;p38"/>
            <p:cNvSpPr/>
            <p:nvPr/>
          </p:nvSpPr>
          <p:spPr>
            <a:xfrm>
              <a:off x="1497" y="3376"/>
              <a:ext cx="32" cy="329"/>
            </a:xfrm>
            <a:prstGeom prst="rect">
              <a:avLst/>
            </a:prstGeom>
            <a:solidFill>
              <a:schemeClr val="l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5538" name="Google Shape;5538;p38"/>
          <p:cNvGrpSpPr/>
          <p:nvPr/>
        </p:nvGrpSpPr>
        <p:grpSpPr>
          <a:xfrm>
            <a:off x="7202488" y="2486025"/>
            <a:ext cx="392112" cy="180975"/>
            <a:chOff x="4655" y="2464"/>
            <a:chExt cx="319" cy="132"/>
          </a:xfrm>
        </p:grpSpPr>
        <p:grpSp>
          <p:nvGrpSpPr>
            <p:cNvPr id="5539" name="Google Shape;5539;p38"/>
            <p:cNvGrpSpPr/>
            <p:nvPr/>
          </p:nvGrpSpPr>
          <p:grpSpPr>
            <a:xfrm>
              <a:off x="4660" y="2464"/>
              <a:ext cx="310" cy="130"/>
              <a:chOff x="4334" y="1470"/>
              <a:chExt cx="246" cy="107"/>
            </a:xfrm>
          </p:grpSpPr>
          <p:sp>
            <p:nvSpPr>
              <p:cNvPr id="5540" name="Google Shape;5540;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41" name="Google Shape;5541;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42" name="Google Shape;5542;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543" name="Google Shape;5543;p38"/>
              <p:cNvGrpSpPr/>
              <p:nvPr/>
            </p:nvGrpSpPr>
            <p:grpSpPr>
              <a:xfrm>
                <a:off x="4383" y="1488"/>
                <a:ext cx="138" cy="33"/>
                <a:chOff x="2468" y="1332"/>
                <a:chExt cx="310" cy="60"/>
              </a:xfrm>
            </p:grpSpPr>
            <p:sp>
              <p:nvSpPr>
                <p:cNvPr id="5544" name="Google Shape;5544;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45" name="Google Shape;5545;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546" name="Google Shape;5546;p3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5547" name="Google Shape;5547;p38"/>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sp>
          <p:nvSpPr>
            <p:cNvPr id="5548" name="Google Shape;5548;p38"/>
            <p:cNvSpPr/>
            <p:nvPr/>
          </p:nvSpPr>
          <p:spPr>
            <a:xfrm>
              <a:off x="4656" y="2522"/>
              <a:ext cx="316" cy="74"/>
            </a:xfrm>
            <a:prstGeom prst="ellipse">
              <a:avLst/>
            </a:prstGeom>
            <a:gradFill>
              <a:gsLst>
                <a:gs pos="0">
                  <a:srgbClr val="FF0000"/>
                </a:gs>
                <a:gs pos="100000">
                  <a:srgbClr val="FFFFFF"/>
                </a:gs>
              </a:gsLst>
              <a:lin ang="0" scaled="0"/>
            </a:gra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49" name="Google Shape;5549;p38"/>
            <p:cNvSpPr/>
            <p:nvPr/>
          </p:nvSpPr>
          <p:spPr>
            <a:xfrm>
              <a:off x="4656" y="2514"/>
              <a:ext cx="318" cy="45"/>
            </a:xfrm>
            <a:prstGeom prst="rect">
              <a:avLst/>
            </a:prstGeom>
            <a:gradFill>
              <a:gsLst>
                <a:gs pos="0">
                  <a:srgbClr val="FF0000"/>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50" name="Google Shape;5550;p38"/>
            <p:cNvSpPr/>
            <p:nvPr/>
          </p:nvSpPr>
          <p:spPr>
            <a:xfrm>
              <a:off x="4655" y="2464"/>
              <a:ext cx="317" cy="86"/>
            </a:xfrm>
            <a:prstGeom prst="ellipse">
              <a:avLst/>
            </a:prstGeom>
            <a:gradFill>
              <a:gsLst>
                <a:gs pos="0">
                  <a:srgbClr val="FF0000"/>
                </a:gs>
                <a:gs pos="100000">
                  <a:srgbClr val="FFFFFF"/>
                </a:gs>
              </a:gsLst>
              <a:lin ang="0" scaled="0"/>
            </a:gra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551" name="Google Shape;5551;p38"/>
            <p:cNvGrpSpPr/>
            <p:nvPr/>
          </p:nvGrpSpPr>
          <p:grpSpPr>
            <a:xfrm>
              <a:off x="4719" y="2486"/>
              <a:ext cx="179" cy="41"/>
              <a:chOff x="2468" y="1332"/>
              <a:chExt cx="310" cy="60"/>
            </a:xfrm>
          </p:grpSpPr>
          <p:sp>
            <p:nvSpPr>
              <p:cNvPr id="5552" name="Google Shape;5552;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rgbClr val="FF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53" name="Google Shape;5553;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rgbClr val="FF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554" name="Google Shape;5554;p38"/>
            <p:cNvCxnSpPr/>
            <p:nvPr/>
          </p:nvCxnSpPr>
          <p:spPr>
            <a:xfrm>
              <a:off x="4656" y="2506"/>
              <a:ext cx="0" cy="58"/>
            </a:xfrm>
            <a:prstGeom prst="straightConnector1">
              <a:avLst/>
            </a:prstGeom>
            <a:noFill/>
            <a:ln w="9525" cap="flat" cmpd="sng">
              <a:solidFill>
                <a:srgbClr val="FF0000"/>
              </a:solidFill>
              <a:prstDash val="solid"/>
              <a:round/>
              <a:headEnd type="none" w="med" len="med"/>
              <a:tailEnd type="none" w="med" len="med"/>
            </a:ln>
          </p:spPr>
        </p:cxnSp>
        <p:cxnSp>
          <p:nvCxnSpPr>
            <p:cNvPr id="5555" name="Google Shape;5555;p38"/>
            <p:cNvCxnSpPr/>
            <p:nvPr/>
          </p:nvCxnSpPr>
          <p:spPr>
            <a:xfrm>
              <a:off x="4971" y="2507"/>
              <a:ext cx="0" cy="57"/>
            </a:xfrm>
            <a:prstGeom prst="straightConnector1">
              <a:avLst/>
            </a:prstGeom>
            <a:noFill/>
            <a:ln w="9525" cap="flat" cmpd="sng">
              <a:solidFill>
                <a:srgbClr val="FF0000"/>
              </a:solidFill>
              <a:prstDash val="solid"/>
              <a:round/>
              <a:headEnd type="none" w="med" len="med"/>
              <a:tailEnd type="none" w="med" len="med"/>
            </a:ln>
          </p:spPr>
        </p:cxnSp>
      </p:grpSp>
      <p:grpSp>
        <p:nvGrpSpPr>
          <p:cNvPr id="5556" name="Google Shape;5556;p38"/>
          <p:cNvGrpSpPr/>
          <p:nvPr/>
        </p:nvGrpSpPr>
        <p:grpSpPr>
          <a:xfrm>
            <a:off x="7205663" y="2752725"/>
            <a:ext cx="407987" cy="180975"/>
            <a:chOff x="4655" y="2464"/>
            <a:chExt cx="319" cy="132"/>
          </a:xfrm>
        </p:grpSpPr>
        <p:grpSp>
          <p:nvGrpSpPr>
            <p:cNvPr id="5557" name="Google Shape;5557;p38"/>
            <p:cNvGrpSpPr/>
            <p:nvPr/>
          </p:nvGrpSpPr>
          <p:grpSpPr>
            <a:xfrm>
              <a:off x="4660" y="2464"/>
              <a:ext cx="310" cy="130"/>
              <a:chOff x="4334" y="1470"/>
              <a:chExt cx="246" cy="107"/>
            </a:xfrm>
          </p:grpSpPr>
          <p:sp>
            <p:nvSpPr>
              <p:cNvPr id="5558" name="Google Shape;5558;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59" name="Google Shape;5559;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60" name="Google Shape;5560;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561" name="Google Shape;5561;p38"/>
              <p:cNvGrpSpPr/>
              <p:nvPr/>
            </p:nvGrpSpPr>
            <p:grpSpPr>
              <a:xfrm>
                <a:off x="4383" y="1488"/>
                <a:ext cx="138" cy="33"/>
                <a:chOff x="2468" y="1332"/>
                <a:chExt cx="310" cy="60"/>
              </a:xfrm>
            </p:grpSpPr>
            <p:sp>
              <p:nvSpPr>
                <p:cNvPr id="5562" name="Google Shape;5562;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63" name="Google Shape;5563;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564" name="Google Shape;5564;p3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5565" name="Google Shape;5565;p38"/>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sp>
          <p:nvSpPr>
            <p:cNvPr id="5566" name="Google Shape;5566;p38"/>
            <p:cNvSpPr/>
            <p:nvPr/>
          </p:nvSpPr>
          <p:spPr>
            <a:xfrm>
              <a:off x="4656" y="2522"/>
              <a:ext cx="316" cy="74"/>
            </a:xfrm>
            <a:prstGeom prst="ellipse">
              <a:avLst/>
            </a:prstGeom>
            <a:gradFill>
              <a:gsLst>
                <a:gs pos="0">
                  <a:srgbClr val="FF0000"/>
                </a:gs>
                <a:gs pos="100000">
                  <a:srgbClr val="FFFFFF"/>
                </a:gs>
              </a:gsLst>
              <a:lin ang="0" scaled="0"/>
            </a:gra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67" name="Google Shape;5567;p38"/>
            <p:cNvSpPr/>
            <p:nvPr/>
          </p:nvSpPr>
          <p:spPr>
            <a:xfrm>
              <a:off x="4656" y="2514"/>
              <a:ext cx="318" cy="45"/>
            </a:xfrm>
            <a:prstGeom prst="rect">
              <a:avLst/>
            </a:prstGeom>
            <a:gradFill>
              <a:gsLst>
                <a:gs pos="0">
                  <a:srgbClr val="FF0000"/>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68" name="Google Shape;5568;p38"/>
            <p:cNvSpPr/>
            <p:nvPr/>
          </p:nvSpPr>
          <p:spPr>
            <a:xfrm>
              <a:off x="4655" y="2464"/>
              <a:ext cx="317" cy="86"/>
            </a:xfrm>
            <a:prstGeom prst="ellipse">
              <a:avLst/>
            </a:prstGeom>
            <a:gradFill>
              <a:gsLst>
                <a:gs pos="0">
                  <a:srgbClr val="FF0000"/>
                </a:gs>
                <a:gs pos="100000">
                  <a:srgbClr val="FFFFFF"/>
                </a:gs>
              </a:gsLst>
              <a:lin ang="0" scaled="0"/>
            </a:gra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569" name="Google Shape;5569;p38"/>
            <p:cNvGrpSpPr/>
            <p:nvPr/>
          </p:nvGrpSpPr>
          <p:grpSpPr>
            <a:xfrm>
              <a:off x="4719" y="2486"/>
              <a:ext cx="179" cy="41"/>
              <a:chOff x="2468" y="1332"/>
              <a:chExt cx="310" cy="60"/>
            </a:xfrm>
          </p:grpSpPr>
          <p:sp>
            <p:nvSpPr>
              <p:cNvPr id="5570" name="Google Shape;5570;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rgbClr val="FF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71" name="Google Shape;5571;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rgbClr val="FF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572" name="Google Shape;5572;p38"/>
            <p:cNvCxnSpPr/>
            <p:nvPr/>
          </p:nvCxnSpPr>
          <p:spPr>
            <a:xfrm>
              <a:off x="4656" y="2506"/>
              <a:ext cx="0" cy="58"/>
            </a:xfrm>
            <a:prstGeom prst="straightConnector1">
              <a:avLst/>
            </a:prstGeom>
            <a:noFill/>
            <a:ln w="9525" cap="flat" cmpd="sng">
              <a:solidFill>
                <a:srgbClr val="FF0000"/>
              </a:solidFill>
              <a:prstDash val="solid"/>
              <a:round/>
              <a:headEnd type="none" w="med" len="med"/>
              <a:tailEnd type="none" w="med" len="med"/>
            </a:ln>
          </p:spPr>
        </p:cxnSp>
        <p:cxnSp>
          <p:nvCxnSpPr>
            <p:cNvPr id="5573" name="Google Shape;5573;p38"/>
            <p:cNvCxnSpPr/>
            <p:nvPr/>
          </p:nvCxnSpPr>
          <p:spPr>
            <a:xfrm>
              <a:off x="4972" y="2507"/>
              <a:ext cx="0" cy="57"/>
            </a:xfrm>
            <a:prstGeom prst="straightConnector1">
              <a:avLst/>
            </a:prstGeom>
            <a:noFill/>
            <a:ln w="9525" cap="flat" cmpd="sng">
              <a:solidFill>
                <a:srgbClr val="FF0000"/>
              </a:solidFill>
              <a:prstDash val="solid"/>
              <a:round/>
              <a:headEnd type="none" w="med" len="med"/>
              <a:tailEnd type="none" w="med" len="med"/>
            </a:ln>
          </p:spPr>
        </p:cxnSp>
      </p:grpSp>
      <p:grpSp>
        <p:nvGrpSpPr>
          <p:cNvPr id="5574" name="Google Shape;5574;p38"/>
          <p:cNvGrpSpPr/>
          <p:nvPr/>
        </p:nvGrpSpPr>
        <p:grpSpPr>
          <a:xfrm>
            <a:off x="7758113" y="2749550"/>
            <a:ext cx="407987" cy="180975"/>
            <a:chOff x="4655" y="2464"/>
            <a:chExt cx="319" cy="132"/>
          </a:xfrm>
        </p:grpSpPr>
        <p:grpSp>
          <p:nvGrpSpPr>
            <p:cNvPr id="5575" name="Google Shape;5575;p38"/>
            <p:cNvGrpSpPr/>
            <p:nvPr/>
          </p:nvGrpSpPr>
          <p:grpSpPr>
            <a:xfrm>
              <a:off x="4660" y="2464"/>
              <a:ext cx="310" cy="130"/>
              <a:chOff x="4334" y="1470"/>
              <a:chExt cx="246" cy="107"/>
            </a:xfrm>
          </p:grpSpPr>
          <p:sp>
            <p:nvSpPr>
              <p:cNvPr id="5576" name="Google Shape;5576;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77" name="Google Shape;5577;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78" name="Google Shape;5578;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579" name="Google Shape;5579;p38"/>
              <p:cNvGrpSpPr/>
              <p:nvPr/>
            </p:nvGrpSpPr>
            <p:grpSpPr>
              <a:xfrm>
                <a:off x="4383" y="1488"/>
                <a:ext cx="138" cy="33"/>
                <a:chOff x="2468" y="1332"/>
                <a:chExt cx="310" cy="60"/>
              </a:xfrm>
            </p:grpSpPr>
            <p:sp>
              <p:nvSpPr>
                <p:cNvPr id="5580" name="Google Shape;5580;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81" name="Google Shape;5581;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582" name="Google Shape;5582;p3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5583" name="Google Shape;5583;p38"/>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sp>
          <p:nvSpPr>
            <p:cNvPr id="5584" name="Google Shape;5584;p38"/>
            <p:cNvSpPr/>
            <p:nvPr/>
          </p:nvSpPr>
          <p:spPr>
            <a:xfrm>
              <a:off x="4656" y="2522"/>
              <a:ext cx="316" cy="74"/>
            </a:xfrm>
            <a:prstGeom prst="ellipse">
              <a:avLst/>
            </a:prstGeom>
            <a:gradFill>
              <a:gsLst>
                <a:gs pos="0">
                  <a:srgbClr val="FF0000"/>
                </a:gs>
                <a:gs pos="100000">
                  <a:srgbClr val="FFFFFF"/>
                </a:gs>
              </a:gsLst>
              <a:lin ang="0" scaled="0"/>
            </a:gra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85" name="Google Shape;5585;p38"/>
            <p:cNvSpPr/>
            <p:nvPr/>
          </p:nvSpPr>
          <p:spPr>
            <a:xfrm>
              <a:off x="4656" y="2514"/>
              <a:ext cx="318" cy="45"/>
            </a:xfrm>
            <a:prstGeom prst="rect">
              <a:avLst/>
            </a:prstGeom>
            <a:gradFill>
              <a:gsLst>
                <a:gs pos="0">
                  <a:srgbClr val="FF0000"/>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86" name="Google Shape;5586;p38"/>
            <p:cNvSpPr/>
            <p:nvPr/>
          </p:nvSpPr>
          <p:spPr>
            <a:xfrm>
              <a:off x="4655" y="2464"/>
              <a:ext cx="317" cy="86"/>
            </a:xfrm>
            <a:prstGeom prst="ellipse">
              <a:avLst/>
            </a:prstGeom>
            <a:gradFill>
              <a:gsLst>
                <a:gs pos="0">
                  <a:srgbClr val="FF0000"/>
                </a:gs>
                <a:gs pos="100000">
                  <a:srgbClr val="FFFFFF"/>
                </a:gs>
              </a:gsLst>
              <a:lin ang="0" scaled="0"/>
            </a:gra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587" name="Google Shape;5587;p38"/>
            <p:cNvGrpSpPr/>
            <p:nvPr/>
          </p:nvGrpSpPr>
          <p:grpSpPr>
            <a:xfrm>
              <a:off x="4719" y="2486"/>
              <a:ext cx="179" cy="41"/>
              <a:chOff x="2468" y="1332"/>
              <a:chExt cx="310" cy="60"/>
            </a:xfrm>
          </p:grpSpPr>
          <p:sp>
            <p:nvSpPr>
              <p:cNvPr id="5588" name="Google Shape;5588;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rgbClr val="FF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89" name="Google Shape;5589;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rgbClr val="FF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590" name="Google Shape;5590;p38"/>
            <p:cNvCxnSpPr/>
            <p:nvPr/>
          </p:nvCxnSpPr>
          <p:spPr>
            <a:xfrm>
              <a:off x="4656" y="2506"/>
              <a:ext cx="0" cy="58"/>
            </a:xfrm>
            <a:prstGeom prst="straightConnector1">
              <a:avLst/>
            </a:prstGeom>
            <a:noFill/>
            <a:ln w="9525" cap="flat" cmpd="sng">
              <a:solidFill>
                <a:srgbClr val="FF0000"/>
              </a:solidFill>
              <a:prstDash val="solid"/>
              <a:round/>
              <a:headEnd type="none" w="med" len="med"/>
              <a:tailEnd type="none" w="med" len="med"/>
            </a:ln>
          </p:spPr>
        </p:cxnSp>
        <p:cxnSp>
          <p:nvCxnSpPr>
            <p:cNvPr id="5591" name="Google Shape;5591;p38"/>
            <p:cNvCxnSpPr/>
            <p:nvPr/>
          </p:nvCxnSpPr>
          <p:spPr>
            <a:xfrm>
              <a:off x="4972" y="2507"/>
              <a:ext cx="0" cy="57"/>
            </a:xfrm>
            <a:prstGeom prst="straightConnector1">
              <a:avLst/>
            </a:prstGeom>
            <a:noFill/>
            <a:ln w="9525" cap="flat" cmpd="sng">
              <a:solidFill>
                <a:srgbClr val="FF0000"/>
              </a:solidFill>
              <a:prstDash val="solid"/>
              <a:round/>
              <a:headEnd type="none" w="med" len="med"/>
              <a:tailEnd type="none" w="med" len="med"/>
            </a:ln>
          </p:spPr>
        </p:cxnSp>
      </p:grpSp>
      <p:grpSp>
        <p:nvGrpSpPr>
          <p:cNvPr id="5592" name="Google Shape;5592;p38"/>
          <p:cNvGrpSpPr/>
          <p:nvPr/>
        </p:nvGrpSpPr>
        <p:grpSpPr>
          <a:xfrm>
            <a:off x="7688263" y="2390775"/>
            <a:ext cx="392112" cy="180975"/>
            <a:chOff x="4655" y="2464"/>
            <a:chExt cx="319" cy="132"/>
          </a:xfrm>
        </p:grpSpPr>
        <p:grpSp>
          <p:nvGrpSpPr>
            <p:cNvPr id="5593" name="Google Shape;5593;p38"/>
            <p:cNvGrpSpPr/>
            <p:nvPr/>
          </p:nvGrpSpPr>
          <p:grpSpPr>
            <a:xfrm>
              <a:off x="4660" y="2464"/>
              <a:ext cx="310" cy="130"/>
              <a:chOff x="4334" y="1470"/>
              <a:chExt cx="246" cy="107"/>
            </a:xfrm>
          </p:grpSpPr>
          <p:sp>
            <p:nvSpPr>
              <p:cNvPr id="5594" name="Google Shape;5594;p3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95" name="Google Shape;5595;p3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596" name="Google Shape;5596;p3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597" name="Google Shape;5597;p38"/>
              <p:cNvGrpSpPr/>
              <p:nvPr/>
            </p:nvGrpSpPr>
            <p:grpSpPr>
              <a:xfrm>
                <a:off x="4383" y="1488"/>
                <a:ext cx="138" cy="33"/>
                <a:chOff x="2468" y="1332"/>
                <a:chExt cx="310" cy="60"/>
              </a:xfrm>
            </p:grpSpPr>
            <p:sp>
              <p:nvSpPr>
                <p:cNvPr id="5598" name="Google Shape;5598;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99" name="Google Shape;5599;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600" name="Google Shape;5600;p3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5601" name="Google Shape;5601;p38"/>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sp>
          <p:nvSpPr>
            <p:cNvPr id="5602" name="Google Shape;5602;p38"/>
            <p:cNvSpPr/>
            <p:nvPr/>
          </p:nvSpPr>
          <p:spPr>
            <a:xfrm>
              <a:off x="4656" y="2522"/>
              <a:ext cx="316" cy="74"/>
            </a:xfrm>
            <a:prstGeom prst="ellipse">
              <a:avLst/>
            </a:prstGeom>
            <a:gradFill>
              <a:gsLst>
                <a:gs pos="0">
                  <a:srgbClr val="FF0000"/>
                </a:gs>
                <a:gs pos="100000">
                  <a:srgbClr val="FFFFFF"/>
                </a:gs>
              </a:gsLst>
              <a:lin ang="0" scaled="0"/>
            </a:gra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603" name="Google Shape;5603;p38"/>
            <p:cNvSpPr/>
            <p:nvPr/>
          </p:nvSpPr>
          <p:spPr>
            <a:xfrm>
              <a:off x="4656" y="2514"/>
              <a:ext cx="318" cy="45"/>
            </a:xfrm>
            <a:prstGeom prst="rect">
              <a:avLst/>
            </a:prstGeom>
            <a:gradFill>
              <a:gsLst>
                <a:gs pos="0">
                  <a:srgbClr val="FF0000"/>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604" name="Google Shape;5604;p38"/>
            <p:cNvSpPr/>
            <p:nvPr/>
          </p:nvSpPr>
          <p:spPr>
            <a:xfrm>
              <a:off x="4655" y="2464"/>
              <a:ext cx="317" cy="86"/>
            </a:xfrm>
            <a:prstGeom prst="ellipse">
              <a:avLst/>
            </a:prstGeom>
            <a:gradFill>
              <a:gsLst>
                <a:gs pos="0">
                  <a:srgbClr val="FF0000"/>
                </a:gs>
                <a:gs pos="100000">
                  <a:srgbClr val="FFFFFF"/>
                </a:gs>
              </a:gsLst>
              <a:lin ang="0" scaled="0"/>
            </a:gra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605" name="Google Shape;5605;p38"/>
            <p:cNvGrpSpPr/>
            <p:nvPr/>
          </p:nvGrpSpPr>
          <p:grpSpPr>
            <a:xfrm>
              <a:off x="4719" y="2486"/>
              <a:ext cx="179" cy="41"/>
              <a:chOff x="2468" y="1332"/>
              <a:chExt cx="310" cy="60"/>
            </a:xfrm>
          </p:grpSpPr>
          <p:sp>
            <p:nvSpPr>
              <p:cNvPr id="5606" name="Google Shape;5606;p3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rgbClr val="FF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07" name="Google Shape;5607;p3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rgbClr val="FF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608" name="Google Shape;5608;p38"/>
            <p:cNvCxnSpPr/>
            <p:nvPr/>
          </p:nvCxnSpPr>
          <p:spPr>
            <a:xfrm>
              <a:off x="4656" y="2506"/>
              <a:ext cx="0" cy="58"/>
            </a:xfrm>
            <a:prstGeom prst="straightConnector1">
              <a:avLst/>
            </a:prstGeom>
            <a:noFill/>
            <a:ln w="9525" cap="flat" cmpd="sng">
              <a:solidFill>
                <a:srgbClr val="FF0000"/>
              </a:solidFill>
              <a:prstDash val="solid"/>
              <a:round/>
              <a:headEnd type="none" w="med" len="med"/>
              <a:tailEnd type="none" w="med" len="med"/>
            </a:ln>
          </p:spPr>
        </p:cxnSp>
        <p:cxnSp>
          <p:nvCxnSpPr>
            <p:cNvPr id="5609" name="Google Shape;5609;p38"/>
            <p:cNvCxnSpPr/>
            <p:nvPr/>
          </p:nvCxnSpPr>
          <p:spPr>
            <a:xfrm>
              <a:off x="4971" y="2507"/>
              <a:ext cx="0" cy="57"/>
            </a:xfrm>
            <a:prstGeom prst="straightConnector1">
              <a:avLst/>
            </a:prstGeom>
            <a:noFill/>
            <a:ln w="9525" cap="flat" cmpd="sng">
              <a:solidFill>
                <a:srgbClr val="FF0000"/>
              </a:solidFill>
              <a:prstDash val="solid"/>
              <a:round/>
              <a:headEnd type="none" w="med" len="med"/>
              <a:tailEnd type="none" w="med" len="med"/>
            </a:ln>
          </p:spPr>
        </p:cxnSp>
      </p:grpSp>
      <p:pic>
        <p:nvPicPr>
          <p:cNvPr id="5610" name="Google Shape;5610;p38" descr="underline_base"/>
          <p:cNvPicPr preferRelativeResize="0"/>
          <p:nvPr/>
        </p:nvPicPr>
        <p:blipFill rotWithShape="1">
          <a:blip r:embed="rId14">
            <a:alphaModFix/>
          </a:blip>
          <a:srcRect/>
          <a:stretch/>
        </p:blipFill>
        <p:spPr>
          <a:xfrm>
            <a:off x="692150" y="1039813"/>
            <a:ext cx="4264025" cy="188912"/>
          </a:xfrm>
          <a:prstGeom prst="rect">
            <a:avLst/>
          </a:prstGeom>
          <a:noFill/>
          <a:ln>
            <a:noFill/>
          </a:ln>
        </p:spPr>
      </p:pic>
      <p:sp>
        <p:nvSpPr>
          <p:cNvPr id="5611" name="Google Shape;5611;p3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38</a:t>
            </a:fld>
            <a:endParaRPr sz="1200">
              <a:solidFill>
                <a:schemeClr val="dk1"/>
              </a:solidFill>
              <a:latin typeface="Tahoma"/>
              <a:ea typeface="Tahoma"/>
              <a:cs typeface="Tahoma"/>
              <a:sym typeface="Tahoma"/>
            </a:endParaRPr>
          </a:p>
        </p:txBody>
      </p:sp>
      <p:grpSp>
        <p:nvGrpSpPr>
          <p:cNvPr id="5612" name="Google Shape;5612;p38"/>
          <p:cNvGrpSpPr/>
          <p:nvPr/>
        </p:nvGrpSpPr>
        <p:grpSpPr>
          <a:xfrm>
            <a:off x="6219825" y="4837113"/>
            <a:ext cx="628650" cy="276225"/>
            <a:chOff x="4786435" y="6027638"/>
            <a:chExt cx="748703" cy="417782"/>
          </a:xfrm>
        </p:grpSpPr>
        <p:sp>
          <p:nvSpPr>
            <p:cNvPr id="5613" name="Google Shape;5613;p38"/>
            <p:cNvSpPr/>
            <p:nvPr/>
          </p:nvSpPr>
          <p:spPr>
            <a:xfrm rot="10800000" flipH="1">
              <a:off x="4792108" y="6145288"/>
              <a:ext cx="743030" cy="300132"/>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14" name="Google Shape;5614;p38"/>
            <p:cNvSpPr/>
            <p:nvPr/>
          </p:nvSpPr>
          <p:spPr>
            <a:xfrm>
              <a:off x="4790216" y="6188507"/>
              <a:ext cx="744922" cy="10804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15" name="Google Shape;5615;p38"/>
            <p:cNvSpPr/>
            <p:nvPr/>
          </p:nvSpPr>
          <p:spPr>
            <a:xfrm rot="10800000" flipH="1">
              <a:off x="4786435" y="6027638"/>
              <a:ext cx="743032" cy="300130"/>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16" name="Google Shape;5616;p38"/>
            <p:cNvSpPr/>
            <p:nvPr/>
          </p:nvSpPr>
          <p:spPr>
            <a:xfrm>
              <a:off x="4981174" y="6126080"/>
              <a:ext cx="361116" cy="151267"/>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17" name="Google Shape;5617;p38"/>
            <p:cNvSpPr/>
            <p:nvPr/>
          </p:nvSpPr>
          <p:spPr>
            <a:xfrm>
              <a:off x="4943361" y="6087663"/>
              <a:ext cx="436743" cy="10564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18" name="Google Shape;5618;p38"/>
            <p:cNvSpPr/>
            <p:nvPr/>
          </p:nvSpPr>
          <p:spPr>
            <a:xfrm>
              <a:off x="5228850" y="6176503"/>
              <a:ext cx="162597" cy="9124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19" name="Google Shape;5619;p38"/>
            <p:cNvSpPr/>
            <p:nvPr/>
          </p:nvSpPr>
          <p:spPr>
            <a:xfrm>
              <a:off x="4933907" y="6178903"/>
              <a:ext cx="158816" cy="9124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620" name="Google Shape;5620;p38"/>
            <p:cNvCxnSpPr>
              <a:endCxn id="5615" idx="2"/>
            </p:cNvCxnSpPr>
            <p:nvPr/>
          </p:nvCxnSpPr>
          <p:spPr>
            <a:xfrm rot="10800000">
              <a:off x="4786435" y="6177703"/>
              <a:ext cx="1800" cy="1152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5621" name="Google Shape;5621;p38"/>
            <p:cNvCxnSpPr/>
            <p:nvPr/>
          </p:nvCxnSpPr>
          <p:spPr>
            <a:xfrm rot="10800000">
              <a:off x="5533248" y="6183705"/>
              <a:ext cx="1890" cy="11525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622" name="Google Shape;5622;p38"/>
          <p:cNvGrpSpPr/>
          <p:nvPr/>
        </p:nvGrpSpPr>
        <p:grpSpPr>
          <a:xfrm>
            <a:off x="7683500" y="2387600"/>
            <a:ext cx="409575" cy="222250"/>
            <a:chOff x="2213011" y="6015083"/>
            <a:chExt cx="745177" cy="407107"/>
          </a:xfrm>
        </p:grpSpPr>
        <p:sp>
          <p:nvSpPr>
            <p:cNvPr id="5623" name="Google Shape;5623;p38"/>
            <p:cNvSpPr/>
            <p:nvPr/>
          </p:nvSpPr>
          <p:spPr>
            <a:xfrm rot="10800000" flipH="1">
              <a:off x="2215900" y="6122676"/>
              <a:ext cx="742288" cy="299514"/>
            </a:xfrm>
            <a:prstGeom prst="ellipse">
              <a:avLst/>
            </a:prstGeom>
            <a:gradFill>
              <a:gsLst>
                <a:gs pos="0">
                  <a:srgbClr val="990716"/>
                </a:gs>
                <a:gs pos="52999">
                  <a:srgbClr val="FF4949"/>
                </a:gs>
                <a:gs pos="100000">
                  <a:srgbClr val="990716"/>
                </a:gs>
              </a:gsLst>
              <a:lin ang="0" scaled="0"/>
            </a:gra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24" name="Google Shape;5624;p38"/>
            <p:cNvSpPr/>
            <p:nvPr/>
          </p:nvSpPr>
          <p:spPr>
            <a:xfrm>
              <a:off x="2213011" y="6163387"/>
              <a:ext cx="745177" cy="110500"/>
            </a:xfrm>
            <a:prstGeom prst="rect">
              <a:avLst/>
            </a:prstGeom>
            <a:gradFill>
              <a:gsLst>
                <a:gs pos="0">
                  <a:srgbClr val="990716"/>
                </a:gs>
                <a:gs pos="52999">
                  <a:srgbClr val="FF4949"/>
                </a:gs>
                <a:gs pos="100000">
                  <a:srgbClr val="990716"/>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25" name="Google Shape;5625;p38"/>
            <p:cNvSpPr/>
            <p:nvPr/>
          </p:nvSpPr>
          <p:spPr>
            <a:xfrm rot="10800000" flipH="1">
              <a:off x="2213011" y="6015083"/>
              <a:ext cx="742290" cy="299515"/>
            </a:xfrm>
            <a:prstGeom prst="ellipse">
              <a:avLst/>
            </a:prstGeom>
            <a:solidFill>
              <a:srgbClr val="BFBFBF"/>
            </a:soli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26" name="Google Shape;5626;p38"/>
            <p:cNvSpPr/>
            <p:nvPr/>
          </p:nvSpPr>
          <p:spPr>
            <a:xfrm>
              <a:off x="2403638" y="6102320"/>
              <a:ext cx="361036" cy="15121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27" name="Google Shape;5627;p38"/>
            <p:cNvSpPr/>
            <p:nvPr/>
          </p:nvSpPr>
          <p:spPr>
            <a:xfrm>
              <a:off x="2366091" y="6064518"/>
              <a:ext cx="436130" cy="10468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28" name="Google Shape;5628;p38"/>
            <p:cNvSpPr/>
            <p:nvPr/>
          </p:nvSpPr>
          <p:spPr>
            <a:xfrm>
              <a:off x="2652030" y="6154663"/>
              <a:ext cx="161744" cy="90146"/>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29" name="Google Shape;5629;p38"/>
            <p:cNvSpPr/>
            <p:nvPr/>
          </p:nvSpPr>
          <p:spPr>
            <a:xfrm>
              <a:off x="2357425" y="6154663"/>
              <a:ext cx="158856" cy="9305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630" name="Google Shape;5630;p38"/>
            <p:cNvCxnSpPr>
              <a:endCxn id="5625" idx="2"/>
            </p:cNvCxnSpPr>
            <p:nvPr/>
          </p:nvCxnSpPr>
          <p:spPr>
            <a:xfrm rot="10800000">
              <a:off x="2213011" y="6164841"/>
              <a:ext cx="3000" cy="116400"/>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cxnSp>
          <p:nvCxnSpPr>
            <p:cNvPr id="5631" name="Google Shape;5631;p38"/>
            <p:cNvCxnSpPr/>
            <p:nvPr/>
          </p:nvCxnSpPr>
          <p:spPr>
            <a:xfrm rot="10800000">
              <a:off x="2955301" y="6160478"/>
              <a:ext cx="2887" cy="116316"/>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632" name="Google Shape;5632;p38"/>
          <p:cNvGrpSpPr/>
          <p:nvPr/>
        </p:nvGrpSpPr>
        <p:grpSpPr>
          <a:xfrm>
            <a:off x="7751763" y="2738438"/>
            <a:ext cx="411162" cy="220662"/>
            <a:chOff x="2213011" y="6015083"/>
            <a:chExt cx="745177" cy="407107"/>
          </a:xfrm>
        </p:grpSpPr>
        <p:sp>
          <p:nvSpPr>
            <p:cNvPr id="5633" name="Google Shape;5633;p38"/>
            <p:cNvSpPr/>
            <p:nvPr/>
          </p:nvSpPr>
          <p:spPr>
            <a:xfrm rot="10800000" flipH="1">
              <a:off x="2215887" y="6123449"/>
              <a:ext cx="742301" cy="298741"/>
            </a:xfrm>
            <a:prstGeom prst="ellipse">
              <a:avLst/>
            </a:prstGeom>
            <a:gradFill>
              <a:gsLst>
                <a:gs pos="0">
                  <a:srgbClr val="990716"/>
                </a:gs>
                <a:gs pos="52999">
                  <a:srgbClr val="FF4949"/>
                </a:gs>
                <a:gs pos="100000">
                  <a:srgbClr val="990716"/>
                </a:gs>
              </a:gsLst>
              <a:lin ang="0" scaled="0"/>
            </a:gra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34" name="Google Shape;5634;p38"/>
            <p:cNvSpPr/>
            <p:nvPr/>
          </p:nvSpPr>
          <p:spPr>
            <a:xfrm>
              <a:off x="2213011" y="6164453"/>
              <a:ext cx="745177" cy="108368"/>
            </a:xfrm>
            <a:prstGeom prst="rect">
              <a:avLst/>
            </a:prstGeom>
            <a:gradFill>
              <a:gsLst>
                <a:gs pos="0">
                  <a:srgbClr val="990716"/>
                </a:gs>
                <a:gs pos="52999">
                  <a:srgbClr val="FF4949"/>
                </a:gs>
                <a:gs pos="100000">
                  <a:srgbClr val="990716"/>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35" name="Google Shape;5635;p38"/>
            <p:cNvSpPr/>
            <p:nvPr/>
          </p:nvSpPr>
          <p:spPr>
            <a:xfrm rot="10800000" flipH="1">
              <a:off x="2213011" y="6015083"/>
              <a:ext cx="742301" cy="298741"/>
            </a:xfrm>
            <a:prstGeom prst="ellipse">
              <a:avLst/>
            </a:prstGeom>
            <a:solidFill>
              <a:srgbClr val="BFBFBF"/>
            </a:soli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36" name="Google Shape;5636;p38"/>
            <p:cNvSpPr/>
            <p:nvPr/>
          </p:nvSpPr>
          <p:spPr>
            <a:xfrm>
              <a:off x="2402902" y="6102948"/>
              <a:ext cx="362519" cy="1493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37" name="Google Shape;5637;p38"/>
            <p:cNvSpPr/>
            <p:nvPr/>
          </p:nvSpPr>
          <p:spPr>
            <a:xfrm>
              <a:off x="2365498" y="6064872"/>
              <a:ext cx="437324" cy="10543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38" name="Google Shape;5638;p38"/>
            <p:cNvSpPr/>
            <p:nvPr/>
          </p:nvSpPr>
          <p:spPr>
            <a:xfrm>
              <a:off x="2653212" y="6152737"/>
              <a:ext cx="161120" cy="90795"/>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39" name="Google Shape;5639;p38"/>
            <p:cNvSpPr/>
            <p:nvPr/>
          </p:nvSpPr>
          <p:spPr>
            <a:xfrm>
              <a:off x="2356868" y="6155667"/>
              <a:ext cx="158242" cy="9079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640" name="Google Shape;5640;p38"/>
            <p:cNvCxnSpPr>
              <a:endCxn id="5635" idx="2"/>
            </p:cNvCxnSpPr>
            <p:nvPr/>
          </p:nvCxnSpPr>
          <p:spPr>
            <a:xfrm rot="10800000">
              <a:off x="2213011" y="6164454"/>
              <a:ext cx="3000" cy="114300"/>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cxnSp>
          <p:nvCxnSpPr>
            <p:cNvPr id="5641" name="Google Shape;5641;p38"/>
            <p:cNvCxnSpPr/>
            <p:nvPr/>
          </p:nvCxnSpPr>
          <p:spPr>
            <a:xfrm rot="10800000">
              <a:off x="2955312" y="6161525"/>
              <a:ext cx="2876" cy="114224"/>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642" name="Google Shape;5642;p38"/>
          <p:cNvGrpSpPr/>
          <p:nvPr/>
        </p:nvGrpSpPr>
        <p:grpSpPr>
          <a:xfrm>
            <a:off x="7200900" y="2743200"/>
            <a:ext cx="411163" cy="220663"/>
            <a:chOff x="2213011" y="6015083"/>
            <a:chExt cx="745177" cy="407107"/>
          </a:xfrm>
        </p:grpSpPr>
        <p:sp>
          <p:nvSpPr>
            <p:cNvPr id="5643" name="Google Shape;5643;p38"/>
            <p:cNvSpPr/>
            <p:nvPr/>
          </p:nvSpPr>
          <p:spPr>
            <a:xfrm rot="10800000" flipH="1">
              <a:off x="2215889" y="6123450"/>
              <a:ext cx="742299" cy="298740"/>
            </a:xfrm>
            <a:prstGeom prst="ellipse">
              <a:avLst/>
            </a:prstGeom>
            <a:gradFill>
              <a:gsLst>
                <a:gs pos="0">
                  <a:srgbClr val="990716"/>
                </a:gs>
                <a:gs pos="52999">
                  <a:srgbClr val="FF4949"/>
                </a:gs>
                <a:gs pos="100000">
                  <a:srgbClr val="990716"/>
                </a:gs>
              </a:gsLst>
              <a:lin ang="0" scaled="0"/>
            </a:gra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44" name="Google Shape;5644;p38"/>
            <p:cNvSpPr/>
            <p:nvPr/>
          </p:nvSpPr>
          <p:spPr>
            <a:xfrm>
              <a:off x="2213011" y="6164454"/>
              <a:ext cx="745177" cy="108365"/>
            </a:xfrm>
            <a:prstGeom prst="rect">
              <a:avLst/>
            </a:prstGeom>
            <a:gradFill>
              <a:gsLst>
                <a:gs pos="0">
                  <a:srgbClr val="990716"/>
                </a:gs>
                <a:gs pos="52999">
                  <a:srgbClr val="FF4949"/>
                </a:gs>
                <a:gs pos="100000">
                  <a:srgbClr val="990716"/>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45" name="Google Shape;5645;p38"/>
            <p:cNvSpPr/>
            <p:nvPr/>
          </p:nvSpPr>
          <p:spPr>
            <a:xfrm rot="10800000" flipH="1">
              <a:off x="2213011" y="6015083"/>
              <a:ext cx="742299" cy="298740"/>
            </a:xfrm>
            <a:prstGeom prst="ellipse">
              <a:avLst/>
            </a:prstGeom>
            <a:solidFill>
              <a:srgbClr val="BFBFBF"/>
            </a:soli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46" name="Google Shape;5646;p38"/>
            <p:cNvSpPr/>
            <p:nvPr/>
          </p:nvSpPr>
          <p:spPr>
            <a:xfrm>
              <a:off x="2402901" y="6102948"/>
              <a:ext cx="362518" cy="1493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47" name="Google Shape;5647;p38"/>
            <p:cNvSpPr/>
            <p:nvPr/>
          </p:nvSpPr>
          <p:spPr>
            <a:xfrm>
              <a:off x="2365500" y="6064874"/>
              <a:ext cx="437323" cy="10543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48" name="Google Shape;5648;p38"/>
            <p:cNvSpPr/>
            <p:nvPr/>
          </p:nvSpPr>
          <p:spPr>
            <a:xfrm>
              <a:off x="2653212" y="6152738"/>
              <a:ext cx="161119" cy="9079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49" name="Google Shape;5649;p38"/>
            <p:cNvSpPr/>
            <p:nvPr/>
          </p:nvSpPr>
          <p:spPr>
            <a:xfrm>
              <a:off x="2356867" y="6155666"/>
              <a:ext cx="158243" cy="9079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650" name="Google Shape;5650;p38"/>
            <p:cNvCxnSpPr>
              <a:endCxn id="5645" idx="2"/>
            </p:cNvCxnSpPr>
            <p:nvPr/>
          </p:nvCxnSpPr>
          <p:spPr>
            <a:xfrm rot="10800000">
              <a:off x="2213011" y="6164453"/>
              <a:ext cx="3000" cy="114300"/>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cxnSp>
          <p:nvCxnSpPr>
            <p:cNvPr id="5651" name="Google Shape;5651;p38"/>
            <p:cNvCxnSpPr/>
            <p:nvPr/>
          </p:nvCxnSpPr>
          <p:spPr>
            <a:xfrm rot="10800000">
              <a:off x="2955310" y="6161524"/>
              <a:ext cx="2878" cy="114225"/>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652" name="Google Shape;5652;p38"/>
          <p:cNvGrpSpPr/>
          <p:nvPr/>
        </p:nvGrpSpPr>
        <p:grpSpPr>
          <a:xfrm>
            <a:off x="7188200" y="2473325"/>
            <a:ext cx="409575" cy="220663"/>
            <a:chOff x="2213011" y="6015083"/>
            <a:chExt cx="745177" cy="407107"/>
          </a:xfrm>
        </p:grpSpPr>
        <p:sp>
          <p:nvSpPr>
            <p:cNvPr id="5653" name="Google Shape;5653;p38"/>
            <p:cNvSpPr/>
            <p:nvPr/>
          </p:nvSpPr>
          <p:spPr>
            <a:xfrm rot="10800000" flipH="1">
              <a:off x="2215900" y="6123450"/>
              <a:ext cx="742288" cy="298740"/>
            </a:xfrm>
            <a:prstGeom prst="ellipse">
              <a:avLst/>
            </a:prstGeom>
            <a:gradFill>
              <a:gsLst>
                <a:gs pos="0">
                  <a:srgbClr val="990716"/>
                </a:gs>
                <a:gs pos="52999">
                  <a:srgbClr val="FF4949"/>
                </a:gs>
                <a:gs pos="100000">
                  <a:srgbClr val="990716"/>
                </a:gs>
              </a:gsLst>
              <a:lin ang="0" scaled="0"/>
            </a:gra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54" name="Google Shape;5654;p38"/>
            <p:cNvSpPr/>
            <p:nvPr/>
          </p:nvSpPr>
          <p:spPr>
            <a:xfrm>
              <a:off x="2213011" y="6164454"/>
              <a:ext cx="745177" cy="108365"/>
            </a:xfrm>
            <a:prstGeom prst="rect">
              <a:avLst/>
            </a:prstGeom>
            <a:gradFill>
              <a:gsLst>
                <a:gs pos="0">
                  <a:srgbClr val="990716"/>
                </a:gs>
                <a:gs pos="52999">
                  <a:srgbClr val="FF4949"/>
                </a:gs>
                <a:gs pos="100000">
                  <a:srgbClr val="990716"/>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55" name="Google Shape;5655;p38"/>
            <p:cNvSpPr/>
            <p:nvPr/>
          </p:nvSpPr>
          <p:spPr>
            <a:xfrm rot="10800000" flipH="1">
              <a:off x="2213011" y="6015083"/>
              <a:ext cx="742290" cy="298740"/>
            </a:xfrm>
            <a:prstGeom prst="ellipse">
              <a:avLst/>
            </a:prstGeom>
            <a:solidFill>
              <a:srgbClr val="BFBFBF"/>
            </a:soli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56" name="Google Shape;5656;p38"/>
            <p:cNvSpPr/>
            <p:nvPr/>
          </p:nvSpPr>
          <p:spPr>
            <a:xfrm>
              <a:off x="2403638" y="6102948"/>
              <a:ext cx="361036" cy="1493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57" name="Google Shape;5657;p38"/>
            <p:cNvSpPr/>
            <p:nvPr/>
          </p:nvSpPr>
          <p:spPr>
            <a:xfrm>
              <a:off x="2366091" y="6064874"/>
              <a:ext cx="436130" cy="10543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58" name="Google Shape;5658;p38"/>
            <p:cNvSpPr/>
            <p:nvPr/>
          </p:nvSpPr>
          <p:spPr>
            <a:xfrm>
              <a:off x="2652030" y="6152738"/>
              <a:ext cx="161744" cy="9079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59" name="Google Shape;5659;p38"/>
            <p:cNvSpPr/>
            <p:nvPr/>
          </p:nvSpPr>
          <p:spPr>
            <a:xfrm>
              <a:off x="2357425" y="6155666"/>
              <a:ext cx="158856" cy="9079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660" name="Google Shape;5660;p38"/>
            <p:cNvCxnSpPr>
              <a:endCxn id="5655" idx="2"/>
            </p:cNvCxnSpPr>
            <p:nvPr/>
          </p:nvCxnSpPr>
          <p:spPr>
            <a:xfrm rot="10800000">
              <a:off x="2213011" y="6164453"/>
              <a:ext cx="3000" cy="114300"/>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cxnSp>
          <p:nvCxnSpPr>
            <p:cNvPr id="5661" name="Google Shape;5661;p38"/>
            <p:cNvCxnSpPr/>
            <p:nvPr/>
          </p:nvCxnSpPr>
          <p:spPr>
            <a:xfrm rot="10800000">
              <a:off x="2955301" y="6161524"/>
              <a:ext cx="2887" cy="114225"/>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662" name="Google Shape;5662;p38"/>
          <p:cNvGrpSpPr/>
          <p:nvPr/>
        </p:nvGrpSpPr>
        <p:grpSpPr>
          <a:xfrm>
            <a:off x="7085013" y="3622675"/>
            <a:ext cx="411162" cy="220663"/>
            <a:chOff x="2213011" y="6015083"/>
            <a:chExt cx="745177" cy="407107"/>
          </a:xfrm>
        </p:grpSpPr>
        <p:sp>
          <p:nvSpPr>
            <p:cNvPr id="5663" name="Google Shape;5663;p38"/>
            <p:cNvSpPr/>
            <p:nvPr/>
          </p:nvSpPr>
          <p:spPr>
            <a:xfrm rot="10800000" flipH="1">
              <a:off x="2215887" y="6123450"/>
              <a:ext cx="742301" cy="298740"/>
            </a:xfrm>
            <a:prstGeom prst="ellipse">
              <a:avLst/>
            </a:prstGeom>
            <a:gradFill>
              <a:gsLst>
                <a:gs pos="0">
                  <a:srgbClr val="990716"/>
                </a:gs>
                <a:gs pos="52999">
                  <a:srgbClr val="FF4949"/>
                </a:gs>
                <a:gs pos="100000">
                  <a:srgbClr val="990716"/>
                </a:gs>
              </a:gsLst>
              <a:lin ang="0" scaled="0"/>
            </a:gra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64" name="Google Shape;5664;p38"/>
            <p:cNvSpPr/>
            <p:nvPr/>
          </p:nvSpPr>
          <p:spPr>
            <a:xfrm>
              <a:off x="2213011" y="6164454"/>
              <a:ext cx="745177" cy="108365"/>
            </a:xfrm>
            <a:prstGeom prst="rect">
              <a:avLst/>
            </a:prstGeom>
            <a:gradFill>
              <a:gsLst>
                <a:gs pos="0">
                  <a:srgbClr val="990716"/>
                </a:gs>
                <a:gs pos="52999">
                  <a:srgbClr val="FF4949"/>
                </a:gs>
                <a:gs pos="100000">
                  <a:srgbClr val="990716"/>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65" name="Google Shape;5665;p38"/>
            <p:cNvSpPr/>
            <p:nvPr/>
          </p:nvSpPr>
          <p:spPr>
            <a:xfrm rot="10800000" flipH="1">
              <a:off x="2213011" y="6015083"/>
              <a:ext cx="742301" cy="298740"/>
            </a:xfrm>
            <a:prstGeom prst="ellipse">
              <a:avLst/>
            </a:prstGeom>
            <a:solidFill>
              <a:srgbClr val="BFBFBF"/>
            </a:soli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66" name="Google Shape;5666;p38"/>
            <p:cNvSpPr/>
            <p:nvPr/>
          </p:nvSpPr>
          <p:spPr>
            <a:xfrm>
              <a:off x="2402902" y="6102948"/>
              <a:ext cx="362519" cy="1493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67" name="Google Shape;5667;p38"/>
            <p:cNvSpPr/>
            <p:nvPr/>
          </p:nvSpPr>
          <p:spPr>
            <a:xfrm>
              <a:off x="2365498" y="6064874"/>
              <a:ext cx="437324" cy="10543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68" name="Google Shape;5668;p38"/>
            <p:cNvSpPr/>
            <p:nvPr/>
          </p:nvSpPr>
          <p:spPr>
            <a:xfrm>
              <a:off x="2653212" y="6152738"/>
              <a:ext cx="161120" cy="9079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69" name="Google Shape;5669;p38"/>
            <p:cNvSpPr/>
            <p:nvPr/>
          </p:nvSpPr>
          <p:spPr>
            <a:xfrm>
              <a:off x="2356868" y="6155666"/>
              <a:ext cx="158242" cy="9079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670" name="Google Shape;5670;p38"/>
            <p:cNvCxnSpPr>
              <a:endCxn id="5665" idx="2"/>
            </p:cNvCxnSpPr>
            <p:nvPr/>
          </p:nvCxnSpPr>
          <p:spPr>
            <a:xfrm rot="10800000">
              <a:off x="2213011" y="6164453"/>
              <a:ext cx="3000" cy="114300"/>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cxnSp>
          <p:nvCxnSpPr>
            <p:cNvPr id="5671" name="Google Shape;5671;p38"/>
            <p:cNvCxnSpPr/>
            <p:nvPr/>
          </p:nvCxnSpPr>
          <p:spPr>
            <a:xfrm rot="10800000">
              <a:off x="2955312" y="6161524"/>
              <a:ext cx="2876" cy="114225"/>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672" name="Google Shape;5672;p38"/>
          <p:cNvGrpSpPr/>
          <p:nvPr/>
        </p:nvGrpSpPr>
        <p:grpSpPr>
          <a:xfrm>
            <a:off x="7753350" y="3636963"/>
            <a:ext cx="411163" cy="220662"/>
            <a:chOff x="2213011" y="6015083"/>
            <a:chExt cx="745177" cy="407107"/>
          </a:xfrm>
        </p:grpSpPr>
        <p:sp>
          <p:nvSpPr>
            <p:cNvPr id="5673" name="Google Shape;5673;p38"/>
            <p:cNvSpPr/>
            <p:nvPr/>
          </p:nvSpPr>
          <p:spPr>
            <a:xfrm rot="10800000" flipH="1">
              <a:off x="2215889" y="6123449"/>
              <a:ext cx="742299" cy="298741"/>
            </a:xfrm>
            <a:prstGeom prst="ellipse">
              <a:avLst/>
            </a:prstGeom>
            <a:gradFill>
              <a:gsLst>
                <a:gs pos="0">
                  <a:srgbClr val="990716"/>
                </a:gs>
                <a:gs pos="52999">
                  <a:srgbClr val="FF4949"/>
                </a:gs>
                <a:gs pos="100000">
                  <a:srgbClr val="990716"/>
                </a:gs>
              </a:gsLst>
              <a:lin ang="0" scaled="0"/>
            </a:gra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74" name="Google Shape;5674;p38"/>
            <p:cNvSpPr/>
            <p:nvPr/>
          </p:nvSpPr>
          <p:spPr>
            <a:xfrm>
              <a:off x="2213011" y="6164453"/>
              <a:ext cx="745177" cy="108368"/>
            </a:xfrm>
            <a:prstGeom prst="rect">
              <a:avLst/>
            </a:prstGeom>
            <a:gradFill>
              <a:gsLst>
                <a:gs pos="0">
                  <a:srgbClr val="990716"/>
                </a:gs>
                <a:gs pos="52999">
                  <a:srgbClr val="FF4949"/>
                </a:gs>
                <a:gs pos="100000">
                  <a:srgbClr val="990716"/>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75" name="Google Shape;5675;p38"/>
            <p:cNvSpPr/>
            <p:nvPr/>
          </p:nvSpPr>
          <p:spPr>
            <a:xfrm rot="10800000" flipH="1">
              <a:off x="2213011" y="6015083"/>
              <a:ext cx="742299" cy="298741"/>
            </a:xfrm>
            <a:prstGeom prst="ellipse">
              <a:avLst/>
            </a:prstGeom>
            <a:solidFill>
              <a:srgbClr val="BFBFBF"/>
            </a:soli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76" name="Google Shape;5676;p38"/>
            <p:cNvSpPr/>
            <p:nvPr/>
          </p:nvSpPr>
          <p:spPr>
            <a:xfrm>
              <a:off x="2402901" y="6102948"/>
              <a:ext cx="362518" cy="1493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77" name="Google Shape;5677;p38"/>
            <p:cNvSpPr/>
            <p:nvPr/>
          </p:nvSpPr>
          <p:spPr>
            <a:xfrm>
              <a:off x="2365500" y="6064872"/>
              <a:ext cx="437323" cy="10543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78" name="Google Shape;5678;p38"/>
            <p:cNvSpPr/>
            <p:nvPr/>
          </p:nvSpPr>
          <p:spPr>
            <a:xfrm>
              <a:off x="2653212" y="6152737"/>
              <a:ext cx="161119" cy="90795"/>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79" name="Google Shape;5679;p38"/>
            <p:cNvSpPr/>
            <p:nvPr/>
          </p:nvSpPr>
          <p:spPr>
            <a:xfrm>
              <a:off x="2356867" y="6155667"/>
              <a:ext cx="158243" cy="9079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680" name="Google Shape;5680;p38"/>
            <p:cNvCxnSpPr>
              <a:endCxn id="5675" idx="2"/>
            </p:cNvCxnSpPr>
            <p:nvPr/>
          </p:nvCxnSpPr>
          <p:spPr>
            <a:xfrm rot="10800000">
              <a:off x="2213011" y="6164454"/>
              <a:ext cx="3000" cy="114300"/>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cxnSp>
          <p:nvCxnSpPr>
            <p:cNvPr id="5681" name="Google Shape;5681;p38"/>
            <p:cNvCxnSpPr/>
            <p:nvPr/>
          </p:nvCxnSpPr>
          <p:spPr>
            <a:xfrm rot="10800000">
              <a:off x="2955310" y="6161525"/>
              <a:ext cx="2878" cy="114224"/>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682" name="Google Shape;5682;p38"/>
          <p:cNvGrpSpPr/>
          <p:nvPr/>
        </p:nvGrpSpPr>
        <p:grpSpPr>
          <a:xfrm>
            <a:off x="7454900" y="3903663"/>
            <a:ext cx="411163" cy="222250"/>
            <a:chOff x="2213011" y="6015083"/>
            <a:chExt cx="745177" cy="407107"/>
          </a:xfrm>
        </p:grpSpPr>
        <p:sp>
          <p:nvSpPr>
            <p:cNvPr id="5683" name="Google Shape;5683;p38"/>
            <p:cNvSpPr/>
            <p:nvPr/>
          </p:nvSpPr>
          <p:spPr>
            <a:xfrm rot="10800000" flipH="1">
              <a:off x="2215889" y="6122675"/>
              <a:ext cx="742299" cy="299515"/>
            </a:xfrm>
            <a:prstGeom prst="ellipse">
              <a:avLst/>
            </a:prstGeom>
            <a:gradFill>
              <a:gsLst>
                <a:gs pos="0">
                  <a:srgbClr val="990716"/>
                </a:gs>
                <a:gs pos="52999">
                  <a:srgbClr val="FF4949"/>
                </a:gs>
                <a:gs pos="100000">
                  <a:srgbClr val="990716"/>
                </a:gs>
              </a:gsLst>
              <a:lin ang="0" scaled="0"/>
            </a:gra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84" name="Google Shape;5684;p38"/>
            <p:cNvSpPr/>
            <p:nvPr/>
          </p:nvSpPr>
          <p:spPr>
            <a:xfrm>
              <a:off x="2213011" y="6163385"/>
              <a:ext cx="745177" cy="110500"/>
            </a:xfrm>
            <a:prstGeom prst="rect">
              <a:avLst/>
            </a:prstGeom>
            <a:gradFill>
              <a:gsLst>
                <a:gs pos="0">
                  <a:srgbClr val="990716"/>
                </a:gs>
                <a:gs pos="52999">
                  <a:srgbClr val="FF4949"/>
                </a:gs>
                <a:gs pos="100000">
                  <a:srgbClr val="990716"/>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85" name="Google Shape;5685;p38"/>
            <p:cNvSpPr/>
            <p:nvPr/>
          </p:nvSpPr>
          <p:spPr>
            <a:xfrm rot="10800000" flipH="1">
              <a:off x="2213011" y="6015083"/>
              <a:ext cx="742299" cy="299514"/>
            </a:xfrm>
            <a:prstGeom prst="ellipse">
              <a:avLst/>
            </a:prstGeom>
            <a:solidFill>
              <a:srgbClr val="BFBFBF"/>
            </a:solidFill>
            <a:ln w="9525" cap="flat" cmpd="sng">
              <a:solidFill>
                <a:srgbClr val="990716"/>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86" name="Google Shape;5686;p38"/>
            <p:cNvSpPr/>
            <p:nvPr/>
          </p:nvSpPr>
          <p:spPr>
            <a:xfrm>
              <a:off x="2402901" y="6102320"/>
              <a:ext cx="362518" cy="15121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87" name="Google Shape;5687;p38"/>
            <p:cNvSpPr/>
            <p:nvPr/>
          </p:nvSpPr>
          <p:spPr>
            <a:xfrm>
              <a:off x="2365500" y="6064517"/>
              <a:ext cx="437323" cy="10468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88" name="Google Shape;5688;p38"/>
            <p:cNvSpPr/>
            <p:nvPr/>
          </p:nvSpPr>
          <p:spPr>
            <a:xfrm>
              <a:off x="2653212" y="6154663"/>
              <a:ext cx="161119" cy="9014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89" name="Google Shape;5689;p38"/>
            <p:cNvSpPr/>
            <p:nvPr/>
          </p:nvSpPr>
          <p:spPr>
            <a:xfrm>
              <a:off x="2356867" y="6154663"/>
              <a:ext cx="158243" cy="9305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990716"/>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690" name="Google Shape;5690;p38"/>
            <p:cNvCxnSpPr>
              <a:endCxn id="5685" idx="2"/>
            </p:cNvCxnSpPr>
            <p:nvPr/>
          </p:nvCxnSpPr>
          <p:spPr>
            <a:xfrm rot="10800000">
              <a:off x="2213011" y="6164840"/>
              <a:ext cx="3000" cy="116400"/>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cxnSp>
          <p:nvCxnSpPr>
            <p:cNvPr id="5691" name="Google Shape;5691;p38"/>
            <p:cNvCxnSpPr/>
            <p:nvPr/>
          </p:nvCxnSpPr>
          <p:spPr>
            <a:xfrm rot="10800000">
              <a:off x="2955310" y="6160478"/>
              <a:ext cx="2878" cy="116316"/>
            </a:xfrm>
            <a:prstGeom prst="straightConnector1">
              <a:avLst/>
            </a:prstGeom>
            <a:noFill/>
            <a:ln w="9525" cap="flat" cmpd="sng">
              <a:solidFill>
                <a:srgbClr val="990716"/>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692" name="Google Shape;5692;p38"/>
          <p:cNvGrpSpPr/>
          <p:nvPr/>
        </p:nvGrpSpPr>
        <p:grpSpPr>
          <a:xfrm>
            <a:off x="6962775" y="4495800"/>
            <a:ext cx="627063" cy="276225"/>
            <a:chOff x="4786435" y="6027638"/>
            <a:chExt cx="748703" cy="417782"/>
          </a:xfrm>
        </p:grpSpPr>
        <p:sp>
          <p:nvSpPr>
            <p:cNvPr id="5693" name="Google Shape;5693;p38"/>
            <p:cNvSpPr/>
            <p:nvPr/>
          </p:nvSpPr>
          <p:spPr>
            <a:xfrm rot="10800000" flipH="1">
              <a:off x="4792122" y="6145290"/>
              <a:ext cx="743016" cy="300130"/>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94" name="Google Shape;5694;p38"/>
            <p:cNvSpPr/>
            <p:nvPr/>
          </p:nvSpPr>
          <p:spPr>
            <a:xfrm>
              <a:off x="4790226" y="6188509"/>
              <a:ext cx="744912" cy="108046"/>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95" name="Google Shape;5695;p38"/>
            <p:cNvSpPr/>
            <p:nvPr/>
          </p:nvSpPr>
          <p:spPr>
            <a:xfrm rot="10800000" flipH="1">
              <a:off x="4786435" y="6027638"/>
              <a:ext cx="743016" cy="300132"/>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696" name="Google Shape;5696;p38"/>
            <p:cNvSpPr/>
            <p:nvPr/>
          </p:nvSpPr>
          <p:spPr>
            <a:xfrm>
              <a:off x="4979771" y="6126082"/>
              <a:ext cx="362031" cy="15126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697" name="Google Shape;5697;p38"/>
            <p:cNvSpPr/>
            <p:nvPr/>
          </p:nvSpPr>
          <p:spPr>
            <a:xfrm>
              <a:off x="4941862" y="6087665"/>
              <a:ext cx="437849" cy="10564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98" name="Google Shape;5698;p38"/>
            <p:cNvSpPr/>
            <p:nvPr/>
          </p:nvSpPr>
          <p:spPr>
            <a:xfrm>
              <a:off x="5229970" y="6176503"/>
              <a:ext cx="161114" cy="9124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99" name="Google Shape;5699;p38"/>
            <p:cNvSpPr/>
            <p:nvPr/>
          </p:nvSpPr>
          <p:spPr>
            <a:xfrm>
              <a:off x="4934280" y="6178905"/>
              <a:ext cx="159218" cy="9124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700" name="Google Shape;5700;p38"/>
            <p:cNvCxnSpPr>
              <a:endCxn id="5695" idx="2"/>
            </p:cNvCxnSpPr>
            <p:nvPr/>
          </p:nvCxnSpPr>
          <p:spPr>
            <a:xfrm rot="10800000">
              <a:off x="4786435" y="6177704"/>
              <a:ext cx="1800" cy="1152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5701" name="Google Shape;5701;p38"/>
            <p:cNvCxnSpPr/>
            <p:nvPr/>
          </p:nvCxnSpPr>
          <p:spPr>
            <a:xfrm rot="10800000">
              <a:off x="5533242" y="6183707"/>
              <a:ext cx="1896" cy="11525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702" name="Google Shape;5702;p38"/>
          <p:cNvGrpSpPr/>
          <p:nvPr/>
        </p:nvGrpSpPr>
        <p:grpSpPr>
          <a:xfrm>
            <a:off x="7581900" y="4792663"/>
            <a:ext cx="627063" cy="276225"/>
            <a:chOff x="4786435" y="6027638"/>
            <a:chExt cx="748703" cy="417782"/>
          </a:xfrm>
        </p:grpSpPr>
        <p:sp>
          <p:nvSpPr>
            <p:cNvPr id="5703" name="Google Shape;5703;p38"/>
            <p:cNvSpPr/>
            <p:nvPr/>
          </p:nvSpPr>
          <p:spPr>
            <a:xfrm rot="10800000" flipH="1">
              <a:off x="4792122" y="6145288"/>
              <a:ext cx="743016" cy="300132"/>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704" name="Google Shape;5704;p38"/>
            <p:cNvSpPr/>
            <p:nvPr/>
          </p:nvSpPr>
          <p:spPr>
            <a:xfrm>
              <a:off x="4790226" y="6188507"/>
              <a:ext cx="744912" cy="10804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705" name="Google Shape;5705;p38"/>
            <p:cNvSpPr/>
            <p:nvPr/>
          </p:nvSpPr>
          <p:spPr>
            <a:xfrm rot="10800000" flipH="1">
              <a:off x="4786435" y="6027638"/>
              <a:ext cx="743016" cy="300130"/>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706" name="Google Shape;5706;p38"/>
            <p:cNvSpPr/>
            <p:nvPr/>
          </p:nvSpPr>
          <p:spPr>
            <a:xfrm>
              <a:off x="4979771" y="6126080"/>
              <a:ext cx="362031" cy="151267"/>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707" name="Google Shape;5707;p38"/>
            <p:cNvSpPr/>
            <p:nvPr/>
          </p:nvSpPr>
          <p:spPr>
            <a:xfrm>
              <a:off x="4941862" y="6087663"/>
              <a:ext cx="437849" cy="10564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08" name="Google Shape;5708;p38"/>
            <p:cNvSpPr/>
            <p:nvPr/>
          </p:nvSpPr>
          <p:spPr>
            <a:xfrm>
              <a:off x="5229970" y="6176503"/>
              <a:ext cx="161114" cy="9124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09" name="Google Shape;5709;p38"/>
            <p:cNvSpPr/>
            <p:nvPr/>
          </p:nvSpPr>
          <p:spPr>
            <a:xfrm>
              <a:off x="4934280" y="6178903"/>
              <a:ext cx="159218" cy="9124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710" name="Google Shape;5710;p38"/>
            <p:cNvCxnSpPr>
              <a:endCxn id="5705" idx="2"/>
            </p:cNvCxnSpPr>
            <p:nvPr/>
          </p:nvCxnSpPr>
          <p:spPr>
            <a:xfrm rot="10800000">
              <a:off x="4786435" y="6177703"/>
              <a:ext cx="1800" cy="1152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5711" name="Google Shape;5711;p38"/>
            <p:cNvCxnSpPr/>
            <p:nvPr/>
          </p:nvCxnSpPr>
          <p:spPr>
            <a:xfrm rot="10800000">
              <a:off x="5533242" y="6183705"/>
              <a:ext cx="1896" cy="11525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712" name="Google Shape;5712;p38"/>
          <p:cNvGrpSpPr/>
          <p:nvPr/>
        </p:nvGrpSpPr>
        <p:grpSpPr>
          <a:xfrm>
            <a:off x="6048375" y="3622675"/>
            <a:ext cx="442913" cy="219075"/>
            <a:chOff x="4786435" y="6027638"/>
            <a:chExt cx="748703" cy="417782"/>
          </a:xfrm>
        </p:grpSpPr>
        <p:sp>
          <p:nvSpPr>
            <p:cNvPr id="5713" name="Google Shape;5713;p38"/>
            <p:cNvSpPr/>
            <p:nvPr/>
          </p:nvSpPr>
          <p:spPr>
            <a:xfrm rot="10800000" flipH="1">
              <a:off x="4791802" y="6145708"/>
              <a:ext cx="743336" cy="299712"/>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714" name="Google Shape;5714;p38"/>
            <p:cNvSpPr/>
            <p:nvPr/>
          </p:nvSpPr>
          <p:spPr>
            <a:xfrm>
              <a:off x="4789119" y="6188091"/>
              <a:ext cx="746019" cy="108987"/>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715" name="Google Shape;5715;p38"/>
            <p:cNvSpPr/>
            <p:nvPr/>
          </p:nvSpPr>
          <p:spPr>
            <a:xfrm rot="10800000" flipH="1">
              <a:off x="4786435" y="6027638"/>
              <a:ext cx="743336" cy="299714"/>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716" name="Google Shape;5716;p38"/>
            <p:cNvSpPr/>
            <p:nvPr/>
          </p:nvSpPr>
          <p:spPr>
            <a:xfrm>
              <a:off x="4979648" y="6124515"/>
              <a:ext cx="362276" cy="1513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717" name="Google Shape;5717;p38"/>
            <p:cNvSpPr/>
            <p:nvPr/>
          </p:nvSpPr>
          <p:spPr>
            <a:xfrm>
              <a:off x="4942079" y="6088186"/>
              <a:ext cx="437415" cy="10293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18" name="Google Shape;5718;p38"/>
            <p:cNvSpPr/>
            <p:nvPr/>
          </p:nvSpPr>
          <p:spPr>
            <a:xfrm>
              <a:off x="5229217" y="6175982"/>
              <a:ext cx="161011" cy="908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19" name="Google Shape;5719;p38"/>
            <p:cNvSpPr/>
            <p:nvPr/>
          </p:nvSpPr>
          <p:spPr>
            <a:xfrm>
              <a:off x="4934029" y="6179008"/>
              <a:ext cx="158327" cy="908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720" name="Google Shape;5720;p38"/>
            <p:cNvCxnSpPr>
              <a:endCxn id="5715" idx="2"/>
            </p:cNvCxnSpPr>
            <p:nvPr/>
          </p:nvCxnSpPr>
          <p:spPr>
            <a:xfrm rot="10800000">
              <a:off x="4786435" y="6177495"/>
              <a:ext cx="2700" cy="1149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5721" name="Google Shape;5721;p38"/>
            <p:cNvCxnSpPr/>
            <p:nvPr/>
          </p:nvCxnSpPr>
          <p:spPr>
            <a:xfrm rot="10800000">
              <a:off x="5532454" y="6182037"/>
              <a:ext cx="2684" cy="118068"/>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722" name="Google Shape;5722;p38"/>
          <p:cNvGrpSpPr/>
          <p:nvPr/>
        </p:nvGrpSpPr>
        <p:grpSpPr>
          <a:xfrm>
            <a:off x="6350000" y="2482850"/>
            <a:ext cx="442913" cy="219075"/>
            <a:chOff x="4786435" y="6027638"/>
            <a:chExt cx="748703" cy="417782"/>
          </a:xfrm>
        </p:grpSpPr>
        <p:sp>
          <p:nvSpPr>
            <p:cNvPr id="5723" name="Google Shape;5723;p38"/>
            <p:cNvSpPr/>
            <p:nvPr/>
          </p:nvSpPr>
          <p:spPr>
            <a:xfrm rot="10800000" flipH="1">
              <a:off x="4791802" y="6145708"/>
              <a:ext cx="743336" cy="299712"/>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724" name="Google Shape;5724;p38"/>
            <p:cNvSpPr/>
            <p:nvPr/>
          </p:nvSpPr>
          <p:spPr>
            <a:xfrm>
              <a:off x="4789119" y="6188091"/>
              <a:ext cx="746019" cy="108987"/>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725" name="Google Shape;5725;p38"/>
            <p:cNvSpPr/>
            <p:nvPr/>
          </p:nvSpPr>
          <p:spPr>
            <a:xfrm rot="10800000" flipH="1">
              <a:off x="4786435" y="6027638"/>
              <a:ext cx="743336" cy="299714"/>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726" name="Google Shape;5726;p38"/>
            <p:cNvSpPr/>
            <p:nvPr/>
          </p:nvSpPr>
          <p:spPr>
            <a:xfrm>
              <a:off x="4979648" y="6124515"/>
              <a:ext cx="362276" cy="1513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727" name="Google Shape;5727;p38"/>
            <p:cNvSpPr/>
            <p:nvPr/>
          </p:nvSpPr>
          <p:spPr>
            <a:xfrm>
              <a:off x="4942079" y="6088186"/>
              <a:ext cx="437415" cy="10293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28" name="Google Shape;5728;p38"/>
            <p:cNvSpPr/>
            <p:nvPr/>
          </p:nvSpPr>
          <p:spPr>
            <a:xfrm>
              <a:off x="5229217" y="6175982"/>
              <a:ext cx="161011" cy="908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29" name="Google Shape;5729;p38"/>
            <p:cNvSpPr/>
            <p:nvPr/>
          </p:nvSpPr>
          <p:spPr>
            <a:xfrm>
              <a:off x="4934029" y="6179008"/>
              <a:ext cx="158327" cy="908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730" name="Google Shape;5730;p38"/>
            <p:cNvCxnSpPr>
              <a:endCxn id="5725" idx="2"/>
            </p:cNvCxnSpPr>
            <p:nvPr/>
          </p:nvCxnSpPr>
          <p:spPr>
            <a:xfrm rot="10800000">
              <a:off x="4786435" y="6177495"/>
              <a:ext cx="2700" cy="1149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5731" name="Google Shape;5731;p38"/>
            <p:cNvCxnSpPr/>
            <p:nvPr/>
          </p:nvCxnSpPr>
          <p:spPr>
            <a:xfrm rot="10800000">
              <a:off x="5532454" y="6182037"/>
              <a:ext cx="2684" cy="118068"/>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35"/>
        <p:cNvGrpSpPr/>
        <p:nvPr/>
      </p:nvGrpSpPr>
      <p:grpSpPr>
        <a:xfrm>
          <a:off x="0" y="0"/>
          <a:ext cx="0" cy="0"/>
          <a:chOff x="0" y="0"/>
          <a:chExt cx="0" cy="0"/>
        </a:xfrm>
      </p:grpSpPr>
      <p:sp>
        <p:nvSpPr>
          <p:cNvPr id="5736" name="Google Shape;5736;p39"/>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5737" name="Google Shape;5737;p3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39</a:t>
            </a:fld>
            <a:endParaRPr sz="1200">
              <a:solidFill>
                <a:schemeClr val="dk1"/>
              </a:solidFill>
              <a:latin typeface="Tahoma"/>
              <a:ea typeface="Tahoma"/>
              <a:cs typeface="Tahoma"/>
              <a:sym typeface="Tahoma"/>
            </a:endParaRPr>
          </a:p>
        </p:txBody>
      </p:sp>
      <p:pic>
        <p:nvPicPr>
          <p:cNvPr id="5738" name="Google Shape;5738;p39"/>
          <p:cNvPicPr preferRelativeResize="0"/>
          <p:nvPr/>
        </p:nvPicPr>
        <p:blipFill rotWithShape="1">
          <a:blip r:embed="rId3">
            <a:alphaModFix/>
          </a:blip>
          <a:srcRect/>
          <a:stretch/>
        </p:blipFill>
        <p:spPr>
          <a:xfrm>
            <a:off x="395288" y="620713"/>
            <a:ext cx="4276725" cy="5111750"/>
          </a:xfrm>
          <a:prstGeom prst="rect">
            <a:avLst/>
          </a:prstGeom>
          <a:noFill/>
          <a:ln>
            <a:noFill/>
          </a:ln>
        </p:spPr>
      </p:pic>
      <p:sp>
        <p:nvSpPr>
          <p:cNvPr id="5739" name="Google Shape;5739;p39"/>
          <p:cNvSpPr/>
          <p:nvPr/>
        </p:nvSpPr>
        <p:spPr>
          <a:xfrm>
            <a:off x="1476375" y="260350"/>
            <a:ext cx="3816350"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800"/>
              <a:buFont typeface="Noto Sans Symbols"/>
              <a:buNone/>
            </a:pPr>
            <a:r>
              <a:rPr lang="en-US" sz="2800" b="1">
                <a:solidFill>
                  <a:srgbClr val="C00000"/>
                </a:solidFill>
                <a:latin typeface="Arial"/>
                <a:ea typeface="Arial"/>
                <a:cs typeface="Arial"/>
                <a:sym typeface="Arial"/>
              </a:rPr>
              <a:t>The network core</a:t>
            </a:r>
            <a:endParaRPr sz="2800" b="1">
              <a:solidFill>
                <a:srgbClr val="C00000"/>
              </a:solidFill>
              <a:latin typeface="Arial"/>
              <a:ea typeface="Arial"/>
              <a:cs typeface="Arial"/>
              <a:sym typeface="Arial"/>
            </a:endParaRPr>
          </a:p>
        </p:txBody>
      </p:sp>
      <p:pic>
        <p:nvPicPr>
          <p:cNvPr id="5740" name="Google Shape;5740;p39" descr="Puzzle"/>
          <p:cNvPicPr preferRelativeResize="0"/>
          <p:nvPr/>
        </p:nvPicPr>
        <p:blipFill rotWithShape="1">
          <a:blip r:embed="rId4">
            <a:alphaModFix/>
          </a:blip>
          <a:srcRect/>
          <a:stretch/>
        </p:blipFill>
        <p:spPr>
          <a:xfrm rot="2653558">
            <a:off x="8415338" y="125413"/>
            <a:ext cx="603250" cy="603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solidFill>
                  <a:srgbClr val="C00000"/>
                </a:solidFill>
              </a:rPr>
              <a:t>What Is the Internet?</a:t>
            </a:r>
            <a:endParaRPr/>
          </a:p>
        </p:txBody>
      </p:sp>
      <p:sp>
        <p:nvSpPr>
          <p:cNvPr id="133" name="Google Shape;133;p4"/>
          <p:cNvSpPr txBox="1">
            <a:spLocks noGrp="1"/>
          </p:cNvSpPr>
          <p:nvPr>
            <p:ph type="body" idx="1"/>
          </p:nvPr>
        </p:nvSpPr>
        <p:spPr>
          <a:xfrm>
            <a:off x="533400" y="1611313"/>
            <a:ext cx="7772400"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Char char="▪"/>
            </a:pPr>
            <a:r>
              <a:rPr lang="en-US" dirty="0"/>
              <a:t>Internet can be defined in two ways</a:t>
            </a:r>
            <a:endParaRPr dirty="0"/>
          </a:p>
          <a:p>
            <a:pPr marL="742950" lvl="1" indent="-285750" algn="l" rtl="0">
              <a:lnSpc>
                <a:spcPct val="85000"/>
              </a:lnSpc>
              <a:spcBef>
                <a:spcPts val="480"/>
              </a:spcBef>
              <a:spcAft>
                <a:spcPts val="0"/>
              </a:spcAft>
              <a:buSzPts val="2400"/>
              <a:buChar char="•"/>
            </a:pPr>
            <a:r>
              <a:rPr lang="en-US" dirty="0">
                <a:solidFill>
                  <a:srgbClr val="C00000"/>
                </a:solidFill>
              </a:rPr>
              <a:t>The basic components – i.e. the nuts and bolt</a:t>
            </a:r>
            <a:endParaRPr dirty="0"/>
          </a:p>
          <a:p>
            <a:pPr marL="1143000" lvl="2" indent="-228600" algn="l" rtl="0">
              <a:spcBef>
                <a:spcPts val="480"/>
              </a:spcBef>
              <a:spcAft>
                <a:spcPts val="0"/>
              </a:spcAft>
              <a:buSzPts val="2400"/>
              <a:buChar char="▪"/>
            </a:pPr>
            <a:r>
              <a:rPr lang="en-US" sz="2400" dirty="0"/>
              <a:t>the basic hardware and software components that make up the Internet</a:t>
            </a:r>
            <a:endParaRPr dirty="0"/>
          </a:p>
          <a:p>
            <a:pPr marL="742950" lvl="1" indent="-285750" algn="l" rtl="0">
              <a:lnSpc>
                <a:spcPct val="85000"/>
              </a:lnSpc>
              <a:spcBef>
                <a:spcPts val="480"/>
              </a:spcBef>
              <a:spcAft>
                <a:spcPts val="0"/>
              </a:spcAft>
              <a:buSzPts val="2400"/>
              <a:buChar char="•"/>
            </a:pPr>
            <a:r>
              <a:rPr lang="en-US" dirty="0">
                <a:solidFill>
                  <a:srgbClr val="C00000"/>
                </a:solidFill>
              </a:rPr>
              <a:t>The services it provide</a:t>
            </a:r>
            <a:endParaRPr dirty="0"/>
          </a:p>
          <a:p>
            <a:pPr marL="1143000" lvl="2" indent="-228600" algn="l" rtl="0">
              <a:spcBef>
                <a:spcPts val="480"/>
              </a:spcBef>
              <a:spcAft>
                <a:spcPts val="0"/>
              </a:spcAft>
              <a:buSzPts val="2400"/>
              <a:buChar char="▪"/>
            </a:pPr>
            <a:r>
              <a:rPr lang="en-US" sz="2400" dirty="0"/>
              <a:t> a networking infrastructure that provides services to distributed applications</a:t>
            </a:r>
            <a:endParaRPr dirty="0"/>
          </a:p>
          <a:p>
            <a:pPr marL="342900" lvl="0" indent="-165100" algn="l" rtl="0">
              <a:lnSpc>
                <a:spcPct val="85000"/>
              </a:lnSpc>
              <a:spcBef>
                <a:spcPts val="560"/>
              </a:spcBef>
              <a:spcAft>
                <a:spcPts val="0"/>
              </a:spcAft>
              <a:buSzPts val="2800"/>
              <a:buNone/>
            </a:pPr>
            <a:endParaRPr dirty="0"/>
          </a:p>
        </p:txBody>
      </p:sp>
      <p:sp>
        <p:nvSpPr>
          <p:cNvPr id="134" name="Google Shape;134;p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135" name="Google Shape;135;p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Tahoma"/>
                <a:ea typeface="Tahoma"/>
                <a:cs typeface="Tahoma"/>
                <a:sym typeface="Tahoma"/>
              </a:rPr>
              <a:t>2-</a:t>
            </a:r>
            <a:fld id="{00000000-1234-1234-1234-123412341234}" type="slidenum">
              <a:rPr lang="en-US" sz="1200" b="0" i="0" u="none" strike="noStrike" cap="none">
                <a:solidFill>
                  <a:schemeClr val="dk1"/>
                </a:solidFill>
                <a:latin typeface="Tahoma"/>
                <a:ea typeface="Tahoma"/>
                <a:cs typeface="Tahoma"/>
                <a:sym typeface="Tahoma"/>
              </a:rPr>
              <a:t>4</a:t>
            </a:fld>
            <a:endParaRPr sz="1200" b="0" i="0" u="none" strike="noStrike" cap="none">
              <a:solidFill>
                <a:schemeClr val="dk1"/>
              </a:solidFill>
              <a:latin typeface="Tahoma"/>
              <a:ea typeface="Tahoma"/>
              <a:cs typeface="Tahoma"/>
              <a:sym typeface="Tahoma"/>
            </a:endParaRPr>
          </a:p>
        </p:txBody>
      </p:sp>
      <p:sp>
        <p:nvSpPr>
          <p:cNvPr id="136" name="Google Shape;136;p4"/>
          <p:cNvSpPr txBox="1"/>
          <p:nvPr/>
        </p:nvSpPr>
        <p:spPr>
          <a:xfrm>
            <a:off x="6111875" y="4746625"/>
            <a:ext cx="2663825" cy="58420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Internet: the network of networks</a:t>
            </a:r>
            <a:endParaRPr sz="1600" b="0" i="0" u="none" strike="noStrike" cap="none">
              <a:solidFill>
                <a:schemeClr val="dk1"/>
              </a:solidFill>
              <a:latin typeface="Arial"/>
              <a:ea typeface="Arial"/>
              <a:cs typeface="Arial"/>
              <a:sym typeface="Arial"/>
            </a:endParaRPr>
          </a:p>
        </p:txBody>
      </p:sp>
      <p:pic>
        <p:nvPicPr>
          <p:cNvPr id="137" name="Google Shape;137;p4" descr="Puzzle"/>
          <p:cNvPicPr preferRelativeResize="0"/>
          <p:nvPr/>
        </p:nvPicPr>
        <p:blipFill rotWithShape="1">
          <a:blip r:embed="rId3">
            <a:alphaModFix/>
          </a:blip>
          <a:srcRect/>
          <a:stretch/>
        </p:blipFill>
        <p:spPr>
          <a:xfrm rot="2653558">
            <a:off x="8172450" y="296863"/>
            <a:ext cx="603250" cy="603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45"/>
        <p:cNvGrpSpPr/>
        <p:nvPr/>
      </p:nvGrpSpPr>
      <p:grpSpPr>
        <a:xfrm>
          <a:off x="0" y="0"/>
          <a:ext cx="0" cy="0"/>
          <a:chOff x="0" y="0"/>
          <a:chExt cx="0" cy="0"/>
        </a:xfrm>
      </p:grpSpPr>
      <p:sp>
        <p:nvSpPr>
          <p:cNvPr id="5746" name="Google Shape;5746;p40"/>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Noto Sans Symbols"/>
              <a:buNone/>
            </a:pPr>
            <a:r>
              <a:rPr lang="en-US" sz="1200">
                <a:solidFill>
                  <a:srgbClr val="000000"/>
                </a:solidFill>
                <a:latin typeface="Tahoma"/>
                <a:ea typeface="Tahoma"/>
                <a:cs typeface="Tahoma"/>
                <a:sym typeface="Tahoma"/>
              </a:rPr>
              <a:t>Introduction</a:t>
            </a:r>
            <a:endParaRPr/>
          </a:p>
        </p:txBody>
      </p:sp>
      <p:pic>
        <p:nvPicPr>
          <p:cNvPr id="5747" name="Google Shape;5747;p40" descr="underline_base"/>
          <p:cNvPicPr preferRelativeResize="0"/>
          <p:nvPr/>
        </p:nvPicPr>
        <p:blipFill rotWithShape="1">
          <a:blip r:embed="rId3">
            <a:alphaModFix/>
          </a:blip>
          <a:srcRect/>
          <a:stretch/>
        </p:blipFill>
        <p:spPr>
          <a:xfrm>
            <a:off x="292100" y="912813"/>
            <a:ext cx="7769225" cy="173037"/>
          </a:xfrm>
          <a:prstGeom prst="rect">
            <a:avLst/>
          </a:prstGeom>
          <a:noFill/>
          <a:ln>
            <a:noFill/>
          </a:ln>
        </p:spPr>
      </p:pic>
      <p:sp>
        <p:nvSpPr>
          <p:cNvPr id="5748" name="Google Shape;5748;p40"/>
          <p:cNvSpPr txBox="1">
            <a:spLocks noGrp="1"/>
          </p:cNvSpPr>
          <p:nvPr>
            <p:ph type="title" idx="4294967295"/>
          </p:nvPr>
        </p:nvSpPr>
        <p:spPr>
          <a:xfrm>
            <a:off x="241300" y="280988"/>
            <a:ext cx="8193088" cy="8334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Packet-switching: store-and-forward</a:t>
            </a:r>
            <a:endParaRPr/>
          </a:p>
        </p:txBody>
      </p:sp>
      <p:sp>
        <p:nvSpPr>
          <p:cNvPr id="5749" name="Google Shape;5749;p40"/>
          <p:cNvSpPr txBox="1">
            <a:spLocks noGrp="1"/>
          </p:cNvSpPr>
          <p:nvPr>
            <p:ph type="body" idx="4294967295"/>
          </p:nvPr>
        </p:nvSpPr>
        <p:spPr>
          <a:xfrm>
            <a:off x="579438" y="3486150"/>
            <a:ext cx="4143375" cy="3262313"/>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a:t>takes </a:t>
            </a:r>
            <a:r>
              <a:rPr lang="en-US" sz="2400" i="1"/>
              <a:t>L</a:t>
            </a:r>
            <a:r>
              <a:rPr lang="en-US" sz="2400"/>
              <a:t>/</a:t>
            </a:r>
            <a:r>
              <a:rPr lang="en-US" sz="2400" i="1"/>
              <a:t>R</a:t>
            </a:r>
            <a:r>
              <a:rPr lang="en-US" sz="2400"/>
              <a:t> seconds to transmit (push out) </a:t>
            </a:r>
            <a:r>
              <a:rPr lang="en-US" sz="2400" i="1"/>
              <a:t>L</a:t>
            </a:r>
            <a:r>
              <a:rPr lang="en-US" sz="2400"/>
              <a:t>-bit packet into link at </a:t>
            </a:r>
            <a:r>
              <a:rPr lang="en-US" sz="2400" i="1"/>
              <a:t>R</a:t>
            </a:r>
            <a:r>
              <a:rPr lang="en-US" sz="2400"/>
              <a:t> bps</a:t>
            </a:r>
            <a:endParaRPr/>
          </a:p>
          <a:p>
            <a:pPr marL="287338" lvl="0" indent="-287338" algn="l" rtl="0">
              <a:lnSpc>
                <a:spcPct val="85000"/>
              </a:lnSpc>
              <a:spcBef>
                <a:spcPts val="480"/>
              </a:spcBef>
              <a:spcAft>
                <a:spcPts val="0"/>
              </a:spcAft>
              <a:buSzPts val="2400"/>
              <a:buChar char="▪"/>
            </a:pPr>
            <a:r>
              <a:rPr lang="en-US" sz="2400" i="1">
                <a:solidFill>
                  <a:srgbClr val="CC0000"/>
                </a:solidFill>
              </a:rPr>
              <a:t>store and forward:</a:t>
            </a:r>
            <a:r>
              <a:rPr lang="en-US" sz="2400" i="1">
                <a:solidFill>
                  <a:srgbClr val="FF0000"/>
                </a:solidFill>
              </a:rPr>
              <a:t> </a:t>
            </a:r>
            <a:r>
              <a:rPr lang="en-US" sz="2400"/>
              <a:t>entire packet must  arrive at router before it can be transmitted on next link</a:t>
            </a:r>
            <a:endParaRPr/>
          </a:p>
        </p:txBody>
      </p:sp>
      <p:sp>
        <p:nvSpPr>
          <p:cNvPr id="5750" name="Google Shape;5750;p40"/>
          <p:cNvSpPr txBox="1">
            <a:spLocks noGrp="1"/>
          </p:cNvSpPr>
          <p:nvPr>
            <p:ph type="body" idx="4294967295"/>
          </p:nvPr>
        </p:nvSpPr>
        <p:spPr>
          <a:xfrm>
            <a:off x="5456238" y="3602038"/>
            <a:ext cx="3514725" cy="2232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400"/>
              <a:buFont typeface="Noto Sans Symbols"/>
              <a:buNone/>
            </a:pPr>
            <a:r>
              <a:rPr lang="en-US" sz="2400" i="1">
                <a:solidFill>
                  <a:srgbClr val="000099"/>
                </a:solidFill>
              </a:rPr>
              <a:t>one-hop numerical example:</a:t>
            </a:r>
            <a:endParaRPr/>
          </a:p>
          <a:p>
            <a:pPr marL="231775" lvl="0" indent="-231775" algn="l" rtl="0">
              <a:lnSpc>
                <a:spcPct val="90000"/>
              </a:lnSpc>
              <a:spcBef>
                <a:spcPts val="480"/>
              </a:spcBef>
              <a:spcAft>
                <a:spcPts val="0"/>
              </a:spcAft>
              <a:buSzPts val="2400"/>
              <a:buFont typeface="Noto Sans Symbols"/>
              <a:buChar char="▪"/>
            </a:pPr>
            <a:r>
              <a:rPr lang="en-US" sz="2400" i="1"/>
              <a:t>L</a:t>
            </a:r>
            <a:r>
              <a:rPr lang="en-US" sz="2400"/>
              <a:t> = 7.5 Mbits</a:t>
            </a:r>
            <a:endParaRPr/>
          </a:p>
          <a:p>
            <a:pPr marL="231775" lvl="0" indent="-231775" algn="l" rtl="0">
              <a:lnSpc>
                <a:spcPct val="90000"/>
              </a:lnSpc>
              <a:spcBef>
                <a:spcPts val="480"/>
              </a:spcBef>
              <a:spcAft>
                <a:spcPts val="0"/>
              </a:spcAft>
              <a:buSzPts val="2400"/>
              <a:buFont typeface="Noto Sans Symbols"/>
              <a:buChar char="▪"/>
            </a:pPr>
            <a:r>
              <a:rPr lang="en-US" sz="2400" i="1"/>
              <a:t>R</a:t>
            </a:r>
            <a:r>
              <a:rPr lang="en-US" sz="2400"/>
              <a:t> = 1.5 Mbps</a:t>
            </a:r>
            <a:endParaRPr/>
          </a:p>
          <a:p>
            <a:pPr marL="231775" lvl="0" indent="-231775" algn="l" rtl="0">
              <a:lnSpc>
                <a:spcPct val="90000"/>
              </a:lnSpc>
              <a:spcBef>
                <a:spcPts val="480"/>
              </a:spcBef>
              <a:spcAft>
                <a:spcPts val="0"/>
              </a:spcAft>
              <a:buSzPts val="2400"/>
              <a:buFont typeface="Noto Sans Symbols"/>
              <a:buChar char="▪"/>
            </a:pPr>
            <a:r>
              <a:rPr lang="en-US" sz="2400"/>
              <a:t>one-hop transmission delay = 5 sec</a:t>
            </a:r>
            <a:endParaRPr/>
          </a:p>
        </p:txBody>
      </p:sp>
      <p:sp>
        <p:nvSpPr>
          <p:cNvPr id="5751" name="Google Shape;5751;p40"/>
          <p:cNvSpPr/>
          <p:nvPr/>
        </p:nvSpPr>
        <p:spPr>
          <a:xfrm>
            <a:off x="4975225" y="5695950"/>
            <a:ext cx="152400" cy="728663"/>
          </a:xfrm>
          <a:prstGeom prst="rightBrace">
            <a:avLst>
              <a:gd name="adj1" fmla="val 50115"/>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Times New Roman"/>
              <a:ea typeface="Times New Roman"/>
              <a:cs typeface="Times New Roman"/>
              <a:sym typeface="Times New Roman"/>
            </a:endParaRPr>
          </a:p>
        </p:txBody>
      </p:sp>
      <p:sp>
        <p:nvSpPr>
          <p:cNvPr id="5752" name="Google Shape;5752;p40"/>
          <p:cNvSpPr txBox="1"/>
          <p:nvPr/>
        </p:nvSpPr>
        <p:spPr>
          <a:xfrm>
            <a:off x="5121275" y="5999163"/>
            <a:ext cx="2797175"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a:solidFill>
                  <a:srgbClr val="000000"/>
                </a:solidFill>
                <a:latin typeface="Gill Sans"/>
                <a:ea typeface="Gill Sans"/>
                <a:cs typeface="Gill Sans"/>
                <a:sym typeface="Gill Sans"/>
              </a:rPr>
              <a:t>more on delay shortly …</a:t>
            </a:r>
            <a:endParaRPr/>
          </a:p>
        </p:txBody>
      </p:sp>
      <p:sp>
        <p:nvSpPr>
          <p:cNvPr id="5753" name="Google Shape;5753;p4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a:solidFill>
                  <a:srgbClr val="000000"/>
                </a:solidFill>
                <a:latin typeface="Tahoma"/>
                <a:ea typeface="Tahoma"/>
                <a:cs typeface="Tahoma"/>
                <a:sym typeface="Tahoma"/>
              </a:rPr>
              <a:t>1-</a:t>
            </a:r>
            <a:fld id="{00000000-1234-1234-1234-123412341234}" type="slidenum">
              <a:rPr lang="en-US" sz="1200">
                <a:solidFill>
                  <a:srgbClr val="000000"/>
                </a:solidFill>
                <a:latin typeface="Tahoma"/>
                <a:ea typeface="Tahoma"/>
                <a:cs typeface="Tahoma"/>
                <a:sym typeface="Tahoma"/>
              </a:rPr>
              <a:t>40</a:t>
            </a:fld>
            <a:endParaRPr sz="1200">
              <a:solidFill>
                <a:srgbClr val="000000"/>
              </a:solidFill>
              <a:latin typeface="Tahoma"/>
              <a:ea typeface="Tahoma"/>
              <a:cs typeface="Tahoma"/>
              <a:sym typeface="Tahoma"/>
            </a:endParaRPr>
          </a:p>
        </p:txBody>
      </p:sp>
      <p:grpSp>
        <p:nvGrpSpPr>
          <p:cNvPr id="5754" name="Google Shape;5754;p40"/>
          <p:cNvGrpSpPr/>
          <p:nvPr/>
        </p:nvGrpSpPr>
        <p:grpSpPr>
          <a:xfrm>
            <a:off x="581025" y="1096962"/>
            <a:ext cx="7899400" cy="2159000"/>
            <a:chOff x="541338" y="1196975"/>
            <a:chExt cx="7899400" cy="2159000"/>
          </a:xfrm>
        </p:grpSpPr>
        <p:sp>
          <p:nvSpPr>
            <p:cNvPr id="5755" name="Google Shape;5755;p40"/>
            <p:cNvSpPr txBox="1"/>
            <p:nvPr/>
          </p:nvSpPr>
          <p:spPr>
            <a:xfrm>
              <a:off x="882650" y="2679700"/>
              <a:ext cx="658813" cy="307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source</a:t>
              </a:r>
              <a:endParaRPr/>
            </a:p>
          </p:txBody>
        </p:sp>
        <p:grpSp>
          <p:nvGrpSpPr>
            <p:cNvPr id="5756" name="Google Shape;5756;p40"/>
            <p:cNvGrpSpPr/>
            <p:nvPr/>
          </p:nvGrpSpPr>
          <p:grpSpPr>
            <a:xfrm>
              <a:off x="1630363" y="2633562"/>
              <a:ext cx="1057275" cy="555726"/>
              <a:chOff x="1816230" y="5881653"/>
              <a:chExt cx="1843339" cy="976347"/>
            </a:xfrm>
          </p:grpSpPr>
          <p:pic>
            <p:nvPicPr>
              <p:cNvPr id="5757" name="Google Shape;5757;p40"/>
              <p:cNvPicPr preferRelativeResize="0"/>
              <p:nvPr/>
            </p:nvPicPr>
            <p:blipFill rotWithShape="1">
              <a:blip r:embed="rId4">
                <a:alphaModFix/>
              </a:blip>
              <a:srcRect/>
              <a:stretch/>
            </p:blipFill>
            <p:spPr>
              <a:xfrm>
                <a:off x="1816230" y="6144002"/>
                <a:ext cx="1843339" cy="713998"/>
              </a:xfrm>
              <a:prstGeom prst="rect">
                <a:avLst/>
              </a:prstGeom>
              <a:noFill/>
              <a:ln>
                <a:noFill/>
              </a:ln>
            </p:spPr>
          </p:pic>
          <p:sp>
            <p:nvSpPr>
              <p:cNvPr id="5758" name="Google Shape;5758;p40"/>
              <p:cNvSpPr/>
              <p:nvPr/>
            </p:nvSpPr>
            <p:spPr>
              <a:xfrm rot="1049095">
                <a:off x="1947488" y="6118900"/>
                <a:ext cx="1650399" cy="462656"/>
              </a:xfrm>
              <a:prstGeom prst="rect">
                <a:avLst/>
              </a:prstGeom>
              <a:gradFill>
                <a:gsLst>
                  <a:gs pos="0">
                    <a:srgbClr val="FFFFFF"/>
                  </a:gs>
                  <a:gs pos="50000">
                    <a:srgbClr val="FFFFFF"/>
                  </a:gs>
                  <a:gs pos="100000">
                    <a:srgbClr val="FFFFFF"/>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cxnSp>
          <p:nvCxnSpPr>
            <p:cNvPr id="5759" name="Google Shape;5759;p40"/>
            <p:cNvCxnSpPr/>
            <p:nvPr/>
          </p:nvCxnSpPr>
          <p:spPr>
            <a:xfrm>
              <a:off x="2576513" y="2874963"/>
              <a:ext cx="1738312" cy="0"/>
            </a:xfrm>
            <a:prstGeom prst="straightConnector1">
              <a:avLst/>
            </a:prstGeom>
            <a:noFill/>
            <a:ln w="19050" cap="flat" cmpd="sng">
              <a:solidFill>
                <a:srgbClr val="000000"/>
              </a:solidFill>
              <a:prstDash val="solid"/>
              <a:round/>
              <a:headEnd type="none" w="med" len="med"/>
              <a:tailEnd type="none" w="med" len="med"/>
            </a:ln>
          </p:spPr>
        </p:cxnSp>
        <p:grpSp>
          <p:nvGrpSpPr>
            <p:cNvPr id="5760" name="Google Shape;5760;p40"/>
            <p:cNvGrpSpPr/>
            <p:nvPr/>
          </p:nvGrpSpPr>
          <p:grpSpPr>
            <a:xfrm>
              <a:off x="3922713" y="2687638"/>
              <a:ext cx="1058862" cy="384175"/>
              <a:chOff x="5142253" y="5649029"/>
              <a:chExt cx="1304545" cy="695633"/>
            </a:xfrm>
          </p:grpSpPr>
          <p:grpSp>
            <p:nvGrpSpPr>
              <p:cNvPr id="5761" name="Google Shape;5761;p40"/>
              <p:cNvGrpSpPr/>
              <p:nvPr/>
            </p:nvGrpSpPr>
            <p:grpSpPr>
              <a:xfrm>
                <a:off x="5147271" y="5649029"/>
                <a:ext cx="1276350" cy="695633"/>
                <a:chOff x="4981575" y="5851547"/>
                <a:chExt cx="1276350" cy="695633"/>
              </a:xfrm>
            </p:grpSpPr>
            <p:pic>
              <p:nvPicPr>
                <p:cNvPr id="5762" name="Google Shape;5762;p40"/>
                <p:cNvPicPr preferRelativeResize="0"/>
                <p:nvPr/>
              </p:nvPicPr>
              <p:blipFill rotWithShape="1">
                <a:blip r:embed="rId5">
                  <a:alphaModFix/>
                </a:blip>
                <a:srcRect/>
                <a:stretch/>
              </p:blipFill>
              <p:spPr>
                <a:xfrm>
                  <a:off x="4981575" y="5944151"/>
                  <a:ext cx="1276350" cy="603029"/>
                </a:xfrm>
                <a:prstGeom prst="rect">
                  <a:avLst/>
                </a:prstGeom>
                <a:noFill/>
                <a:ln>
                  <a:noFill/>
                </a:ln>
              </p:spPr>
            </p:pic>
            <p:sp>
              <p:nvSpPr>
                <p:cNvPr id="5763" name="Google Shape;5763;p40"/>
                <p:cNvSpPr/>
                <p:nvPr/>
              </p:nvSpPr>
              <p:spPr>
                <a:xfrm>
                  <a:off x="6065959" y="6205112"/>
                  <a:ext cx="44985" cy="224212"/>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sp>
              <p:nvSpPr>
                <p:cNvPr id="5764" name="Google Shape;5764;p40"/>
                <p:cNvSpPr/>
                <p:nvPr/>
              </p:nvSpPr>
              <p:spPr>
                <a:xfrm>
                  <a:off x="5178008" y="6228108"/>
                  <a:ext cx="62587" cy="224212"/>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sp>
              <p:nvSpPr>
                <p:cNvPr id="5765" name="Google Shape;5765;p40"/>
                <p:cNvSpPr/>
                <p:nvPr/>
              </p:nvSpPr>
              <p:spPr>
                <a:xfrm>
                  <a:off x="5023497" y="5851547"/>
                  <a:ext cx="1196974" cy="494417"/>
                </a:xfrm>
                <a:prstGeom prst="ellipse">
                  <a:avLst/>
                </a:prstGeom>
                <a:solidFill>
                  <a:srgbClr val="EA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grpSp>
          <p:sp>
            <p:nvSpPr>
              <p:cNvPr id="5766" name="Google Shape;5766;p40"/>
              <p:cNvSpPr/>
              <p:nvPr/>
            </p:nvSpPr>
            <p:spPr>
              <a:xfrm>
                <a:off x="6360741" y="5695021"/>
                <a:ext cx="86057" cy="12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sp>
            <p:nvSpPr>
              <p:cNvPr id="5767" name="Google Shape;5767;p40"/>
              <p:cNvSpPr/>
              <p:nvPr/>
            </p:nvSpPr>
            <p:spPr>
              <a:xfrm>
                <a:off x="5142253" y="5700770"/>
                <a:ext cx="86057" cy="12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grpSp>
        <p:grpSp>
          <p:nvGrpSpPr>
            <p:cNvPr id="5768" name="Google Shape;5768;p40"/>
            <p:cNvGrpSpPr/>
            <p:nvPr/>
          </p:nvGrpSpPr>
          <p:grpSpPr>
            <a:xfrm>
              <a:off x="3876675" y="1608138"/>
              <a:ext cx="1092200" cy="303212"/>
              <a:chOff x="5128542" y="4838701"/>
              <a:chExt cx="1300833" cy="530211"/>
            </a:xfrm>
          </p:grpSpPr>
          <p:pic>
            <p:nvPicPr>
              <p:cNvPr id="5769" name="Google Shape;5769;p40"/>
              <p:cNvPicPr preferRelativeResize="0"/>
              <p:nvPr/>
            </p:nvPicPr>
            <p:blipFill rotWithShape="1">
              <a:blip r:embed="rId6">
                <a:alphaModFix/>
              </a:blip>
              <a:srcRect/>
              <a:stretch/>
            </p:blipFill>
            <p:spPr>
              <a:xfrm>
                <a:off x="5128542" y="4838701"/>
                <a:ext cx="1300833" cy="491347"/>
              </a:xfrm>
              <a:prstGeom prst="rect">
                <a:avLst/>
              </a:prstGeom>
              <a:noFill/>
              <a:ln>
                <a:noFill/>
              </a:ln>
            </p:spPr>
          </p:pic>
          <p:sp>
            <p:nvSpPr>
              <p:cNvPr id="5770" name="Google Shape;5770;p40"/>
              <p:cNvSpPr/>
              <p:nvPr/>
            </p:nvSpPr>
            <p:spPr>
              <a:xfrm>
                <a:off x="6327275" y="5219009"/>
                <a:ext cx="86974" cy="12769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sp>
            <p:nvSpPr>
              <p:cNvPr id="5771" name="Google Shape;5771;p40"/>
              <p:cNvSpPr/>
              <p:nvPr/>
            </p:nvSpPr>
            <p:spPr>
              <a:xfrm>
                <a:off x="5158794" y="5241217"/>
                <a:ext cx="86974" cy="12769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grpSp>
        <p:grpSp>
          <p:nvGrpSpPr>
            <p:cNvPr id="5772" name="Google Shape;5772;p40"/>
            <p:cNvGrpSpPr/>
            <p:nvPr/>
          </p:nvGrpSpPr>
          <p:grpSpPr>
            <a:xfrm>
              <a:off x="1718988" y="1196975"/>
              <a:ext cx="1183238" cy="820743"/>
              <a:chOff x="2363111" y="4309243"/>
              <a:chExt cx="1821512" cy="1441161"/>
            </a:xfrm>
          </p:grpSpPr>
          <p:pic>
            <p:nvPicPr>
              <p:cNvPr id="5773" name="Google Shape;5773;p40"/>
              <p:cNvPicPr preferRelativeResize="0"/>
              <p:nvPr/>
            </p:nvPicPr>
            <p:blipFill rotWithShape="1">
              <a:blip r:embed="rId7">
                <a:alphaModFix/>
              </a:blip>
              <a:srcRect/>
              <a:stretch/>
            </p:blipFill>
            <p:spPr>
              <a:xfrm>
                <a:off x="2583481" y="4309243"/>
                <a:ext cx="1285463" cy="1282262"/>
              </a:xfrm>
              <a:prstGeom prst="rect">
                <a:avLst/>
              </a:prstGeom>
              <a:noFill/>
              <a:ln>
                <a:noFill/>
              </a:ln>
            </p:spPr>
          </p:pic>
          <p:sp>
            <p:nvSpPr>
              <p:cNvPr id="5774" name="Google Shape;5774;p40"/>
              <p:cNvSpPr/>
              <p:nvPr/>
            </p:nvSpPr>
            <p:spPr>
              <a:xfrm rot="-9998178">
                <a:off x="2387973" y="5128665"/>
                <a:ext cx="1771787" cy="422704"/>
              </a:xfrm>
              <a:prstGeom prst="rect">
                <a:avLst/>
              </a:prstGeom>
              <a:gradFill>
                <a:gsLst>
                  <a:gs pos="0">
                    <a:srgbClr val="FFFFFF"/>
                  </a:gs>
                  <a:gs pos="50000">
                    <a:srgbClr val="FFFFFF"/>
                  </a:gs>
                  <a:gs pos="100000">
                    <a:srgbClr val="FFFFFF"/>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5775" name="Google Shape;5775;p40"/>
            <p:cNvSpPr txBox="1"/>
            <p:nvPr/>
          </p:nvSpPr>
          <p:spPr>
            <a:xfrm>
              <a:off x="2935288" y="2908300"/>
              <a:ext cx="566737" cy="306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0000"/>
                  </a:solidFill>
                  <a:latin typeface="Calibri"/>
                  <a:ea typeface="Calibri"/>
                  <a:cs typeface="Calibri"/>
                  <a:sym typeface="Calibri"/>
                </a:rPr>
                <a:t>R</a:t>
              </a:r>
              <a:r>
                <a:rPr lang="en-US" sz="1800">
                  <a:solidFill>
                    <a:srgbClr val="000000"/>
                  </a:solidFill>
                  <a:latin typeface="Calibri"/>
                  <a:ea typeface="Calibri"/>
                  <a:cs typeface="Calibri"/>
                  <a:sym typeface="Calibri"/>
                </a:rPr>
                <a:t> bps</a:t>
              </a:r>
              <a:endParaRPr/>
            </a:p>
          </p:txBody>
        </p:sp>
        <p:cxnSp>
          <p:nvCxnSpPr>
            <p:cNvPr id="5776" name="Google Shape;5776;p40"/>
            <p:cNvCxnSpPr/>
            <p:nvPr/>
          </p:nvCxnSpPr>
          <p:spPr>
            <a:xfrm>
              <a:off x="4967288" y="2879725"/>
              <a:ext cx="1738312" cy="0"/>
            </a:xfrm>
            <a:prstGeom prst="straightConnector1">
              <a:avLst/>
            </a:prstGeom>
            <a:noFill/>
            <a:ln w="19050" cap="flat" cmpd="sng">
              <a:solidFill>
                <a:srgbClr val="000000"/>
              </a:solidFill>
              <a:prstDash val="solid"/>
              <a:round/>
              <a:headEnd type="none" w="med" len="med"/>
              <a:tailEnd type="none" w="med" len="med"/>
            </a:ln>
          </p:spPr>
        </p:cxnSp>
        <p:grpSp>
          <p:nvGrpSpPr>
            <p:cNvPr id="5777" name="Google Shape;5777;p40"/>
            <p:cNvGrpSpPr/>
            <p:nvPr/>
          </p:nvGrpSpPr>
          <p:grpSpPr>
            <a:xfrm>
              <a:off x="5945188" y="2071688"/>
              <a:ext cx="1477962" cy="1284287"/>
              <a:chOff x="-44" y="1473"/>
              <a:chExt cx="981" cy="1105"/>
            </a:xfrm>
          </p:grpSpPr>
          <p:pic>
            <p:nvPicPr>
              <p:cNvPr id="5778" name="Google Shape;5778;p40" descr="desktop_computer_stylized_medium"/>
              <p:cNvPicPr preferRelativeResize="0"/>
              <p:nvPr/>
            </p:nvPicPr>
            <p:blipFill rotWithShape="1">
              <a:blip r:embed="rId8">
                <a:alphaModFix/>
              </a:blip>
              <a:srcRect/>
              <a:stretch/>
            </p:blipFill>
            <p:spPr>
              <a:xfrm flipH="1">
                <a:off x="-44" y="1473"/>
                <a:ext cx="981" cy="1105"/>
              </a:xfrm>
              <a:prstGeom prst="rect">
                <a:avLst/>
              </a:prstGeom>
              <a:noFill/>
              <a:ln>
                <a:noFill/>
              </a:ln>
            </p:spPr>
          </p:pic>
          <p:sp>
            <p:nvSpPr>
              <p:cNvPr id="5779" name="Google Shape;5779;p40"/>
              <p:cNvSpPr/>
              <p:nvPr/>
            </p:nvSpPr>
            <p:spPr>
              <a:xfrm flipH="1">
                <a:off x="374" y="1580"/>
                <a:ext cx="474" cy="505"/>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80" name="Google Shape;5780;p40"/>
            <p:cNvSpPr txBox="1"/>
            <p:nvPr/>
          </p:nvSpPr>
          <p:spPr>
            <a:xfrm>
              <a:off x="7427913" y="2778125"/>
              <a:ext cx="1012825" cy="306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destination</a:t>
              </a:r>
              <a:endParaRPr/>
            </a:p>
          </p:txBody>
        </p:sp>
        <p:sp>
          <p:nvSpPr>
            <p:cNvPr id="5781" name="Google Shape;5781;p40"/>
            <p:cNvSpPr txBox="1"/>
            <p:nvPr/>
          </p:nvSpPr>
          <p:spPr>
            <a:xfrm>
              <a:off x="2619058" y="2575719"/>
              <a:ext cx="234950" cy="280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dirty="0">
                  <a:solidFill>
                    <a:srgbClr val="000000"/>
                  </a:solidFill>
                  <a:latin typeface="Calibri"/>
                  <a:ea typeface="Calibri"/>
                  <a:cs typeface="Calibri"/>
                  <a:sym typeface="Calibri"/>
                </a:rPr>
                <a:t>1</a:t>
              </a:r>
              <a:endParaRPr dirty="0"/>
            </a:p>
          </p:txBody>
        </p:sp>
        <p:sp>
          <p:nvSpPr>
            <p:cNvPr id="5782" name="Google Shape;5782;p40"/>
            <p:cNvSpPr txBox="1"/>
            <p:nvPr/>
          </p:nvSpPr>
          <p:spPr>
            <a:xfrm>
              <a:off x="2330093" y="2581274"/>
              <a:ext cx="234950" cy="280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dirty="0">
                  <a:solidFill>
                    <a:srgbClr val="000000"/>
                  </a:solidFill>
                  <a:latin typeface="Calibri"/>
                  <a:ea typeface="Calibri"/>
                  <a:cs typeface="Calibri"/>
                  <a:sym typeface="Calibri"/>
                </a:rPr>
                <a:t>2</a:t>
              </a:r>
              <a:endParaRPr dirty="0"/>
            </a:p>
          </p:txBody>
        </p:sp>
        <p:sp>
          <p:nvSpPr>
            <p:cNvPr id="5783" name="Google Shape;5783;p40"/>
            <p:cNvSpPr txBox="1"/>
            <p:nvPr/>
          </p:nvSpPr>
          <p:spPr>
            <a:xfrm>
              <a:off x="2011363" y="2578100"/>
              <a:ext cx="234950" cy="280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3</a:t>
              </a:r>
              <a:endParaRPr/>
            </a:p>
          </p:txBody>
        </p:sp>
        <p:grpSp>
          <p:nvGrpSpPr>
            <p:cNvPr id="5784" name="Google Shape;5784;p40"/>
            <p:cNvGrpSpPr/>
            <p:nvPr/>
          </p:nvGrpSpPr>
          <p:grpSpPr>
            <a:xfrm>
              <a:off x="1744663" y="1873250"/>
              <a:ext cx="2940082" cy="841375"/>
              <a:chOff x="593766" y="5264055"/>
              <a:chExt cx="3603006" cy="1011695"/>
            </a:xfrm>
          </p:grpSpPr>
          <p:grpSp>
            <p:nvGrpSpPr>
              <p:cNvPr id="5785" name="Google Shape;5785;p40"/>
              <p:cNvGrpSpPr/>
              <p:nvPr/>
            </p:nvGrpSpPr>
            <p:grpSpPr>
              <a:xfrm>
                <a:off x="3527499" y="5264055"/>
                <a:ext cx="616705" cy="927705"/>
                <a:chOff x="2106358" y="5387204"/>
                <a:chExt cx="616705" cy="927705"/>
              </a:xfrm>
            </p:grpSpPr>
            <p:sp>
              <p:nvSpPr>
                <p:cNvPr id="5786" name="Google Shape;5786;p40"/>
                <p:cNvSpPr/>
                <p:nvPr/>
              </p:nvSpPr>
              <p:spPr>
                <a:xfrm>
                  <a:off x="2577155" y="6049578"/>
                  <a:ext cx="140072" cy="265331"/>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sp>
              <p:nvSpPr>
                <p:cNvPr id="5787" name="Google Shape;5787;p40"/>
                <p:cNvSpPr/>
                <p:nvPr/>
              </p:nvSpPr>
              <p:spPr>
                <a:xfrm>
                  <a:off x="2110248" y="5705984"/>
                  <a:ext cx="466907" cy="608925"/>
                </a:xfrm>
                <a:custGeom>
                  <a:avLst/>
                  <a:gdLst/>
                  <a:ahLst/>
                  <a:cxnLst/>
                  <a:rect l="l" t="t" r="r" b="b"/>
                  <a:pathLst>
                    <a:path w="967997" h="1424095" extrusionOk="0">
                      <a:moveTo>
                        <a:pt x="0" y="0"/>
                      </a:moveTo>
                      <a:lnTo>
                        <a:pt x="0" y="476358"/>
                      </a:lnTo>
                      <a:lnTo>
                        <a:pt x="966787" y="1424095"/>
                      </a:lnTo>
                      <a:cubicBezTo>
                        <a:pt x="965200" y="958958"/>
                        <a:pt x="969205" y="1246013"/>
                        <a:pt x="967618" y="780876"/>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88" name="Google Shape;5788;p40"/>
                <p:cNvSpPr/>
                <p:nvPr/>
              </p:nvSpPr>
              <p:spPr>
                <a:xfrm>
                  <a:off x="2106358" y="5688804"/>
                  <a:ext cx="616705" cy="355048"/>
                </a:xfrm>
                <a:custGeom>
                  <a:avLst/>
                  <a:gdLst/>
                  <a:ahLst/>
                  <a:cxnLst/>
                  <a:rect l="l" t="t" r="r" b="b"/>
                  <a:pathLst>
                    <a:path w="1277416" h="814795" extrusionOk="0">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89" name="Google Shape;5789;p40"/>
                <p:cNvSpPr/>
                <p:nvPr/>
              </p:nvSpPr>
              <p:spPr>
                <a:xfrm>
                  <a:off x="2114139" y="5396749"/>
                  <a:ext cx="595306" cy="647102"/>
                </a:xfrm>
                <a:custGeom>
                  <a:avLst/>
                  <a:gdLst/>
                  <a:ahLst/>
                  <a:cxnLst/>
                  <a:rect l="l" t="t" r="r" b="b"/>
                  <a:pathLst>
                    <a:path w="597877" h="646573" extrusionOk="0">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5790" name="Google Shape;5790;p40"/>
                <p:cNvCxnSpPr>
                  <a:stCxn id="5789" idx="0"/>
                </p:cNvCxnSpPr>
                <p:nvPr/>
              </p:nvCxnSpPr>
              <p:spPr>
                <a:xfrm>
                  <a:off x="2118270" y="5410651"/>
                  <a:ext cx="446400" cy="311100"/>
                </a:xfrm>
                <a:prstGeom prst="straightConnector1">
                  <a:avLst/>
                </a:prstGeom>
                <a:noFill/>
                <a:ln w="12700" cap="flat" cmpd="sng">
                  <a:solidFill>
                    <a:srgbClr val="000000"/>
                  </a:solidFill>
                  <a:prstDash val="dash"/>
                  <a:round/>
                  <a:headEnd type="none" w="med" len="med"/>
                  <a:tailEnd type="none" w="med" len="med"/>
                </a:ln>
              </p:spPr>
            </p:cxnSp>
            <p:cxnSp>
              <p:nvCxnSpPr>
                <p:cNvPr id="5791" name="Google Shape;5791;p40"/>
                <p:cNvCxnSpPr>
                  <a:endCxn id="5789" idx="4"/>
                </p:cNvCxnSpPr>
                <p:nvPr/>
              </p:nvCxnSpPr>
              <p:spPr>
                <a:xfrm rot="10800000" flipH="1">
                  <a:off x="2567354" y="5719063"/>
                  <a:ext cx="140700" cy="2700"/>
                </a:xfrm>
                <a:prstGeom prst="straightConnector1">
                  <a:avLst/>
                </a:prstGeom>
                <a:noFill/>
                <a:ln w="12700" cap="flat" cmpd="sng">
                  <a:solidFill>
                    <a:srgbClr val="000000"/>
                  </a:solidFill>
                  <a:prstDash val="dash"/>
                  <a:round/>
                  <a:headEnd type="none" w="med" len="med"/>
                  <a:tailEnd type="none" w="med" len="med"/>
                </a:ln>
              </p:spPr>
            </p:cxnSp>
            <p:cxnSp>
              <p:nvCxnSpPr>
                <p:cNvPr id="5792" name="Google Shape;5792;p40"/>
                <p:cNvCxnSpPr>
                  <a:endCxn id="5789" idx="2"/>
                </p:cNvCxnSpPr>
                <p:nvPr/>
              </p:nvCxnSpPr>
              <p:spPr>
                <a:xfrm flipH="1">
                  <a:off x="2570064" y="5721763"/>
                  <a:ext cx="2700" cy="321900"/>
                </a:xfrm>
                <a:prstGeom prst="straightConnector1">
                  <a:avLst/>
                </a:prstGeom>
                <a:noFill/>
                <a:ln w="12700" cap="flat" cmpd="sng">
                  <a:solidFill>
                    <a:srgbClr val="000000"/>
                  </a:solidFill>
                  <a:prstDash val="dash"/>
                  <a:round/>
                  <a:headEnd type="none" w="med" len="med"/>
                  <a:tailEnd type="none" w="med" len="med"/>
                </a:ln>
              </p:spPr>
            </p:cxnSp>
            <p:cxnSp>
              <p:nvCxnSpPr>
                <p:cNvPr id="5793" name="Google Shape;5793;p40"/>
                <p:cNvCxnSpPr/>
                <p:nvPr/>
              </p:nvCxnSpPr>
              <p:spPr>
                <a:xfrm flipH="1">
                  <a:off x="2221974" y="5387204"/>
                  <a:ext cx="2705" cy="321934"/>
                </a:xfrm>
                <a:prstGeom prst="straightConnector1">
                  <a:avLst/>
                </a:prstGeom>
                <a:noFill/>
                <a:ln w="12700" cap="flat" cmpd="sng">
                  <a:solidFill>
                    <a:srgbClr val="000000"/>
                  </a:solidFill>
                  <a:prstDash val="dash"/>
                  <a:round/>
                  <a:headEnd type="none" w="med" len="med"/>
                  <a:tailEnd type="none" w="med" len="med"/>
                </a:ln>
              </p:spPr>
            </p:cxnSp>
          </p:grpSp>
          <p:grpSp>
            <p:nvGrpSpPr>
              <p:cNvPr id="5794" name="Google Shape;5794;p40"/>
              <p:cNvGrpSpPr/>
              <p:nvPr/>
            </p:nvGrpSpPr>
            <p:grpSpPr>
              <a:xfrm>
                <a:off x="1327199" y="5273580"/>
                <a:ext cx="616707" cy="927726"/>
                <a:chOff x="2106333" y="5387204"/>
                <a:chExt cx="616707" cy="927726"/>
              </a:xfrm>
            </p:grpSpPr>
            <p:sp>
              <p:nvSpPr>
                <p:cNvPr id="5795" name="Google Shape;5795;p40"/>
                <p:cNvSpPr/>
                <p:nvPr/>
              </p:nvSpPr>
              <p:spPr>
                <a:xfrm>
                  <a:off x="2110224" y="5706003"/>
                  <a:ext cx="466907" cy="608926"/>
                </a:xfrm>
                <a:custGeom>
                  <a:avLst/>
                  <a:gdLst/>
                  <a:ahLst/>
                  <a:cxnLst/>
                  <a:rect l="l" t="t" r="r" b="b"/>
                  <a:pathLst>
                    <a:path w="967997" h="1424095" extrusionOk="0">
                      <a:moveTo>
                        <a:pt x="0" y="0"/>
                      </a:moveTo>
                      <a:lnTo>
                        <a:pt x="0" y="476358"/>
                      </a:lnTo>
                      <a:lnTo>
                        <a:pt x="966787" y="1424095"/>
                      </a:lnTo>
                      <a:cubicBezTo>
                        <a:pt x="965200" y="958958"/>
                        <a:pt x="969205" y="1246013"/>
                        <a:pt x="967618" y="780876"/>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96" name="Google Shape;5796;p40"/>
                <p:cNvSpPr/>
                <p:nvPr/>
              </p:nvSpPr>
              <p:spPr>
                <a:xfrm>
                  <a:off x="2106333" y="5688824"/>
                  <a:ext cx="616707" cy="355048"/>
                </a:xfrm>
                <a:custGeom>
                  <a:avLst/>
                  <a:gdLst/>
                  <a:ahLst/>
                  <a:cxnLst/>
                  <a:rect l="l" t="t" r="r" b="b"/>
                  <a:pathLst>
                    <a:path w="1277416" h="814795" extrusionOk="0">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97" name="Google Shape;5797;p40"/>
                <p:cNvSpPr/>
                <p:nvPr/>
              </p:nvSpPr>
              <p:spPr>
                <a:xfrm>
                  <a:off x="2577131" y="6049598"/>
                  <a:ext cx="140072" cy="265332"/>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sp>
              <p:nvSpPr>
                <p:cNvPr id="5798" name="Google Shape;5798;p40"/>
                <p:cNvSpPr/>
                <p:nvPr/>
              </p:nvSpPr>
              <p:spPr>
                <a:xfrm>
                  <a:off x="2114115" y="5396768"/>
                  <a:ext cx="595306" cy="647103"/>
                </a:xfrm>
                <a:custGeom>
                  <a:avLst/>
                  <a:gdLst/>
                  <a:ahLst/>
                  <a:cxnLst/>
                  <a:rect l="l" t="t" r="r" b="b"/>
                  <a:pathLst>
                    <a:path w="597877" h="646573" extrusionOk="0">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5799" name="Google Shape;5799;p40"/>
                <p:cNvCxnSpPr>
                  <a:stCxn id="5798" idx="0"/>
                </p:cNvCxnSpPr>
                <p:nvPr/>
              </p:nvCxnSpPr>
              <p:spPr>
                <a:xfrm>
                  <a:off x="2118270" y="5410651"/>
                  <a:ext cx="446400" cy="311100"/>
                </a:xfrm>
                <a:prstGeom prst="straightConnector1">
                  <a:avLst/>
                </a:prstGeom>
                <a:noFill/>
                <a:ln w="12700" cap="flat" cmpd="sng">
                  <a:solidFill>
                    <a:srgbClr val="000000"/>
                  </a:solidFill>
                  <a:prstDash val="dash"/>
                  <a:round/>
                  <a:headEnd type="none" w="med" len="med"/>
                  <a:tailEnd type="none" w="med" len="med"/>
                </a:ln>
              </p:spPr>
            </p:cxnSp>
            <p:cxnSp>
              <p:nvCxnSpPr>
                <p:cNvPr id="5800" name="Google Shape;5800;p40"/>
                <p:cNvCxnSpPr>
                  <a:endCxn id="5798" idx="4"/>
                </p:cNvCxnSpPr>
                <p:nvPr/>
              </p:nvCxnSpPr>
              <p:spPr>
                <a:xfrm rot="10800000" flipH="1">
                  <a:off x="2567354" y="5719063"/>
                  <a:ext cx="140700" cy="2700"/>
                </a:xfrm>
                <a:prstGeom prst="straightConnector1">
                  <a:avLst/>
                </a:prstGeom>
                <a:noFill/>
                <a:ln w="12700" cap="flat" cmpd="sng">
                  <a:solidFill>
                    <a:srgbClr val="000000"/>
                  </a:solidFill>
                  <a:prstDash val="dash"/>
                  <a:round/>
                  <a:headEnd type="none" w="med" len="med"/>
                  <a:tailEnd type="none" w="med" len="med"/>
                </a:ln>
              </p:spPr>
            </p:cxnSp>
            <p:cxnSp>
              <p:nvCxnSpPr>
                <p:cNvPr id="5801" name="Google Shape;5801;p40"/>
                <p:cNvCxnSpPr>
                  <a:endCxn id="5798" idx="2"/>
                </p:cNvCxnSpPr>
                <p:nvPr/>
              </p:nvCxnSpPr>
              <p:spPr>
                <a:xfrm flipH="1">
                  <a:off x="2570064" y="5721763"/>
                  <a:ext cx="2700" cy="321900"/>
                </a:xfrm>
                <a:prstGeom prst="straightConnector1">
                  <a:avLst/>
                </a:prstGeom>
                <a:noFill/>
                <a:ln w="12700" cap="flat" cmpd="sng">
                  <a:solidFill>
                    <a:srgbClr val="000000"/>
                  </a:solidFill>
                  <a:prstDash val="dash"/>
                  <a:round/>
                  <a:headEnd type="none" w="med" len="med"/>
                  <a:tailEnd type="none" w="med" len="med"/>
                </a:ln>
              </p:spPr>
            </p:cxnSp>
            <p:cxnSp>
              <p:nvCxnSpPr>
                <p:cNvPr id="5802" name="Google Shape;5802;p40"/>
                <p:cNvCxnSpPr/>
                <p:nvPr/>
              </p:nvCxnSpPr>
              <p:spPr>
                <a:xfrm flipH="1">
                  <a:off x="2221974" y="5387204"/>
                  <a:ext cx="2705" cy="321934"/>
                </a:xfrm>
                <a:prstGeom prst="straightConnector1">
                  <a:avLst/>
                </a:prstGeom>
                <a:noFill/>
                <a:ln w="12700" cap="flat" cmpd="sng">
                  <a:solidFill>
                    <a:srgbClr val="000000"/>
                  </a:solidFill>
                  <a:prstDash val="dash"/>
                  <a:round/>
                  <a:headEnd type="none" w="med" len="med"/>
                  <a:tailEnd type="none" w="med" len="med"/>
                </a:ln>
              </p:spPr>
            </p:cxnSp>
          </p:grpSp>
          <p:grpSp>
            <p:nvGrpSpPr>
              <p:cNvPr id="5803" name="Google Shape;5803;p40"/>
              <p:cNvGrpSpPr/>
              <p:nvPr/>
            </p:nvGrpSpPr>
            <p:grpSpPr>
              <a:xfrm>
                <a:off x="971183" y="5294596"/>
                <a:ext cx="606979" cy="914343"/>
                <a:chOff x="333961" y="4406169"/>
                <a:chExt cx="1255305" cy="2136353"/>
              </a:xfrm>
            </p:grpSpPr>
            <p:sp>
              <p:nvSpPr>
                <p:cNvPr id="5804" name="Google Shape;5804;p40"/>
                <p:cNvSpPr/>
                <p:nvPr/>
              </p:nvSpPr>
              <p:spPr>
                <a:xfrm>
                  <a:off x="333961" y="4406169"/>
                  <a:ext cx="969641" cy="2136353"/>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05" name="Google Shape;5805;p40"/>
                <p:cNvSpPr/>
                <p:nvPr/>
              </p:nvSpPr>
              <p:spPr>
                <a:xfrm>
                  <a:off x="350055" y="4410631"/>
                  <a:ext cx="1239211" cy="771583"/>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06" name="Google Shape;5806;p40"/>
                <p:cNvSpPr/>
                <p:nvPr/>
              </p:nvSpPr>
              <p:spPr>
                <a:xfrm>
                  <a:off x="1299580" y="5177755"/>
                  <a:ext cx="289686" cy="1351386"/>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grpSp>
          <p:sp>
            <p:nvSpPr>
              <p:cNvPr id="5807" name="Google Shape;5807;p40"/>
              <p:cNvSpPr/>
              <p:nvPr/>
            </p:nvSpPr>
            <p:spPr>
              <a:xfrm>
                <a:off x="1838851" y="6126859"/>
                <a:ext cx="2180844" cy="64901"/>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sp>
            <p:nvSpPr>
              <p:cNvPr id="5808" name="Google Shape;5808;p40"/>
              <p:cNvSpPr/>
              <p:nvPr/>
            </p:nvSpPr>
            <p:spPr>
              <a:xfrm>
                <a:off x="2556720" y="6056232"/>
                <a:ext cx="266527" cy="219518"/>
              </a:xfrm>
              <a:prstGeom prst="rightArrow">
                <a:avLst>
                  <a:gd name="adj1" fmla="val 13889"/>
                  <a:gd name="adj2" fmla="val 53703"/>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grpSp>
            <p:nvGrpSpPr>
              <p:cNvPr id="5809" name="Google Shape;5809;p40"/>
              <p:cNvGrpSpPr/>
              <p:nvPr/>
            </p:nvGrpSpPr>
            <p:grpSpPr>
              <a:xfrm>
                <a:off x="593766" y="5285053"/>
                <a:ext cx="605033" cy="914342"/>
                <a:chOff x="335231" y="4406992"/>
                <a:chExt cx="1251280" cy="2136350"/>
              </a:xfrm>
            </p:grpSpPr>
            <p:sp>
              <p:nvSpPr>
                <p:cNvPr id="5810" name="Google Shape;5810;p40"/>
                <p:cNvSpPr/>
                <p:nvPr/>
              </p:nvSpPr>
              <p:spPr>
                <a:xfrm>
                  <a:off x="335231" y="4406992"/>
                  <a:ext cx="965619" cy="2136350"/>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11" name="Google Shape;5811;p40"/>
                <p:cNvSpPr/>
                <p:nvPr/>
              </p:nvSpPr>
              <p:spPr>
                <a:xfrm>
                  <a:off x="351325" y="4411451"/>
                  <a:ext cx="1235186" cy="771586"/>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12" name="Google Shape;5812;p40"/>
                <p:cNvSpPr/>
                <p:nvPr/>
              </p:nvSpPr>
              <p:spPr>
                <a:xfrm>
                  <a:off x="1296825" y="5178575"/>
                  <a:ext cx="289686" cy="1351389"/>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grpSp>
          <p:sp>
            <p:nvSpPr>
              <p:cNvPr id="5813" name="Google Shape;5813;p40"/>
              <p:cNvSpPr/>
              <p:nvPr/>
            </p:nvSpPr>
            <p:spPr>
              <a:xfrm rot="-5245926">
                <a:off x="3947358" y="5684800"/>
                <a:ext cx="267240" cy="219835"/>
              </a:xfrm>
              <a:prstGeom prst="rightArrow">
                <a:avLst>
                  <a:gd name="adj1" fmla="val 13889"/>
                  <a:gd name="adj2" fmla="val 53702"/>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FFFF"/>
                  </a:solidFill>
                  <a:latin typeface="Calibri"/>
                  <a:ea typeface="Calibri"/>
                  <a:cs typeface="Calibri"/>
                  <a:sym typeface="Calibri"/>
                </a:endParaRPr>
              </a:p>
            </p:txBody>
          </p:sp>
        </p:grpSp>
        <p:sp>
          <p:nvSpPr>
            <p:cNvPr id="5814" name="Google Shape;5814;p40"/>
            <p:cNvSpPr txBox="1"/>
            <p:nvPr/>
          </p:nvSpPr>
          <p:spPr>
            <a:xfrm>
              <a:off x="541338" y="1903413"/>
              <a:ext cx="1181100" cy="533400"/>
            </a:xfrm>
            <a:prstGeom prst="rect">
              <a:avLst/>
            </a:prstGeom>
            <a:noFill/>
            <a:ln>
              <a:noFill/>
            </a:ln>
          </p:spPr>
          <p:txBody>
            <a:bodyPr spcFirstLastPara="1" wrap="square" lIns="91425" tIns="45700" rIns="91425" bIns="45700" anchor="t" anchorCtr="0">
              <a:spAutoFit/>
            </a:bodyPr>
            <a:lstStyle/>
            <a:p>
              <a:pPr marL="0" marR="0" lvl="0" indent="0" algn="l" rtl="0">
                <a:lnSpc>
                  <a:spcPct val="94444"/>
                </a:lnSpc>
                <a:spcBef>
                  <a:spcPts val="0"/>
                </a:spcBef>
                <a:spcAft>
                  <a:spcPts val="0"/>
                </a:spcAft>
                <a:buNone/>
              </a:pPr>
              <a:r>
                <a:rPr lang="en-US" sz="1800" i="1">
                  <a:solidFill>
                    <a:srgbClr val="000000"/>
                  </a:solidFill>
                  <a:latin typeface="Calibri"/>
                  <a:ea typeface="Calibri"/>
                  <a:cs typeface="Calibri"/>
                  <a:sym typeface="Calibri"/>
                </a:rPr>
                <a:t>L</a:t>
              </a:r>
              <a:r>
                <a:rPr lang="en-US" sz="1800">
                  <a:solidFill>
                    <a:srgbClr val="000000"/>
                  </a:solidFill>
                  <a:latin typeface="Calibri"/>
                  <a:ea typeface="Calibri"/>
                  <a:cs typeface="Calibri"/>
                  <a:sym typeface="Calibri"/>
                </a:rPr>
                <a:t> bits</a:t>
              </a:r>
              <a:endParaRPr/>
            </a:p>
            <a:p>
              <a:pPr marL="0" marR="0" lvl="0" indent="0" algn="l" rtl="0">
                <a:lnSpc>
                  <a:spcPct val="94444"/>
                </a:lnSpc>
                <a:spcBef>
                  <a:spcPts val="0"/>
                </a:spcBef>
                <a:spcAft>
                  <a:spcPts val="0"/>
                </a:spcAft>
                <a:buNone/>
              </a:pPr>
              <a:r>
                <a:rPr lang="en-US" sz="1800">
                  <a:solidFill>
                    <a:srgbClr val="000000"/>
                  </a:solidFill>
                  <a:latin typeface="Calibri"/>
                  <a:ea typeface="Calibri"/>
                  <a:cs typeface="Calibri"/>
                  <a:sym typeface="Calibri"/>
                </a:rPr>
                <a:t>per packet</a:t>
              </a:r>
              <a:endParaRPr/>
            </a:p>
          </p:txBody>
        </p:sp>
        <p:sp>
          <p:nvSpPr>
            <p:cNvPr id="5815" name="Google Shape;5815;p40"/>
            <p:cNvSpPr txBox="1"/>
            <p:nvPr/>
          </p:nvSpPr>
          <p:spPr>
            <a:xfrm>
              <a:off x="5334000" y="2898775"/>
              <a:ext cx="566738" cy="306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0000"/>
                  </a:solidFill>
                  <a:latin typeface="Calibri"/>
                  <a:ea typeface="Calibri"/>
                  <a:cs typeface="Calibri"/>
                  <a:sym typeface="Calibri"/>
                </a:rPr>
                <a:t>R</a:t>
              </a:r>
              <a:r>
                <a:rPr lang="en-US" sz="1800">
                  <a:solidFill>
                    <a:srgbClr val="000000"/>
                  </a:solidFill>
                  <a:latin typeface="Calibri"/>
                  <a:ea typeface="Calibri"/>
                  <a:cs typeface="Calibri"/>
                  <a:sym typeface="Calibri"/>
                </a:rPr>
                <a:t> bps</a:t>
              </a:r>
              <a:endParaRPr/>
            </a:p>
          </p:txBody>
        </p:sp>
      </p:grpSp>
      <p:sp>
        <p:nvSpPr>
          <p:cNvPr id="5816" name="Google Shape;5816;p40"/>
          <p:cNvSpPr txBox="1"/>
          <p:nvPr/>
        </p:nvSpPr>
        <p:spPr>
          <a:xfrm>
            <a:off x="582613" y="5711825"/>
            <a:ext cx="4602162" cy="955675"/>
          </a:xfrm>
          <a:prstGeom prst="rect">
            <a:avLst/>
          </a:prstGeom>
          <a:noFill/>
          <a:ln>
            <a:noFill/>
          </a:ln>
        </p:spPr>
        <p:txBody>
          <a:bodyPr spcFirstLastPara="1" wrap="square" lIns="91425" tIns="45700" rIns="91425" bIns="45700" anchor="t" anchorCtr="0">
            <a:noAutofit/>
          </a:bodyPr>
          <a:lstStyle/>
          <a:p>
            <a:pPr marL="287338" marR="0" lvl="0" indent="-287338" algn="l" rtl="0">
              <a:lnSpc>
                <a:spcPct val="85000"/>
              </a:lnSpc>
              <a:spcBef>
                <a:spcPts val="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end-end delay = 2</a:t>
            </a:r>
            <a:r>
              <a:rPr lang="en-US" sz="2400" i="1">
                <a:solidFill>
                  <a:schemeClr val="dk1"/>
                </a:solidFill>
                <a:latin typeface="Gill Sans"/>
                <a:ea typeface="Gill Sans"/>
                <a:cs typeface="Gill Sans"/>
                <a:sym typeface="Gill Sans"/>
              </a:rPr>
              <a:t>L</a:t>
            </a:r>
            <a:r>
              <a:rPr lang="en-US" sz="2400">
                <a:solidFill>
                  <a:schemeClr val="dk1"/>
                </a:solidFill>
                <a:latin typeface="Gill Sans"/>
                <a:ea typeface="Gill Sans"/>
                <a:cs typeface="Gill Sans"/>
                <a:sym typeface="Gill Sans"/>
              </a:rPr>
              <a:t>/</a:t>
            </a:r>
            <a:r>
              <a:rPr lang="en-US" sz="2400" i="1">
                <a:solidFill>
                  <a:schemeClr val="dk1"/>
                </a:solidFill>
                <a:latin typeface="Gill Sans"/>
                <a:ea typeface="Gill Sans"/>
                <a:cs typeface="Gill Sans"/>
                <a:sym typeface="Gill Sans"/>
              </a:rPr>
              <a:t>R</a:t>
            </a:r>
            <a:r>
              <a:rPr lang="en-US" sz="2400">
                <a:solidFill>
                  <a:schemeClr val="dk1"/>
                </a:solidFill>
                <a:latin typeface="Gill Sans"/>
                <a:ea typeface="Gill Sans"/>
                <a:cs typeface="Gill Sans"/>
                <a:sym typeface="Gill Sans"/>
              </a:rPr>
              <a:t> (assuming zero propagation delay)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20"/>
        <p:cNvGrpSpPr/>
        <p:nvPr/>
      </p:nvGrpSpPr>
      <p:grpSpPr>
        <a:xfrm>
          <a:off x="0" y="0"/>
          <a:ext cx="0" cy="0"/>
          <a:chOff x="0" y="0"/>
          <a:chExt cx="0" cy="0"/>
        </a:xfrm>
      </p:grpSpPr>
      <p:sp>
        <p:nvSpPr>
          <p:cNvPr id="5821" name="Google Shape;5821;p41"/>
          <p:cNvSpPr/>
          <p:nvPr/>
        </p:nvSpPr>
        <p:spPr>
          <a:xfrm>
            <a:off x="4572000" y="857250"/>
            <a:ext cx="3830638" cy="2735263"/>
          </a:xfrm>
          <a:prstGeom prst="rect">
            <a:avLst/>
          </a:prstGeom>
          <a:solidFill>
            <a:srgbClr val="FFFF00">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22" name="Google Shape;5822;p41"/>
          <p:cNvSpPr txBox="1"/>
          <p:nvPr/>
        </p:nvSpPr>
        <p:spPr>
          <a:xfrm>
            <a:off x="4773613" y="857250"/>
            <a:ext cx="3856037" cy="2500313"/>
          </a:xfrm>
          <a:prstGeom prst="rect">
            <a:avLst/>
          </a:prstGeom>
          <a:noFill/>
          <a:ln>
            <a:noFill/>
          </a:ln>
        </p:spPr>
        <p:txBody>
          <a:bodyPr spcFirstLastPara="1" wrap="square" lIns="91425" tIns="45700" rIns="91425" bIns="45700" anchor="t" anchorCtr="0">
            <a:normAutofit/>
          </a:bodyPr>
          <a:lstStyle/>
          <a:p>
            <a:pPr marL="352425" marR="0" lvl="0" indent="-341313" algn="l" rtl="0">
              <a:lnSpc>
                <a:spcPct val="90000"/>
              </a:lnSpc>
              <a:spcBef>
                <a:spcPts val="0"/>
              </a:spcBef>
              <a:spcAft>
                <a:spcPts val="0"/>
              </a:spcAft>
              <a:buClr>
                <a:srgbClr val="0000A3"/>
              </a:buClr>
              <a:buSzPts val="2400"/>
              <a:buFont typeface="Noto Sans Symbols"/>
              <a:buNone/>
            </a:pPr>
            <a:r>
              <a:rPr lang="en-US" sz="2400" i="1">
                <a:solidFill>
                  <a:srgbClr val="000099"/>
                </a:solidFill>
                <a:latin typeface="Gill Sans"/>
                <a:ea typeface="Gill Sans"/>
                <a:cs typeface="Gill Sans"/>
                <a:sym typeface="Gill Sans"/>
              </a:rPr>
              <a:t>One-hop numerical example:</a:t>
            </a:r>
            <a:endParaRPr/>
          </a:p>
          <a:p>
            <a:pPr marL="231775" marR="0" lvl="0" indent="-231775" algn="l" rtl="0">
              <a:lnSpc>
                <a:spcPct val="90000"/>
              </a:lnSpc>
              <a:spcBef>
                <a:spcPts val="400"/>
              </a:spcBef>
              <a:spcAft>
                <a:spcPts val="0"/>
              </a:spcAft>
              <a:buClr>
                <a:srgbClr val="0000A3"/>
              </a:buClr>
              <a:buSzPts val="2400"/>
              <a:buFont typeface="Noto Sans Symbols"/>
              <a:buChar char="▪"/>
            </a:pPr>
            <a:r>
              <a:rPr lang="en-US" sz="2400" i="1">
                <a:solidFill>
                  <a:srgbClr val="000000"/>
                </a:solidFill>
                <a:latin typeface="Gill Sans"/>
                <a:ea typeface="Gill Sans"/>
                <a:cs typeface="Gill Sans"/>
                <a:sym typeface="Gill Sans"/>
              </a:rPr>
              <a:t>L</a:t>
            </a:r>
            <a:r>
              <a:rPr lang="en-US" sz="2400">
                <a:solidFill>
                  <a:srgbClr val="000000"/>
                </a:solidFill>
                <a:latin typeface="Gill Sans"/>
                <a:ea typeface="Gill Sans"/>
                <a:cs typeface="Gill Sans"/>
                <a:sym typeface="Gill Sans"/>
              </a:rPr>
              <a:t> = 10 Kbits</a:t>
            </a:r>
            <a:endParaRPr/>
          </a:p>
          <a:p>
            <a:pPr marL="231775" marR="0" lvl="0" indent="-231775" algn="l" rtl="0">
              <a:lnSpc>
                <a:spcPct val="90000"/>
              </a:lnSpc>
              <a:spcBef>
                <a:spcPts val="400"/>
              </a:spcBef>
              <a:spcAft>
                <a:spcPts val="0"/>
              </a:spcAft>
              <a:buClr>
                <a:srgbClr val="0000A3"/>
              </a:buClr>
              <a:buSzPts val="2400"/>
              <a:buFont typeface="Noto Sans Symbols"/>
              <a:buChar char="▪"/>
            </a:pPr>
            <a:r>
              <a:rPr lang="en-US" sz="2400" i="1">
                <a:solidFill>
                  <a:srgbClr val="000000"/>
                </a:solidFill>
                <a:latin typeface="Gill Sans"/>
                <a:ea typeface="Gill Sans"/>
                <a:cs typeface="Gill Sans"/>
                <a:sym typeface="Gill Sans"/>
              </a:rPr>
              <a:t>R</a:t>
            </a:r>
            <a:r>
              <a:rPr lang="en-US" sz="2400">
                <a:solidFill>
                  <a:srgbClr val="000000"/>
                </a:solidFill>
                <a:latin typeface="Gill Sans"/>
                <a:ea typeface="Gill Sans"/>
                <a:cs typeface="Gill Sans"/>
                <a:sym typeface="Gill Sans"/>
              </a:rPr>
              <a:t> = 100 Mbps</a:t>
            </a:r>
            <a:endParaRPr/>
          </a:p>
          <a:p>
            <a:pPr marL="231775" marR="0" lvl="0" indent="-231775" algn="l" rtl="0">
              <a:lnSpc>
                <a:spcPct val="90000"/>
              </a:lnSpc>
              <a:spcBef>
                <a:spcPts val="400"/>
              </a:spcBef>
              <a:spcAft>
                <a:spcPts val="0"/>
              </a:spcAft>
              <a:buClr>
                <a:srgbClr val="0000A3"/>
              </a:buClr>
              <a:buSzPts val="2400"/>
              <a:buFont typeface="Noto Sans Symbols"/>
              <a:buChar char="▪"/>
            </a:pPr>
            <a:r>
              <a:rPr lang="en-US" sz="2400">
                <a:solidFill>
                  <a:srgbClr val="000000"/>
                </a:solidFill>
                <a:latin typeface="Gill Sans"/>
                <a:ea typeface="Gill Sans"/>
                <a:cs typeface="Gill Sans"/>
                <a:sym typeface="Gill Sans"/>
              </a:rPr>
              <a:t>one-hop transmission delay = 0.1 msec</a:t>
            </a:r>
            <a:endParaRPr/>
          </a:p>
        </p:txBody>
      </p:sp>
      <p:sp>
        <p:nvSpPr>
          <p:cNvPr id="5823" name="Google Shape;5823;p41"/>
          <p:cNvSpPr txBox="1"/>
          <p:nvPr/>
        </p:nvSpPr>
        <p:spPr>
          <a:xfrm>
            <a:off x="827088" y="857250"/>
            <a:ext cx="3514725" cy="2716213"/>
          </a:xfrm>
          <a:prstGeom prst="rect">
            <a:avLst/>
          </a:prstGeom>
          <a:solidFill>
            <a:srgbClr val="FFFF00"/>
          </a:solidFill>
          <a:ln>
            <a:noFill/>
          </a:ln>
        </p:spPr>
        <p:txBody>
          <a:bodyPr spcFirstLastPara="1" wrap="square" lIns="91425" tIns="45700" rIns="91425" bIns="45700" anchor="t" anchorCtr="0">
            <a:noAutofit/>
          </a:bodyPr>
          <a:lstStyle/>
          <a:p>
            <a:pPr marL="274320" marR="0" lvl="0" indent="-274320" algn="l" rtl="0">
              <a:lnSpc>
                <a:spcPct val="90000"/>
              </a:lnSpc>
              <a:spcBef>
                <a:spcPts val="0"/>
              </a:spcBef>
              <a:spcAft>
                <a:spcPts val="0"/>
              </a:spcAft>
              <a:buClr>
                <a:srgbClr val="C00000"/>
              </a:buClr>
              <a:buSzPts val="2040"/>
              <a:buFont typeface="Noto Sans Symbols"/>
              <a:buNone/>
            </a:pPr>
            <a:r>
              <a:rPr lang="en-US" sz="2400" i="1">
                <a:solidFill>
                  <a:srgbClr val="000099"/>
                </a:solidFill>
                <a:latin typeface="Gill Sans"/>
                <a:ea typeface="Gill Sans"/>
                <a:cs typeface="Gill Sans"/>
                <a:sym typeface="Gill Sans"/>
              </a:rPr>
              <a:t>one-hop numerical example:</a:t>
            </a:r>
            <a:endParaRPr/>
          </a:p>
          <a:p>
            <a:pPr marL="274320" marR="0" lvl="0" indent="-274320" algn="l" rtl="0">
              <a:lnSpc>
                <a:spcPct val="90000"/>
              </a:lnSpc>
              <a:spcBef>
                <a:spcPts val="480"/>
              </a:spcBef>
              <a:spcAft>
                <a:spcPts val="0"/>
              </a:spcAft>
              <a:buClr>
                <a:srgbClr val="C00000"/>
              </a:buClr>
              <a:buSzPts val="2400"/>
              <a:buFont typeface="Noto Sans Symbols"/>
              <a:buChar char="▪"/>
            </a:pPr>
            <a:r>
              <a:rPr lang="en-US" sz="2400" i="1">
                <a:solidFill>
                  <a:schemeClr val="dk1"/>
                </a:solidFill>
                <a:latin typeface="Gill Sans"/>
                <a:ea typeface="Gill Sans"/>
                <a:cs typeface="Gill Sans"/>
                <a:sym typeface="Gill Sans"/>
              </a:rPr>
              <a:t>L</a:t>
            </a:r>
            <a:r>
              <a:rPr lang="en-US" sz="2400">
                <a:solidFill>
                  <a:schemeClr val="dk1"/>
                </a:solidFill>
                <a:latin typeface="Gill Sans"/>
                <a:ea typeface="Gill Sans"/>
                <a:cs typeface="Gill Sans"/>
                <a:sym typeface="Gill Sans"/>
              </a:rPr>
              <a:t> = 7.5 Mbits</a:t>
            </a:r>
            <a:endParaRPr sz="2400">
              <a:solidFill>
                <a:schemeClr val="dk1"/>
              </a:solidFill>
              <a:latin typeface="Gill Sans"/>
              <a:ea typeface="Gill Sans"/>
              <a:cs typeface="Gill Sans"/>
              <a:sym typeface="Gill Sans"/>
            </a:endParaRPr>
          </a:p>
          <a:p>
            <a:pPr marL="274320" marR="0" lvl="0" indent="-274320" algn="l" rtl="0">
              <a:lnSpc>
                <a:spcPct val="90000"/>
              </a:lnSpc>
              <a:spcBef>
                <a:spcPts val="480"/>
              </a:spcBef>
              <a:spcAft>
                <a:spcPts val="0"/>
              </a:spcAft>
              <a:buClr>
                <a:srgbClr val="C00000"/>
              </a:buClr>
              <a:buSzPts val="2400"/>
              <a:buFont typeface="Noto Sans Symbols"/>
              <a:buChar char="▪"/>
            </a:pPr>
            <a:r>
              <a:rPr lang="en-US" sz="2400" i="1">
                <a:solidFill>
                  <a:schemeClr val="dk1"/>
                </a:solidFill>
                <a:latin typeface="Gill Sans"/>
                <a:ea typeface="Gill Sans"/>
                <a:cs typeface="Gill Sans"/>
                <a:sym typeface="Gill Sans"/>
              </a:rPr>
              <a:t>R</a:t>
            </a:r>
            <a:r>
              <a:rPr lang="en-US" sz="2400">
                <a:solidFill>
                  <a:schemeClr val="dk1"/>
                </a:solidFill>
                <a:latin typeface="Gill Sans"/>
                <a:ea typeface="Gill Sans"/>
                <a:cs typeface="Gill Sans"/>
                <a:sym typeface="Gill Sans"/>
              </a:rPr>
              <a:t> = 1.5 Mbps</a:t>
            </a:r>
            <a:endParaRPr/>
          </a:p>
          <a:p>
            <a:pPr marL="274320" marR="0" lvl="0" indent="-274320" algn="l" rtl="0">
              <a:lnSpc>
                <a:spcPct val="90000"/>
              </a:lnSpc>
              <a:spcBef>
                <a:spcPts val="480"/>
              </a:spcBef>
              <a:spcAft>
                <a:spcPts val="0"/>
              </a:spcAft>
              <a:buClr>
                <a:srgbClr val="C00000"/>
              </a:buClr>
              <a:buSzPts val="2400"/>
              <a:buFont typeface="Noto Sans Symbols"/>
              <a:buChar char="▪"/>
            </a:pPr>
            <a:r>
              <a:rPr lang="en-US" sz="2400">
                <a:solidFill>
                  <a:schemeClr val="dk1"/>
                </a:solidFill>
                <a:latin typeface="Gill Sans"/>
                <a:ea typeface="Gill Sans"/>
                <a:cs typeface="Gill Sans"/>
                <a:sym typeface="Gill Sans"/>
              </a:rPr>
              <a:t>one-hop transmission delay =  L/R = 5 sec</a:t>
            </a:r>
            <a:endParaRPr/>
          </a:p>
        </p:txBody>
      </p:sp>
      <p:pic>
        <p:nvPicPr>
          <p:cNvPr id="5824" name="Google Shape;5824;p41" descr="Puzzle"/>
          <p:cNvPicPr preferRelativeResize="0"/>
          <p:nvPr/>
        </p:nvPicPr>
        <p:blipFill rotWithShape="1">
          <a:blip r:embed="rId3">
            <a:alphaModFix/>
          </a:blip>
          <a:srcRect/>
          <a:stretch/>
        </p:blipFill>
        <p:spPr>
          <a:xfrm rot="2653558">
            <a:off x="8415338" y="125413"/>
            <a:ext cx="603250" cy="603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29"/>
        <p:cNvGrpSpPr/>
        <p:nvPr/>
      </p:nvGrpSpPr>
      <p:grpSpPr>
        <a:xfrm>
          <a:off x="0" y="0"/>
          <a:ext cx="0" cy="0"/>
          <a:chOff x="0" y="0"/>
          <a:chExt cx="0" cy="0"/>
        </a:xfrm>
      </p:grpSpPr>
      <p:pic>
        <p:nvPicPr>
          <p:cNvPr id="5830" name="Google Shape;5830;p42"/>
          <p:cNvPicPr preferRelativeResize="0"/>
          <p:nvPr/>
        </p:nvPicPr>
        <p:blipFill rotWithShape="1">
          <a:blip r:embed="rId3">
            <a:alphaModFix/>
          </a:blip>
          <a:srcRect/>
          <a:stretch/>
        </p:blipFill>
        <p:spPr>
          <a:xfrm>
            <a:off x="1692275" y="2565400"/>
            <a:ext cx="5724525" cy="2047875"/>
          </a:xfrm>
          <a:prstGeom prst="rect">
            <a:avLst/>
          </a:prstGeom>
          <a:noFill/>
          <a:ln>
            <a:noFill/>
          </a:ln>
        </p:spPr>
      </p:pic>
      <p:sp>
        <p:nvSpPr>
          <p:cNvPr id="5831" name="Google Shape;5831;p42"/>
          <p:cNvSpPr/>
          <p:nvPr/>
        </p:nvSpPr>
        <p:spPr>
          <a:xfrm>
            <a:off x="323850" y="1196975"/>
            <a:ext cx="2936875" cy="132397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the source has three packets, each consisting of </a:t>
            </a:r>
            <a:r>
              <a:rPr lang="en-US" sz="2000" i="1">
                <a:solidFill>
                  <a:schemeClr val="dk1"/>
                </a:solidFill>
                <a:latin typeface="Arial"/>
                <a:ea typeface="Arial"/>
                <a:cs typeface="Arial"/>
                <a:sym typeface="Arial"/>
              </a:rPr>
              <a:t>L bits, to send to the destination.</a:t>
            </a:r>
            <a:endParaRPr sz="2000">
              <a:solidFill>
                <a:schemeClr val="dk1"/>
              </a:solidFill>
              <a:latin typeface="Arial"/>
              <a:ea typeface="Arial"/>
              <a:cs typeface="Arial"/>
              <a:sym typeface="Arial"/>
            </a:endParaRPr>
          </a:p>
        </p:txBody>
      </p:sp>
      <p:sp>
        <p:nvSpPr>
          <p:cNvPr id="5832" name="Google Shape;5832;p42"/>
          <p:cNvSpPr/>
          <p:nvPr/>
        </p:nvSpPr>
        <p:spPr>
          <a:xfrm>
            <a:off x="3276600" y="476250"/>
            <a:ext cx="2260600" cy="708025"/>
          </a:xfrm>
          <a:prstGeom prst="rect">
            <a:avLst/>
          </a:prstGeom>
          <a:solidFill>
            <a:srgbClr val="00B0F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transmitting some of packet 1</a:t>
            </a:r>
            <a:endParaRPr sz="2000">
              <a:solidFill>
                <a:schemeClr val="dk1"/>
              </a:solidFill>
              <a:latin typeface="Arial"/>
              <a:ea typeface="Arial"/>
              <a:cs typeface="Arial"/>
              <a:sym typeface="Arial"/>
            </a:endParaRPr>
          </a:p>
        </p:txBody>
      </p:sp>
      <p:sp>
        <p:nvSpPr>
          <p:cNvPr id="5833" name="Google Shape;5833;p42"/>
          <p:cNvSpPr/>
          <p:nvPr/>
        </p:nvSpPr>
        <p:spPr>
          <a:xfrm>
            <a:off x="2411413" y="4797425"/>
            <a:ext cx="4019550" cy="101600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The router employs store-and-forwarding 🡺 so must first buffer (“store”) the packet’s bits</a:t>
            </a:r>
            <a:endParaRPr sz="2000">
              <a:solidFill>
                <a:schemeClr val="dk1"/>
              </a:solidFill>
              <a:latin typeface="Arial"/>
              <a:ea typeface="Arial"/>
              <a:cs typeface="Arial"/>
              <a:sym typeface="Arial"/>
            </a:endParaRPr>
          </a:p>
        </p:txBody>
      </p:sp>
      <p:sp>
        <p:nvSpPr>
          <p:cNvPr id="5834" name="Google Shape;5834;p42"/>
          <p:cNvSpPr/>
          <p:nvPr/>
        </p:nvSpPr>
        <p:spPr>
          <a:xfrm>
            <a:off x="4859338" y="1412875"/>
            <a:ext cx="3897312" cy="1323975"/>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000"/>
              <a:buFont typeface="Noto Sans Symbols"/>
              <a:buNone/>
            </a:pPr>
            <a:r>
              <a:rPr lang="en-US" sz="2000">
                <a:solidFill>
                  <a:schemeClr val="lt1"/>
                </a:solidFill>
                <a:latin typeface="Arial"/>
                <a:ea typeface="Arial"/>
                <a:cs typeface="Arial"/>
                <a:sym typeface="Arial"/>
              </a:rPr>
              <a:t>When the router has received</a:t>
            </a:r>
            <a:endParaRPr/>
          </a:p>
          <a:p>
            <a:pPr marL="0" marR="0" lvl="0" indent="0" algn="l" rtl="0">
              <a:lnSpc>
                <a:spcPct val="100000"/>
              </a:lnSpc>
              <a:spcBef>
                <a:spcPts val="0"/>
              </a:spcBef>
              <a:spcAft>
                <a:spcPts val="0"/>
              </a:spcAft>
              <a:buClr>
                <a:schemeClr val="lt1"/>
              </a:buClr>
              <a:buSzPts val="2000"/>
              <a:buFont typeface="Noto Sans Symbols"/>
              <a:buNone/>
            </a:pPr>
            <a:r>
              <a:rPr lang="en-US" sz="2000" b="1" i="1" u="sng">
                <a:solidFill>
                  <a:schemeClr val="lt1"/>
                </a:solidFill>
                <a:latin typeface="Arial"/>
                <a:ea typeface="Arial"/>
                <a:cs typeface="Arial"/>
                <a:sym typeface="Arial"/>
              </a:rPr>
              <a:t>all</a:t>
            </a:r>
            <a:r>
              <a:rPr lang="en-US" sz="2000" i="1">
                <a:solidFill>
                  <a:schemeClr val="lt1"/>
                </a:solidFill>
                <a:latin typeface="Arial"/>
                <a:ea typeface="Arial"/>
                <a:cs typeface="Arial"/>
                <a:sym typeface="Arial"/>
              </a:rPr>
              <a:t> of the packet’s bits can it begin to transmit the packet onto the </a:t>
            </a:r>
            <a:r>
              <a:rPr lang="en-US" sz="2000">
                <a:solidFill>
                  <a:schemeClr val="lt1"/>
                </a:solidFill>
                <a:latin typeface="Arial"/>
                <a:ea typeface="Arial"/>
                <a:cs typeface="Arial"/>
                <a:sym typeface="Arial"/>
              </a:rPr>
              <a:t>outbound link.</a:t>
            </a:r>
            <a:endParaRPr/>
          </a:p>
        </p:txBody>
      </p:sp>
      <p:pic>
        <p:nvPicPr>
          <p:cNvPr id="5835" name="Google Shape;5835;p42" descr="Puzzle"/>
          <p:cNvPicPr preferRelativeResize="0"/>
          <p:nvPr/>
        </p:nvPicPr>
        <p:blipFill rotWithShape="1">
          <a:blip r:embed="rId4">
            <a:alphaModFix/>
          </a:blip>
          <a:srcRect/>
          <a:stretch/>
        </p:blipFill>
        <p:spPr>
          <a:xfrm rot="2653558">
            <a:off x="8415338" y="125413"/>
            <a:ext cx="603250" cy="603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1"/>
                                          </p:stCondLst>
                                        </p:cTn>
                                        <p:tgtEl>
                                          <p:spTgt spid="583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1"/>
                                          </p:stCondLst>
                                        </p:cTn>
                                        <p:tgtEl>
                                          <p:spTgt spid="58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839"/>
        <p:cNvGrpSpPr/>
        <p:nvPr/>
      </p:nvGrpSpPr>
      <p:grpSpPr>
        <a:xfrm>
          <a:off x="0" y="0"/>
          <a:ext cx="0" cy="0"/>
          <a:chOff x="0" y="0"/>
          <a:chExt cx="0" cy="0"/>
        </a:xfrm>
      </p:grpSpPr>
      <p:pic>
        <p:nvPicPr>
          <p:cNvPr id="5840" name="Google Shape;5840;p43"/>
          <p:cNvPicPr preferRelativeResize="0"/>
          <p:nvPr/>
        </p:nvPicPr>
        <p:blipFill rotWithShape="1">
          <a:blip r:embed="rId3">
            <a:alphaModFix/>
          </a:blip>
          <a:srcRect/>
          <a:stretch/>
        </p:blipFill>
        <p:spPr>
          <a:xfrm>
            <a:off x="219075" y="214313"/>
            <a:ext cx="4067175" cy="942975"/>
          </a:xfrm>
          <a:prstGeom prst="rect">
            <a:avLst/>
          </a:prstGeom>
          <a:noFill/>
          <a:ln>
            <a:noFill/>
          </a:ln>
        </p:spPr>
      </p:pic>
      <p:sp>
        <p:nvSpPr>
          <p:cNvPr id="5841" name="Google Shape;5841;p43"/>
          <p:cNvSpPr txBox="1"/>
          <p:nvPr/>
        </p:nvSpPr>
        <p:spPr>
          <a:xfrm>
            <a:off x="1706563" y="968375"/>
            <a:ext cx="1119187" cy="33972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Router</a:t>
            </a:r>
            <a:endParaRPr sz="1600">
              <a:solidFill>
                <a:schemeClr val="dk1"/>
              </a:solidFill>
              <a:latin typeface="Arial"/>
              <a:ea typeface="Arial"/>
              <a:cs typeface="Arial"/>
              <a:sym typeface="Arial"/>
            </a:endParaRPr>
          </a:p>
        </p:txBody>
      </p:sp>
      <p:pic>
        <p:nvPicPr>
          <p:cNvPr id="5842" name="Google Shape;5842;p43"/>
          <p:cNvPicPr preferRelativeResize="0"/>
          <p:nvPr/>
        </p:nvPicPr>
        <p:blipFill rotWithShape="1">
          <a:blip r:embed="rId4">
            <a:alphaModFix/>
          </a:blip>
          <a:srcRect/>
          <a:stretch/>
        </p:blipFill>
        <p:spPr>
          <a:xfrm>
            <a:off x="517525" y="1528763"/>
            <a:ext cx="8339138" cy="3335337"/>
          </a:xfrm>
          <a:prstGeom prst="rect">
            <a:avLst/>
          </a:prstGeom>
          <a:noFill/>
          <a:ln>
            <a:noFill/>
          </a:ln>
        </p:spPr>
      </p:pic>
      <p:sp>
        <p:nvSpPr>
          <p:cNvPr id="5843" name="Google Shape;5843;p43"/>
          <p:cNvSpPr txBox="1"/>
          <p:nvPr/>
        </p:nvSpPr>
        <p:spPr>
          <a:xfrm>
            <a:off x="327025" y="1365250"/>
            <a:ext cx="655638"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Time</a:t>
            </a:r>
            <a:endParaRPr sz="1200">
              <a:solidFill>
                <a:schemeClr val="dk1"/>
              </a:solidFill>
              <a:latin typeface="Arial"/>
              <a:ea typeface="Arial"/>
              <a:cs typeface="Arial"/>
              <a:sym typeface="Arial"/>
            </a:endParaRPr>
          </a:p>
        </p:txBody>
      </p:sp>
      <p:sp>
        <p:nvSpPr>
          <p:cNvPr id="5844" name="Google Shape;5844;p43"/>
          <p:cNvSpPr/>
          <p:nvPr/>
        </p:nvSpPr>
        <p:spPr>
          <a:xfrm>
            <a:off x="4224338" y="2236788"/>
            <a:ext cx="3581400" cy="56356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99"/>
              </a:buClr>
              <a:buSzPts val="1350"/>
              <a:buFont typeface="Noto Sans Symbols"/>
              <a:buNone/>
            </a:pPr>
            <a:r>
              <a:rPr lang="en-US" sz="1800">
                <a:solidFill>
                  <a:schemeClr val="dk1"/>
                </a:solidFill>
                <a:latin typeface="Gill Sans"/>
                <a:ea typeface="Gill Sans"/>
                <a:cs typeface="Gill Sans"/>
                <a:sym typeface="Gill Sans"/>
              </a:rPr>
              <a:t>end-end delay = 2</a:t>
            </a:r>
            <a:r>
              <a:rPr lang="en-US" sz="1800" i="1">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a:t>
            </a:r>
            <a:r>
              <a:rPr lang="en-US" sz="1800" i="1">
                <a:solidFill>
                  <a:schemeClr val="dk1"/>
                </a:solidFill>
                <a:latin typeface="Gill Sans"/>
                <a:ea typeface="Gill Sans"/>
                <a:cs typeface="Gill Sans"/>
                <a:sym typeface="Gill Sans"/>
              </a:rPr>
              <a:t>R</a:t>
            </a:r>
            <a:r>
              <a:rPr lang="en-US" sz="1800">
                <a:solidFill>
                  <a:schemeClr val="dk1"/>
                </a:solidFill>
                <a:latin typeface="Gill Sans"/>
                <a:ea typeface="Gill Sans"/>
                <a:cs typeface="Gill Sans"/>
                <a:sym typeface="Gill Sans"/>
              </a:rPr>
              <a:t> (assuming no propagation delay)</a:t>
            </a:r>
            <a:endParaRPr/>
          </a:p>
        </p:txBody>
      </p:sp>
      <p:sp>
        <p:nvSpPr>
          <p:cNvPr id="5845" name="Google Shape;5845;p43"/>
          <p:cNvSpPr/>
          <p:nvPr/>
        </p:nvSpPr>
        <p:spPr>
          <a:xfrm>
            <a:off x="4730750" y="504825"/>
            <a:ext cx="3321050" cy="85407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99"/>
              </a:buClr>
              <a:buSzPts val="1350"/>
              <a:buFont typeface="Noto Sans Symbols"/>
              <a:buNone/>
            </a:pPr>
            <a:r>
              <a:rPr lang="en-US" sz="1800">
                <a:solidFill>
                  <a:schemeClr val="dk1"/>
                </a:solidFill>
                <a:latin typeface="Gill Sans"/>
                <a:ea typeface="Gill Sans"/>
                <a:cs typeface="Gill Sans"/>
                <a:sym typeface="Gill Sans"/>
              </a:rPr>
              <a:t>If not store-n-forward:</a:t>
            </a:r>
            <a:endParaRPr/>
          </a:p>
          <a:p>
            <a:pPr marL="0" marR="0" lvl="0" indent="0" algn="l" rtl="0">
              <a:lnSpc>
                <a:spcPct val="85000"/>
              </a:lnSpc>
              <a:spcBef>
                <a:spcPts val="360"/>
              </a:spcBef>
              <a:spcAft>
                <a:spcPts val="0"/>
              </a:spcAft>
              <a:buClr>
                <a:srgbClr val="000099"/>
              </a:buClr>
              <a:buSzPts val="1350"/>
              <a:buFont typeface="Noto Sans Symbols"/>
              <a:buNone/>
            </a:pPr>
            <a:r>
              <a:rPr lang="en-US" sz="1800">
                <a:solidFill>
                  <a:schemeClr val="dk1"/>
                </a:solidFill>
                <a:latin typeface="Gill Sans"/>
                <a:ea typeface="Gill Sans"/>
                <a:cs typeface="Gill Sans"/>
                <a:sym typeface="Gill Sans"/>
              </a:rPr>
              <a:t>end-end delay = </a:t>
            </a:r>
            <a:r>
              <a:rPr lang="en-US" sz="1800" i="1">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a:t>
            </a:r>
            <a:r>
              <a:rPr lang="en-US" sz="1800" i="1">
                <a:solidFill>
                  <a:schemeClr val="dk1"/>
                </a:solidFill>
                <a:latin typeface="Gill Sans"/>
                <a:ea typeface="Gill Sans"/>
                <a:cs typeface="Gill Sans"/>
                <a:sym typeface="Gill Sans"/>
              </a:rPr>
              <a:t>R</a:t>
            </a:r>
            <a:r>
              <a:rPr lang="en-US" sz="1800">
                <a:solidFill>
                  <a:schemeClr val="dk1"/>
                </a:solidFill>
                <a:latin typeface="Gill Sans"/>
                <a:ea typeface="Gill Sans"/>
                <a:cs typeface="Gill Sans"/>
                <a:sym typeface="Gill Sans"/>
              </a:rPr>
              <a:t> (assuming no propagation delay)</a:t>
            </a:r>
            <a:endParaRPr/>
          </a:p>
        </p:txBody>
      </p:sp>
      <p:sp>
        <p:nvSpPr>
          <p:cNvPr id="5846" name="Google Shape;5846;p43"/>
          <p:cNvSpPr/>
          <p:nvPr/>
        </p:nvSpPr>
        <p:spPr>
          <a:xfrm>
            <a:off x="2771775" y="4941888"/>
            <a:ext cx="5308600" cy="120015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99"/>
              </a:buClr>
              <a:buSzPts val="1350"/>
              <a:buFont typeface="Noto Sans Symbols"/>
              <a:buNone/>
            </a:pPr>
            <a:r>
              <a:rPr lang="en-US" sz="1800">
                <a:solidFill>
                  <a:schemeClr val="dk1"/>
                </a:solidFill>
                <a:latin typeface="Gill Sans"/>
                <a:ea typeface="Gill Sans"/>
                <a:cs typeface="Gill Sans"/>
                <a:sym typeface="Gill Sans"/>
              </a:rPr>
              <a:t>end-end delay  = N(</a:t>
            </a:r>
            <a:r>
              <a:rPr lang="en-US" sz="1800" i="1">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a:t>
            </a:r>
            <a:r>
              <a:rPr lang="en-US" sz="1800" i="1">
                <a:solidFill>
                  <a:schemeClr val="dk1"/>
                </a:solidFill>
                <a:latin typeface="Gill Sans"/>
                <a:ea typeface="Gill Sans"/>
                <a:cs typeface="Gill Sans"/>
                <a:sym typeface="Gill Sans"/>
              </a:rPr>
              <a:t>R)</a:t>
            </a:r>
            <a:endParaRPr/>
          </a:p>
          <a:p>
            <a:pPr marL="0" marR="0" lvl="0" indent="0" algn="l" rtl="0">
              <a:lnSpc>
                <a:spcPct val="85000"/>
              </a:lnSpc>
              <a:spcBef>
                <a:spcPts val="360"/>
              </a:spcBef>
              <a:spcAft>
                <a:spcPts val="0"/>
              </a:spcAft>
              <a:buClr>
                <a:srgbClr val="000099"/>
              </a:buClr>
              <a:buSzPts val="1350"/>
              <a:buFont typeface="Noto Sans Symbols"/>
              <a:buNone/>
            </a:pPr>
            <a:r>
              <a:rPr lang="en-US" sz="1800" i="1">
                <a:solidFill>
                  <a:schemeClr val="dk1"/>
                </a:solidFill>
                <a:latin typeface="Gill Sans"/>
                <a:ea typeface="Gill Sans"/>
                <a:cs typeface="Gill Sans"/>
                <a:sym typeface="Gill Sans"/>
              </a:rPr>
              <a:t>    where </a:t>
            </a:r>
            <a:endParaRPr/>
          </a:p>
          <a:p>
            <a:pPr marL="0" marR="0" lvl="0" indent="0" algn="l" rtl="0">
              <a:lnSpc>
                <a:spcPct val="85000"/>
              </a:lnSpc>
              <a:spcBef>
                <a:spcPts val="360"/>
              </a:spcBef>
              <a:spcAft>
                <a:spcPts val="0"/>
              </a:spcAft>
              <a:buClr>
                <a:srgbClr val="000099"/>
              </a:buClr>
              <a:buSzPts val="1350"/>
              <a:buFont typeface="Noto Sans Symbols"/>
              <a:buNone/>
            </a:pPr>
            <a:r>
              <a:rPr lang="en-US" sz="1800" i="1">
                <a:solidFill>
                  <a:schemeClr val="dk1"/>
                </a:solidFill>
                <a:latin typeface="Gill Sans"/>
                <a:ea typeface="Gill Sans"/>
                <a:cs typeface="Gill Sans"/>
                <a:sym typeface="Gill Sans"/>
              </a:rPr>
              <a:t>N = the number of links between source and destination</a:t>
            </a:r>
            <a:endParaRPr/>
          </a:p>
          <a:p>
            <a:pPr marL="0" marR="0" lvl="0" indent="0" algn="l" rtl="0">
              <a:lnSpc>
                <a:spcPct val="85000"/>
              </a:lnSpc>
              <a:spcBef>
                <a:spcPts val="360"/>
              </a:spcBef>
              <a:spcAft>
                <a:spcPts val="0"/>
              </a:spcAft>
              <a:buClr>
                <a:srgbClr val="000099"/>
              </a:buClr>
              <a:buSzPts val="1350"/>
              <a:buFont typeface="Noto Sans Symbols"/>
              <a:buNone/>
            </a:pPr>
            <a:endParaRPr sz="1800">
              <a:solidFill>
                <a:schemeClr val="dk1"/>
              </a:solidFill>
              <a:latin typeface="Gill Sans"/>
              <a:ea typeface="Gill Sans"/>
              <a:cs typeface="Gill Sans"/>
              <a:sym typeface="Gill Sans"/>
            </a:endParaRPr>
          </a:p>
        </p:txBody>
      </p:sp>
      <p:pic>
        <p:nvPicPr>
          <p:cNvPr id="5847" name="Google Shape;5847;p43" descr="Puzzle"/>
          <p:cNvPicPr preferRelativeResize="0"/>
          <p:nvPr/>
        </p:nvPicPr>
        <p:blipFill rotWithShape="1">
          <a:blip r:embed="rId5">
            <a:alphaModFix/>
          </a:blip>
          <a:srcRect/>
          <a:stretch/>
        </p:blipFill>
        <p:spPr>
          <a:xfrm rot="2653558">
            <a:off x="8205788" y="204788"/>
            <a:ext cx="603250" cy="603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52"/>
        <p:cNvGrpSpPr/>
        <p:nvPr/>
      </p:nvGrpSpPr>
      <p:grpSpPr>
        <a:xfrm>
          <a:off x="0" y="0"/>
          <a:ext cx="0" cy="0"/>
          <a:chOff x="0" y="0"/>
          <a:chExt cx="0" cy="0"/>
        </a:xfrm>
      </p:grpSpPr>
      <p:grpSp>
        <p:nvGrpSpPr>
          <p:cNvPr id="5853" name="Google Shape;5853;p44"/>
          <p:cNvGrpSpPr/>
          <p:nvPr/>
        </p:nvGrpSpPr>
        <p:grpSpPr>
          <a:xfrm>
            <a:off x="2266950" y="2079625"/>
            <a:ext cx="1173163" cy="534988"/>
            <a:chOff x="1871277" y="1576300"/>
            <a:chExt cx="1128371" cy="437861"/>
          </a:xfrm>
        </p:grpSpPr>
        <p:sp>
          <p:nvSpPr>
            <p:cNvPr id="5854" name="Google Shape;5854;p44"/>
            <p:cNvSpPr/>
            <p:nvPr/>
          </p:nvSpPr>
          <p:spPr>
            <a:xfrm rot="10800000" flipH="1">
              <a:off x="1874331" y="1694536"/>
              <a:ext cx="1125317" cy="31962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855" name="Google Shape;5855;p44"/>
            <p:cNvSpPr/>
            <p:nvPr/>
          </p:nvSpPr>
          <p:spPr>
            <a:xfrm>
              <a:off x="1871277" y="1740010"/>
              <a:ext cx="1128371" cy="11563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856" name="Google Shape;5856;p44"/>
            <p:cNvSpPr/>
            <p:nvPr/>
          </p:nvSpPr>
          <p:spPr>
            <a:xfrm rot="10800000" flipH="1">
              <a:off x="1871277" y="1576300"/>
              <a:ext cx="1125317" cy="31962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857" name="Google Shape;5857;p44"/>
            <p:cNvSpPr/>
            <p:nvPr/>
          </p:nvSpPr>
          <p:spPr>
            <a:xfrm>
              <a:off x="2159859" y="1673747"/>
              <a:ext cx="548152" cy="16111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858" name="Google Shape;5858;p44"/>
            <p:cNvSpPr/>
            <p:nvPr/>
          </p:nvSpPr>
          <p:spPr>
            <a:xfrm>
              <a:off x="2103364" y="1633469"/>
              <a:ext cx="661143" cy="11044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59" name="Google Shape;5859;p44"/>
            <p:cNvSpPr/>
            <p:nvPr/>
          </p:nvSpPr>
          <p:spPr>
            <a:xfrm>
              <a:off x="2537000" y="1728317"/>
              <a:ext cx="244302" cy="9614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60" name="Google Shape;5860;p44"/>
            <p:cNvSpPr/>
            <p:nvPr/>
          </p:nvSpPr>
          <p:spPr>
            <a:xfrm>
              <a:off x="2089623" y="1729616"/>
              <a:ext cx="241248" cy="9744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861" name="Google Shape;5861;p44"/>
            <p:cNvCxnSpPr>
              <a:endCxn id="5856" idx="2"/>
            </p:cNvCxnSpPr>
            <p:nvPr/>
          </p:nvCxnSpPr>
          <p:spPr>
            <a:xfrm rot="10800000">
              <a:off x="1871277" y="1736113"/>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5862" name="Google Shape;5862;p44"/>
            <p:cNvCxnSpPr/>
            <p:nvPr/>
          </p:nvCxnSpPr>
          <p:spPr>
            <a:xfrm rot="10800000">
              <a:off x="2996594" y="1734813"/>
              <a:ext cx="3054" cy="12343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863" name="Google Shape;5863;p44"/>
          <p:cNvGrpSpPr/>
          <p:nvPr/>
        </p:nvGrpSpPr>
        <p:grpSpPr>
          <a:xfrm>
            <a:off x="6764338" y="2314575"/>
            <a:ext cx="779462" cy="679450"/>
            <a:chOff x="-44" y="1473"/>
            <a:chExt cx="981" cy="1105"/>
          </a:xfrm>
        </p:grpSpPr>
        <p:pic>
          <p:nvPicPr>
            <p:cNvPr id="5864" name="Google Shape;5864;p4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865" name="Google Shape;5865;p4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5866" name="Google Shape;5866;p4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5867" name="Google Shape;5867;p44"/>
          <p:cNvSpPr txBox="1">
            <a:spLocks noGrp="1"/>
          </p:cNvSpPr>
          <p:nvPr>
            <p:ph type="title" idx="4294967295"/>
          </p:nvPr>
        </p:nvSpPr>
        <p:spPr>
          <a:xfrm>
            <a:off x="252413" y="130175"/>
            <a:ext cx="844708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Packet Switching: queueing delay, loss</a:t>
            </a:r>
            <a:endParaRPr sz="4000"/>
          </a:p>
        </p:txBody>
      </p:sp>
      <p:cxnSp>
        <p:nvCxnSpPr>
          <p:cNvPr id="5868" name="Google Shape;5868;p44"/>
          <p:cNvCxnSpPr/>
          <p:nvPr/>
        </p:nvCxnSpPr>
        <p:spPr>
          <a:xfrm>
            <a:off x="3467100" y="2303463"/>
            <a:ext cx="0" cy="228600"/>
          </a:xfrm>
          <a:prstGeom prst="straightConnector1">
            <a:avLst/>
          </a:prstGeom>
          <a:noFill/>
          <a:ln>
            <a:noFill/>
          </a:ln>
        </p:spPr>
      </p:cxnSp>
      <p:cxnSp>
        <p:nvCxnSpPr>
          <p:cNvPr id="5869" name="Google Shape;5869;p44"/>
          <p:cNvCxnSpPr/>
          <p:nvPr/>
        </p:nvCxnSpPr>
        <p:spPr>
          <a:xfrm>
            <a:off x="1590675" y="1971675"/>
            <a:ext cx="744538" cy="385763"/>
          </a:xfrm>
          <a:prstGeom prst="straightConnector1">
            <a:avLst/>
          </a:prstGeom>
          <a:noFill/>
          <a:ln w="19050" cap="flat" cmpd="sng">
            <a:solidFill>
              <a:schemeClr val="dk1"/>
            </a:solidFill>
            <a:prstDash val="solid"/>
            <a:round/>
            <a:headEnd type="none" w="med" len="med"/>
            <a:tailEnd type="none" w="med" len="med"/>
          </a:ln>
        </p:spPr>
      </p:cxnSp>
      <p:cxnSp>
        <p:nvCxnSpPr>
          <p:cNvPr id="5870" name="Google Shape;5870;p44"/>
          <p:cNvCxnSpPr/>
          <p:nvPr/>
        </p:nvCxnSpPr>
        <p:spPr>
          <a:xfrm rot="10800000" flipH="1">
            <a:off x="1735138" y="2457450"/>
            <a:ext cx="577850" cy="504825"/>
          </a:xfrm>
          <a:prstGeom prst="straightConnector1">
            <a:avLst/>
          </a:prstGeom>
          <a:noFill/>
          <a:ln w="19050" cap="flat" cmpd="sng">
            <a:solidFill>
              <a:schemeClr val="dk1"/>
            </a:solidFill>
            <a:prstDash val="solid"/>
            <a:round/>
            <a:headEnd type="none" w="med" len="med"/>
            <a:tailEnd type="none" w="med" len="med"/>
          </a:ln>
        </p:spPr>
      </p:cxnSp>
      <p:cxnSp>
        <p:nvCxnSpPr>
          <p:cNvPr id="5871" name="Google Shape;5871;p44"/>
          <p:cNvCxnSpPr/>
          <p:nvPr/>
        </p:nvCxnSpPr>
        <p:spPr>
          <a:xfrm>
            <a:off x="3432175" y="2398713"/>
            <a:ext cx="2016125" cy="1587"/>
          </a:xfrm>
          <a:prstGeom prst="straightConnector1">
            <a:avLst/>
          </a:prstGeom>
          <a:noFill/>
          <a:ln w="19050" cap="flat" cmpd="sng">
            <a:solidFill>
              <a:schemeClr val="dk1"/>
            </a:solidFill>
            <a:prstDash val="solid"/>
            <a:round/>
            <a:headEnd type="none" w="med" len="med"/>
            <a:tailEnd type="none" w="med" len="med"/>
          </a:ln>
        </p:spPr>
      </p:cxnSp>
      <p:cxnSp>
        <p:nvCxnSpPr>
          <p:cNvPr id="5872" name="Google Shape;5872;p44"/>
          <p:cNvCxnSpPr/>
          <p:nvPr/>
        </p:nvCxnSpPr>
        <p:spPr>
          <a:xfrm rot="10800000">
            <a:off x="6035675" y="2581275"/>
            <a:ext cx="9525" cy="363538"/>
          </a:xfrm>
          <a:prstGeom prst="straightConnector1">
            <a:avLst/>
          </a:prstGeom>
          <a:noFill/>
          <a:ln w="19050" cap="flat" cmpd="sng">
            <a:solidFill>
              <a:schemeClr val="dk1"/>
            </a:solidFill>
            <a:prstDash val="solid"/>
            <a:round/>
            <a:headEnd type="none" w="med" len="med"/>
            <a:tailEnd type="none" w="med" len="med"/>
          </a:ln>
        </p:spPr>
      </p:cxnSp>
      <p:cxnSp>
        <p:nvCxnSpPr>
          <p:cNvPr id="5873" name="Google Shape;5873;p44"/>
          <p:cNvCxnSpPr/>
          <p:nvPr/>
        </p:nvCxnSpPr>
        <p:spPr>
          <a:xfrm rot="10800000" flipH="1">
            <a:off x="6508750" y="2030413"/>
            <a:ext cx="604838" cy="307975"/>
          </a:xfrm>
          <a:prstGeom prst="straightConnector1">
            <a:avLst/>
          </a:prstGeom>
          <a:noFill/>
          <a:ln w="19050" cap="flat" cmpd="sng">
            <a:solidFill>
              <a:schemeClr val="dk1"/>
            </a:solidFill>
            <a:prstDash val="solid"/>
            <a:round/>
            <a:headEnd type="none" w="med" len="med"/>
            <a:tailEnd type="none" w="med" len="med"/>
          </a:ln>
        </p:spPr>
      </p:cxnSp>
      <p:sp>
        <p:nvSpPr>
          <p:cNvPr id="5874" name="Google Shape;5874;p44"/>
          <p:cNvSpPr/>
          <p:nvPr/>
        </p:nvSpPr>
        <p:spPr>
          <a:xfrm>
            <a:off x="3630613" y="2185988"/>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875" name="Google Shape;5875;p44"/>
          <p:cNvSpPr/>
          <p:nvPr/>
        </p:nvSpPr>
        <p:spPr>
          <a:xfrm>
            <a:off x="3792538" y="2185988"/>
            <a:ext cx="147637" cy="200025"/>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876" name="Google Shape;5876;p44"/>
          <p:cNvSpPr/>
          <p:nvPr/>
        </p:nvSpPr>
        <p:spPr>
          <a:xfrm>
            <a:off x="3954463" y="2185988"/>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877" name="Google Shape;5877;p44"/>
          <p:cNvSpPr/>
          <p:nvPr/>
        </p:nvSpPr>
        <p:spPr>
          <a:xfrm>
            <a:off x="4116388" y="2185988"/>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878" name="Google Shape;5878;p44"/>
          <p:cNvSpPr/>
          <p:nvPr/>
        </p:nvSpPr>
        <p:spPr>
          <a:xfrm>
            <a:off x="4278313" y="2185988"/>
            <a:ext cx="147637" cy="200025"/>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879" name="Google Shape;5879;p44"/>
          <p:cNvSpPr/>
          <p:nvPr/>
        </p:nvSpPr>
        <p:spPr>
          <a:xfrm>
            <a:off x="4649788" y="2185988"/>
            <a:ext cx="147637" cy="200025"/>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880" name="Google Shape;5880;p44"/>
          <p:cNvSpPr/>
          <p:nvPr/>
        </p:nvSpPr>
        <p:spPr>
          <a:xfrm>
            <a:off x="5087938" y="2181225"/>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5881" name="Google Shape;5881;p44"/>
          <p:cNvGrpSpPr/>
          <p:nvPr/>
        </p:nvGrpSpPr>
        <p:grpSpPr>
          <a:xfrm>
            <a:off x="2786063" y="2262188"/>
            <a:ext cx="633412" cy="200025"/>
            <a:chOff x="1800" y="1425"/>
            <a:chExt cx="399" cy="126"/>
          </a:xfrm>
        </p:grpSpPr>
        <p:sp>
          <p:nvSpPr>
            <p:cNvPr id="5882" name="Google Shape;5882;p44"/>
            <p:cNvSpPr/>
            <p:nvPr/>
          </p:nvSpPr>
          <p:spPr>
            <a:xfrm>
              <a:off x="1800" y="1425"/>
              <a:ext cx="93" cy="126"/>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883" name="Google Shape;5883;p44"/>
            <p:cNvSpPr/>
            <p:nvPr/>
          </p:nvSpPr>
          <p:spPr>
            <a:xfrm>
              <a:off x="1902" y="1425"/>
              <a:ext cx="93" cy="12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884" name="Google Shape;5884;p44"/>
            <p:cNvSpPr/>
            <p:nvPr/>
          </p:nvSpPr>
          <p:spPr>
            <a:xfrm>
              <a:off x="2004" y="1425"/>
              <a:ext cx="93" cy="126"/>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885" name="Google Shape;5885;p44"/>
            <p:cNvSpPr/>
            <p:nvPr/>
          </p:nvSpPr>
          <p:spPr>
            <a:xfrm>
              <a:off x="2106" y="1425"/>
              <a:ext cx="93" cy="126"/>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5886" name="Google Shape;5886;p44"/>
          <p:cNvSpPr/>
          <p:nvPr/>
        </p:nvSpPr>
        <p:spPr>
          <a:xfrm>
            <a:off x="2128838" y="2162175"/>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5887" name="Google Shape;5887;p44"/>
          <p:cNvSpPr/>
          <p:nvPr/>
        </p:nvSpPr>
        <p:spPr>
          <a:xfrm>
            <a:off x="1909763" y="2733675"/>
            <a:ext cx="147637" cy="200025"/>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5888" name="Google Shape;5888;p44"/>
          <p:cNvCxnSpPr/>
          <p:nvPr/>
        </p:nvCxnSpPr>
        <p:spPr>
          <a:xfrm>
            <a:off x="2090738" y="2111375"/>
            <a:ext cx="246062" cy="0"/>
          </a:xfrm>
          <a:prstGeom prst="straightConnector1">
            <a:avLst/>
          </a:prstGeom>
          <a:noFill/>
          <a:ln w="9525" cap="flat" cmpd="sng">
            <a:solidFill>
              <a:schemeClr val="dk1"/>
            </a:solidFill>
            <a:prstDash val="solid"/>
            <a:round/>
            <a:headEnd type="none" w="med" len="med"/>
            <a:tailEnd type="triangle" w="med" len="med"/>
          </a:ln>
        </p:spPr>
      </p:cxnSp>
      <p:cxnSp>
        <p:nvCxnSpPr>
          <p:cNvPr id="5889" name="Google Shape;5889;p44"/>
          <p:cNvCxnSpPr/>
          <p:nvPr/>
        </p:nvCxnSpPr>
        <p:spPr>
          <a:xfrm rot="10800000" flipH="1">
            <a:off x="2092325" y="2582863"/>
            <a:ext cx="174625" cy="180975"/>
          </a:xfrm>
          <a:prstGeom prst="straightConnector1">
            <a:avLst/>
          </a:prstGeom>
          <a:noFill/>
          <a:ln w="9525" cap="flat" cmpd="sng">
            <a:solidFill>
              <a:schemeClr val="dk1"/>
            </a:solidFill>
            <a:prstDash val="solid"/>
            <a:round/>
            <a:headEnd type="none" w="med" len="med"/>
            <a:tailEnd type="triangle" w="med" len="med"/>
          </a:ln>
        </p:spPr>
      </p:cxnSp>
      <p:cxnSp>
        <p:nvCxnSpPr>
          <p:cNvPr id="5890" name="Google Shape;5890;p44"/>
          <p:cNvCxnSpPr/>
          <p:nvPr/>
        </p:nvCxnSpPr>
        <p:spPr>
          <a:xfrm>
            <a:off x="4011613" y="2076450"/>
            <a:ext cx="1062037" cy="0"/>
          </a:xfrm>
          <a:prstGeom prst="straightConnector1">
            <a:avLst/>
          </a:prstGeom>
          <a:noFill/>
          <a:ln w="9525" cap="flat" cmpd="sng">
            <a:solidFill>
              <a:schemeClr val="dk1"/>
            </a:solidFill>
            <a:prstDash val="solid"/>
            <a:round/>
            <a:headEnd type="none" w="med" len="med"/>
            <a:tailEnd type="triangle" w="med" len="med"/>
          </a:ln>
        </p:spPr>
      </p:cxnSp>
      <p:sp>
        <p:nvSpPr>
          <p:cNvPr id="5891" name="Google Shape;5891;p44"/>
          <p:cNvSpPr txBox="1"/>
          <p:nvPr/>
        </p:nvSpPr>
        <p:spPr>
          <a:xfrm>
            <a:off x="749300" y="1633538"/>
            <a:ext cx="3873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00"/>
              </a:buClr>
              <a:buSzPts val="2400"/>
              <a:buFont typeface="Noto Sans Symbols"/>
              <a:buNone/>
            </a:pPr>
            <a:r>
              <a:rPr lang="en-US" sz="2400">
                <a:solidFill>
                  <a:srgbClr val="006600"/>
                </a:solidFill>
                <a:latin typeface="Arial"/>
                <a:ea typeface="Arial"/>
                <a:cs typeface="Arial"/>
                <a:sym typeface="Arial"/>
              </a:rPr>
              <a:t>A</a:t>
            </a:r>
            <a:endParaRPr/>
          </a:p>
        </p:txBody>
      </p:sp>
      <p:sp>
        <p:nvSpPr>
          <p:cNvPr id="5892" name="Google Shape;5892;p44"/>
          <p:cNvSpPr txBox="1"/>
          <p:nvPr/>
        </p:nvSpPr>
        <p:spPr>
          <a:xfrm>
            <a:off x="889000" y="2608263"/>
            <a:ext cx="3873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a:solidFill>
                  <a:srgbClr val="000099"/>
                </a:solidFill>
                <a:latin typeface="Arial"/>
                <a:ea typeface="Arial"/>
                <a:cs typeface="Arial"/>
                <a:sym typeface="Arial"/>
              </a:rPr>
              <a:t>B</a:t>
            </a:r>
            <a:endParaRPr/>
          </a:p>
        </p:txBody>
      </p:sp>
      <p:sp>
        <p:nvSpPr>
          <p:cNvPr id="5893" name="Google Shape;5893;p44"/>
          <p:cNvSpPr txBox="1"/>
          <p:nvPr/>
        </p:nvSpPr>
        <p:spPr>
          <a:xfrm>
            <a:off x="6604000" y="1465263"/>
            <a:ext cx="404813"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C</a:t>
            </a:r>
            <a:endParaRPr sz="2400">
              <a:solidFill>
                <a:schemeClr val="accent1"/>
              </a:solidFill>
              <a:latin typeface="Arial"/>
              <a:ea typeface="Arial"/>
              <a:cs typeface="Arial"/>
              <a:sym typeface="Arial"/>
            </a:endParaRPr>
          </a:p>
        </p:txBody>
      </p:sp>
      <p:sp>
        <p:nvSpPr>
          <p:cNvPr id="5894" name="Google Shape;5894;p44"/>
          <p:cNvSpPr txBox="1"/>
          <p:nvPr/>
        </p:nvSpPr>
        <p:spPr>
          <a:xfrm>
            <a:off x="1636713" y="1585913"/>
            <a:ext cx="1563687"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i="1">
                <a:solidFill>
                  <a:schemeClr val="dk1"/>
                </a:solidFill>
                <a:latin typeface="Arial"/>
                <a:ea typeface="Arial"/>
                <a:cs typeface="Arial"/>
                <a:sym typeface="Arial"/>
              </a:rPr>
              <a:t>R</a:t>
            </a:r>
            <a:r>
              <a:rPr lang="en-US" sz="1800">
                <a:solidFill>
                  <a:schemeClr val="dk1"/>
                </a:solidFill>
                <a:latin typeface="Arial"/>
                <a:ea typeface="Arial"/>
                <a:cs typeface="Arial"/>
                <a:sym typeface="Arial"/>
              </a:rPr>
              <a:t> = 100 Mb/s</a:t>
            </a:r>
            <a:endParaRPr/>
          </a:p>
        </p:txBody>
      </p:sp>
      <p:sp>
        <p:nvSpPr>
          <p:cNvPr id="5895" name="Google Shape;5895;p44"/>
          <p:cNvSpPr txBox="1"/>
          <p:nvPr/>
        </p:nvSpPr>
        <p:spPr>
          <a:xfrm>
            <a:off x="3625850" y="2438400"/>
            <a:ext cx="1641475" cy="401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i="1">
                <a:solidFill>
                  <a:schemeClr val="dk1"/>
                </a:solidFill>
                <a:latin typeface="Arial"/>
                <a:ea typeface="Arial"/>
                <a:cs typeface="Arial"/>
                <a:sym typeface="Arial"/>
              </a:rPr>
              <a:t>R</a:t>
            </a:r>
            <a:r>
              <a:rPr lang="en-US" sz="2000">
                <a:solidFill>
                  <a:schemeClr val="dk1"/>
                </a:solidFill>
                <a:latin typeface="Arial"/>
                <a:ea typeface="Arial"/>
                <a:cs typeface="Arial"/>
                <a:sym typeface="Arial"/>
              </a:rPr>
              <a:t> = 1.5 Mb/s</a:t>
            </a:r>
            <a:endParaRPr sz="2400">
              <a:solidFill>
                <a:schemeClr val="accent1"/>
              </a:solidFill>
              <a:latin typeface="Arial"/>
              <a:ea typeface="Arial"/>
              <a:cs typeface="Arial"/>
              <a:sym typeface="Arial"/>
            </a:endParaRPr>
          </a:p>
        </p:txBody>
      </p:sp>
      <p:sp>
        <p:nvSpPr>
          <p:cNvPr id="5896" name="Google Shape;5896;p44"/>
          <p:cNvSpPr txBox="1"/>
          <p:nvPr/>
        </p:nvSpPr>
        <p:spPr>
          <a:xfrm>
            <a:off x="6022975" y="2994025"/>
            <a:ext cx="1841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accent1"/>
              </a:solidFill>
              <a:latin typeface="Arial"/>
              <a:ea typeface="Arial"/>
              <a:cs typeface="Arial"/>
              <a:sym typeface="Arial"/>
            </a:endParaRPr>
          </a:p>
        </p:txBody>
      </p:sp>
      <p:cxnSp>
        <p:nvCxnSpPr>
          <p:cNvPr id="5897" name="Google Shape;5897;p44"/>
          <p:cNvCxnSpPr/>
          <p:nvPr/>
        </p:nvCxnSpPr>
        <p:spPr>
          <a:xfrm>
            <a:off x="6662738" y="3146425"/>
            <a:ext cx="984250" cy="0"/>
          </a:xfrm>
          <a:prstGeom prst="straightConnector1">
            <a:avLst/>
          </a:prstGeom>
          <a:noFill/>
          <a:ln w="19050" cap="flat" cmpd="sng">
            <a:solidFill>
              <a:schemeClr val="dk1"/>
            </a:solidFill>
            <a:prstDash val="solid"/>
            <a:round/>
            <a:headEnd type="none" w="med" len="med"/>
            <a:tailEnd type="none" w="med" len="med"/>
          </a:ln>
        </p:spPr>
      </p:cxnSp>
      <p:cxnSp>
        <p:nvCxnSpPr>
          <p:cNvPr id="5898" name="Google Shape;5898;p44"/>
          <p:cNvCxnSpPr/>
          <p:nvPr/>
        </p:nvCxnSpPr>
        <p:spPr>
          <a:xfrm flipH="1">
            <a:off x="6638925" y="2849563"/>
            <a:ext cx="379413" cy="225425"/>
          </a:xfrm>
          <a:prstGeom prst="straightConnector1">
            <a:avLst/>
          </a:prstGeom>
          <a:noFill/>
          <a:ln w="19050" cap="flat" cmpd="sng">
            <a:solidFill>
              <a:schemeClr val="dk1"/>
            </a:solidFill>
            <a:prstDash val="solid"/>
            <a:round/>
            <a:headEnd type="none" w="med" len="med"/>
            <a:tailEnd type="none" w="med" len="med"/>
          </a:ln>
        </p:spPr>
      </p:cxnSp>
      <p:sp>
        <p:nvSpPr>
          <p:cNvPr id="5899" name="Google Shape;5899;p44"/>
          <p:cNvSpPr txBox="1"/>
          <p:nvPr/>
        </p:nvSpPr>
        <p:spPr>
          <a:xfrm>
            <a:off x="7556500" y="2224088"/>
            <a:ext cx="404813"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D</a:t>
            </a:r>
            <a:endParaRPr sz="2400">
              <a:solidFill>
                <a:schemeClr val="accent1"/>
              </a:solidFill>
              <a:latin typeface="Arial"/>
              <a:ea typeface="Arial"/>
              <a:cs typeface="Arial"/>
              <a:sym typeface="Arial"/>
            </a:endParaRPr>
          </a:p>
        </p:txBody>
      </p:sp>
      <p:sp>
        <p:nvSpPr>
          <p:cNvPr id="5900" name="Google Shape;5900;p44"/>
          <p:cNvSpPr txBox="1"/>
          <p:nvPr/>
        </p:nvSpPr>
        <p:spPr>
          <a:xfrm>
            <a:off x="8299450" y="2840038"/>
            <a:ext cx="3873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E</a:t>
            </a:r>
            <a:endParaRPr sz="2400">
              <a:solidFill>
                <a:schemeClr val="accent1"/>
              </a:solidFill>
              <a:latin typeface="Arial"/>
              <a:ea typeface="Arial"/>
              <a:cs typeface="Arial"/>
              <a:sym typeface="Arial"/>
            </a:endParaRPr>
          </a:p>
        </p:txBody>
      </p:sp>
      <p:sp>
        <p:nvSpPr>
          <p:cNvPr id="5901" name="Google Shape;5901;p44"/>
          <p:cNvSpPr txBox="1"/>
          <p:nvPr/>
        </p:nvSpPr>
        <p:spPr>
          <a:xfrm>
            <a:off x="2051050" y="2984500"/>
            <a:ext cx="2354263" cy="56356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queue of packets</a:t>
            </a:r>
            <a:endParaRPr/>
          </a:p>
          <a:p>
            <a:pPr marL="0" marR="0" lvl="0" indent="0" algn="ctr" rtl="0">
              <a:lnSpc>
                <a:spcPct val="85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waiting for output link</a:t>
            </a:r>
            <a:endParaRPr sz="1800">
              <a:solidFill>
                <a:schemeClr val="accent1"/>
              </a:solidFill>
              <a:latin typeface="Arial"/>
              <a:ea typeface="Arial"/>
              <a:cs typeface="Arial"/>
              <a:sym typeface="Arial"/>
            </a:endParaRPr>
          </a:p>
        </p:txBody>
      </p:sp>
      <p:cxnSp>
        <p:nvCxnSpPr>
          <p:cNvPr id="5902" name="Google Shape;5902;p44"/>
          <p:cNvCxnSpPr/>
          <p:nvPr/>
        </p:nvCxnSpPr>
        <p:spPr>
          <a:xfrm rot="10800000" flipH="1">
            <a:off x="2890838" y="2514600"/>
            <a:ext cx="166687" cy="523875"/>
          </a:xfrm>
          <a:prstGeom prst="straightConnector1">
            <a:avLst/>
          </a:prstGeom>
          <a:noFill/>
          <a:ln w="9525" cap="flat" cmpd="sng">
            <a:solidFill>
              <a:schemeClr val="dk1"/>
            </a:solidFill>
            <a:prstDash val="solid"/>
            <a:round/>
            <a:headEnd type="none" w="med" len="med"/>
            <a:tailEnd type="none" w="med" len="med"/>
          </a:ln>
        </p:spPr>
      </p:cxnSp>
      <p:grpSp>
        <p:nvGrpSpPr>
          <p:cNvPr id="5903" name="Google Shape;5903;p44"/>
          <p:cNvGrpSpPr/>
          <p:nvPr/>
        </p:nvGrpSpPr>
        <p:grpSpPr>
          <a:xfrm>
            <a:off x="898525" y="1651000"/>
            <a:ext cx="779463" cy="679450"/>
            <a:chOff x="-44" y="1473"/>
            <a:chExt cx="981" cy="1105"/>
          </a:xfrm>
        </p:grpSpPr>
        <p:pic>
          <p:nvPicPr>
            <p:cNvPr id="5904" name="Google Shape;5904;p4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905" name="Google Shape;5905;p4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906" name="Google Shape;5906;p44"/>
          <p:cNvGrpSpPr/>
          <p:nvPr/>
        </p:nvGrpSpPr>
        <p:grpSpPr>
          <a:xfrm>
            <a:off x="1085850" y="2625725"/>
            <a:ext cx="779463" cy="679450"/>
            <a:chOff x="-44" y="1473"/>
            <a:chExt cx="981" cy="1105"/>
          </a:xfrm>
        </p:grpSpPr>
        <p:pic>
          <p:nvPicPr>
            <p:cNvPr id="5907" name="Google Shape;5907;p4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908" name="Google Shape;5908;p4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909" name="Google Shape;5909;p44"/>
          <p:cNvGrpSpPr/>
          <p:nvPr/>
        </p:nvGrpSpPr>
        <p:grpSpPr>
          <a:xfrm>
            <a:off x="7481888" y="2686050"/>
            <a:ext cx="779462" cy="679450"/>
            <a:chOff x="-44" y="1473"/>
            <a:chExt cx="981" cy="1105"/>
          </a:xfrm>
        </p:grpSpPr>
        <p:pic>
          <p:nvPicPr>
            <p:cNvPr id="5910" name="Google Shape;5910;p4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911" name="Google Shape;5911;p4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912" name="Google Shape;5912;p44"/>
          <p:cNvGrpSpPr/>
          <p:nvPr/>
        </p:nvGrpSpPr>
        <p:grpSpPr>
          <a:xfrm>
            <a:off x="6846888" y="1493838"/>
            <a:ext cx="779462" cy="679450"/>
            <a:chOff x="-44" y="1473"/>
            <a:chExt cx="981" cy="1105"/>
          </a:xfrm>
        </p:grpSpPr>
        <p:pic>
          <p:nvPicPr>
            <p:cNvPr id="5913" name="Google Shape;5913;p4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914" name="Google Shape;5914;p4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5915" name="Google Shape;5915;p4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44</a:t>
            </a:fld>
            <a:endParaRPr sz="1200">
              <a:solidFill>
                <a:schemeClr val="dk1"/>
              </a:solidFill>
              <a:latin typeface="Tahoma"/>
              <a:ea typeface="Tahoma"/>
              <a:cs typeface="Tahoma"/>
              <a:sym typeface="Tahoma"/>
            </a:endParaRPr>
          </a:p>
        </p:txBody>
      </p:sp>
      <p:grpSp>
        <p:nvGrpSpPr>
          <p:cNvPr id="5916" name="Google Shape;5916;p44"/>
          <p:cNvGrpSpPr/>
          <p:nvPr/>
        </p:nvGrpSpPr>
        <p:grpSpPr>
          <a:xfrm>
            <a:off x="5391150" y="2160588"/>
            <a:ext cx="1128713" cy="439737"/>
            <a:chOff x="4650" y="1129"/>
            <a:chExt cx="246" cy="95"/>
          </a:xfrm>
        </p:grpSpPr>
        <p:sp>
          <p:nvSpPr>
            <p:cNvPr id="5917" name="Google Shape;5917;p44"/>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918" name="Google Shape;5918;p44"/>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919" name="Google Shape;5919;p44"/>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920" name="Google Shape;5920;p44"/>
            <p:cNvGrpSpPr/>
            <p:nvPr/>
          </p:nvGrpSpPr>
          <p:grpSpPr>
            <a:xfrm>
              <a:off x="4699" y="1145"/>
              <a:ext cx="138" cy="29"/>
              <a:chOff x="2468" y="1332"/>
              <a:chExt cx="310" cy="60"/>
            </a:xfrm>
          </p:grpSpPr>
          <p:sp>
            <p:nvSpPr>
              <p:cNvPr id="5921" name="Google Shape;5921;p44"/>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922" name="Google Shape;5922;p44"/>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923" name="Google Shape;5923;p44"/>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5924" name="Google Shape;5924;p44"/>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sp>
        <p:nvSpPr>
          <p:cNvPr id="5925" name="Google Shape;5925;p44"/>
          <p:cNvSpPr/>
          <p:nvPr/>
        </p:nvSpPr>
        <p:spPr>
          <a:xfrm>
            <a:off x="606425" y="3930650"/>
            <a:ext cx="8131175" cy="2030413"/>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chemeClr val="accent2"/>
              </a:buClr>
              <a:buSzPts val="2380"/>
              <a:buFont typeface="Noto Sans Symbols"/>
              <a:buNone/>
            </a:pPr>
            <a:r>
              <a:rPr lang="en-US" sz="2800">
                <a:solidFill>
                  <a:srgbClr val="C00000"/>
                </a:solidFill>
                <a:latin typeface="Gill Sans"/>
                <a:ea typeface="Gill Sans"/>
                <a:cs typeface="Gill Sans"/>
                <a:sym typeface="Gill Sans"/>
              </a:rPr>
              <a:t>queuing and loss: </a:t>
            </a:r>
            <a:endParaRPr/>
          </a:p>
          <a:p>
            <a:pPr marL="287338" marR="0" lvl="0" indent="-287338"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if arrival rate (in bits) to link exceeds transmission rate of link for a period of time:</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packets will queue, wait to be transmitted on link </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packets can be dropped (lost) if memory (buffer) fills up</a:t>
            </a:r>
            <a:endParaRPr/>
          </a:p>
        </p:txBody>
      </p:sp>
      <p:pic>
        <p:nvPicPr>
          <p:cNvPr id="5926" name="Google Shape;5926;p44" descr="underline_base"/>
          <p:cNvPicPr preferRelativeResize="0"/>
          <p:nvPr/>
        </p:nvPicPr>
        <p:blipFill rotWithShape="1">
          <a:blip r:embed="rId4">
            <a:alphaModFix/>
          </a:blip>
          <a:srcRect/>
          <a:stretch/>
        </p:blipFill>
        <p:spPr>
          <a:xfrm>
            <a:off x="285750" y="901700"/>
            <a:ext cx="7313613" cy="173038"/>
          </a:xfrm>
          <a:prstGeom prst="rect">
            <a:avLst/>
          </a:prstGeom>
          <a:noFill/>
          <a:ln>
            <a:noFill/>
          </a:ln>
        </p:spPr>
      </p:pic>
      <p:grpSp>
        <p:nvGrpSpPr>
          <p:cNvPr id="5927" name="Google Shape;5927;p44"/>
          <p:cNvGrpSpPr/>
          <p:nvPr/>
        </p:nvGrpSpPr>
        <p:grpSpPr>
          <a:xfrm>
            <a:off x="5530850" y="2930525"/>
            <a:ext cx="1128713" cy="439738"/>
            <a:chOff x="4650" y="1129"/>
            <a:chExt cx="246" cy="95"/>
          </a:xfrm>
        </p:grpSpPr>
        <p:sp>
          <p:nvSpPr>
            <p:cNvPr id="5928" name="Google Shape;5928;p44"/>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929" name="Google Shape;5929;p44"/>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5930" name="Google Shape;5930;p44"/>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5931" name="Google Shape;5931;p44"/>
            <p:cNvGrpSpPr/>
            <p:nvPr/>
          </p:nvGrpSpPr>
          <p:grpSpPr>
            <a:xfrm>
              <a:off x="4699" y="1145"/>
              <a:ext cx="138" cy="29"/>
              <a:chOff x="2468" y="1332"/>
              <a:chExt cx="310" cy="60"/>
            </a:xfrm>
          </p:grpSpPr>
          <p:sp>
            <p:nvSpPr>
              <p:cNvPr id="5932" name="Google Shape;5932;p44"/>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933" name="Google Shape;5933;p44"/>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934" name="Google Shape;5934;p44"/>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5935" name="Google Shape;5935;p44"/>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5936" name="Google Shape;5936;p44"/>
          <p:cNvGrpSpPr/>
          <p:nvPr/>
        </p:nvGrpSpPr>
        <p:grpSpPr>
          <a:xfrm>
            <a:off x="5516563" y="2897188"/>
            <a:ext cx="1171575" cy="534987"/>
            <a:chOff x="1871277" y="1576300"/>
            <a:chExt cx="1128371" cy="437861"/>
          </a:xfrm>
        </p:grpSpPr>
        <p:sp>
          <p:nvSpPr>
            <p:cNvPr id="5937" name="Google Shape;5937;p44"/>
            <p:cNvSpPr/>
            <p:nvPr/>
          </p:nvSpPr>
          <p:spPr>
            <a:xfrm rot="10800000" flipH="1">
              <a:off x="1874335" y="1694535"/>
              <a:ext cx="1125313" cy="319626"/>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938" name="Google Shape;5938;p44"/>
            <p:cNvSpPr/>
            <p:nvPr/>
          </p:nvSpPr>
          <p:spPr>
            <a:xfrm>
              <a:off x="1871277" y="1740011"/>
              <a:ext cx="1128371" cy="11563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939" name="Google Shape;5939;p44"/>
            <p:cNvSpPr/>
            <p:nvPr/>
          </p:nvSpPr>
          <p:spPr>
            <a:xfrm rot="10800000" flipH="1">
              <a:off x="1871277" y="1576300"/>
              <a:ext cx="1125313" cy="31962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940" name="Google Shape;5940;p44"/>
            <p:cNvSpPr/>
            <p:nvPr/>
          </p:nvSpPr>
          <p:spPr>
            <a:xfrm>
              <a:off x="2160250" y="1673746"/>
              <a:ext cx="547367" cy="16111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941" name="Google Shape;5941;p44"/>
            <p:cNvSpPr/>
            <p:nvPr/>
          </p:nvSpPr>
          <p:spPr>
            <a:xfrm>
              <a:off x="2102149" y="1633469"/>
              <a:ext cx="663568" cy="11043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942" name="Google Shape;5942;p44"/>
            <p:cNvSpPr/>
            <p:nvPr/>
          </p:nvSpPr>
          <p:spPr>
            <a:xfrm>
              <a:off x="2536373" y="1728317"/>
              <a:ext cx="244633" cy="9614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943" name="Google Shape;5943;p44"/>
            <p:cNvSpPr/>
            <p:nvPr/>
          </p:nvSpPr>
          <p:spPr>
            <a:xfrm>
              <a:off x="2089918" y="1729616"/>
              <a:ext cx="241575" cy="97446"/>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944" name="Google Shape;5944;p44"/>
            <p:cNvCxnSpPr>
              <a:endCxn id="5939" idx="2"/>
            </p:cNvCxnSpPr>
            <p:nvPr/>
          </p:nvCxnSpPr>
          <p:spPr>
            <a:xfrm rot="10800000">
              <a:off x="1871277" y="1736113"/>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5945" name="Google Shape;5945;p44"/>
            <p:cNvCxnSpPr/>
            <p:nvPr/>
          </p:nvCxnSpPr>
          <p:spPr>
            <a:xfrm rot="10800000">
              <a:off x="2996590" y="1734814"/>
              <a:ext cx="3058" cy="12343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5946" name="Google Shape;5946;p44"/>
          <p:cNvGrpSpPr/>
          <p:nvPr/>
        </p:nvGrpSpPr>
        <p:grpSpPr>
          <a:xfrm>
            <a:off x="5343525" y="2116138"/>
            <a:ext cx="1173163" cy="534987"/>
            <a:chOff x="1871277" y="1576300"/>
            <a:chExt cx="1128371" cy="437861"/>
          </a:xfrm>
        </p:grpSpPr>
        <p:sp>
          <p:nvSpPr>
            <p:cNvPr id="5947" name="Google Shape;5947;p44"/>
            <p:cNvSpPr/>
            <p:nvPr/>
          </p:nvSpPr>
          <p:spPr>
            <a:xfrm rot="10800000" flipH="1">
              <a:off x="1874331" y="1694535"/>
              <a:ext cx="1125317" cy="319626"/>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948" name="Google Shape;5948;p44"/>
            <p:cNvSpPr/>
            <p:nvPr/>
          </p:nvSpPr>
          <p:spPr>
            <a:xfrm>
              <a:off x="1871277" y="1740011"/>
              <a:ext cx="1128371" cy="11563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949" name="Google Shape;5949;p44"/>
            <p:cNvSpPr/>
            <p:nvPr/>
          </p:nvSpPr>
          <p:spPr>
            <a:xfrm rot="10800000" flipH="1">
              <a:off x="1871277" y="1576300"/>
              <a:ext cx="1125317" cy="31962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5950" name="Google Shape;5950;p44"/>
            <p:cNvSpPr/>
            <p:nvPr/>
          </p:nvSpPr>
          <p:spPr>
            <a:xfrm>
              <a:off x="2159859" y="1673746"/>
              <a:ext cx="548152" cy="16111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951" name="Google Shape;5951;p44"/>
            <p:cNvSpPr/>
            <p:nvPr/>
          </p:nvSpPr>
          <p:spPr>
            <a:xfrm>
              <a:off x="2103364" y="1633469"/>
              <a:ext cx="661143" cy="11043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952" name="Google Shape;5952;p44"/>
            <p:cNvSpPr/>
            <p:nvPr/>
          </p:nvSpPr>
          <p:spPr>
            <a:xfrm>
              <a:off x="2537000" y="1728317"/>
              <a:ext cx="244302" cy="9614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953" name="Google Shape;5953;p44"/>
            <p:cNvSpPr/>
            <p:nvPr/>
          </p:nvSpPr>
          <p:spPr>
            <a:xfrm>
              <a:off x="2089623" y="1729616"/>
              <a:ext cx="241248" cy="97446"/>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5954" name="Google Shape;5954;p44"/>
            <p:cNvCxnSpPr>
              <a:endCxn id="5949" idx="2"/>
            </p:cNvCxnSpPr>
            <p:nvPr/>
          </p:nvCxnSpPr>
          <p:spPr>
            <a:xfrm rot="10800000">
              <a:off x="1871277" y="1736113"/>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5955" name="Google Shape;5955;p44"/>
            <p:cNvCxnSpPr/>
            <p:nvPr/>
          </p:nvCxnSpPr>
          <p:spPr>
            <a:xfrm rot="10800000">
              <a:off x="2996594" y="1734814"/>
              <a:ext cx="3054" cy="12343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59"/>
        <p:cNvGrpSpPr/>
        <p:nvPr/>
      </p:nvGrpSpPr>
      <p:grpSpPr>
        <a:xfrm>
          <a:off x="0" y="0"/>
          <a:ext cx="0" cy="0"/>
          <a:chOff x="0" y="0"/>
          <a:chExt cx="0" cy="0"/>
        </a:xfrm>
      </p:grpSpPr>
      <p:pic>
        <p:nvPicPr>
          <p:cNvPr id="5960" name="Google Shape;5960;p45"/>
          <p:cNvPicPr preferRelativeResize="0"/>
          <p:nvPr/>
        </p:nvPicPr>
        <p:blipFill rotWithShape="1">
          <a:blip r:embed="rId3">
            <a:alphaModFix/>
          </a:blip>
          <a:srcRect/>
          <a:stretch/>
        </p:blipFill>
        <p:spPr>
          <a:xfrm>
            <a:off x="1079500" y="1222375"/>
            <a:ext cx="6985000" cy="4367213"/>
          </a:xfrm>
          <a:prstGeom prst="rect">
            <a:avLst/>
          </a:prstGeom>
          <a:noFill/>
          <a:ln>
            <a:noFill/>
          </a:ln>
        </p:spPr>
      </p:pic>
      <p:sp>
        <p:nvSpPr>
          <p:cNvPr id="5961" name="Google Shape;5961;p45"/>
          <p:cNvSpPr txBox="1"/>
          <p:nvPr/>
        </p:nvSpPr>
        <p:spPr>
          <a:xfrm>
            <a:off x="368300" y="839788"/>
            <a:ext cx="2416175" cy="64611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A and B sends packets to the router</a:t>
            </a:r>
            <a:endParaRPr sz="1800">
              <a:solidFill>
                <a:schemeClr val="dk1"/>
              </a:solidFill>
              <a:latin typeface="Arial"/>
              <a:ea typeface="Arial"/>
              <a:cs typeface="Arial"/>
              <a:sym typeface="Arial"/>
            </a:endParaRPr>
          </a:p>
        </p:txBody>
      </p:sp>
      <p:sp>
        <p:nvSpPr>
          <p:cNvPr id="5962" name="Google Shape;5962;p45"/>
          <p:cNvSpPr txBox="1"/>
          <p:nvPr/>
        </p:nvSpPr>
        <p:spPr>
          <a:xfrm>
            <a:off x="4716463" y="1485900"/>
            <a:ext cx="2303462" cy="64770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The router forwards packet to destination</a:t>
            </a:r>
            <a:endParaRPr sz="1800">
              <a:solidFill>
                <a:schemeClr val="dk1"/>
              </a:solidFill>
              <a:latin typeface="Arial"/>
              <a:ea typeface="Arial"/>
              <a:cs typeface="Arial"/>
              <a:sym typeface="Arial"/>
            </a:endParaRPr>
          </a:p>
        </p:txBody>
      </p:sp>
      <p:sp>
        <p:nvSpPr>
          <p:cNvPr id="5963" name="Google Shape;5963;p45"/>
          <p:cNvSpPr/>
          <p:nvPr/>
        </p:nvSpPr>
        <p:spPr>
          <a:xfrm>
            <a:off x="2505075" y="2978150"/>
            <a:ext cx="3773488" cy="830263"/>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When packets arrival at the router </a:t>
            </a:r>
            <a:r>
              <a:rPr lang="en-US" sz="1600" b="1">
                <a:solidFill>
                  <a:srgbClr val="FFFF00"/>
                </a:solidFill>
                <a:latin typeface="Arial"/>
                <a:ea typeface="Arial"/>
                <a:cs typeface="Arial"/>
                <a:sym typeface="Arial"/>
              </a:rPr>
              <a:t>exceeds</a:t>
            </a:r>
            <a:r>
              <a:rPr lang="en-US" sz="1600">
                <a:solidFill>
                  <a:schemeClr val="lt1"/>
                </a:solidFill>
                <a:latin typeface="Arial"/>
                <a:ea typeface="Arial"/>
                <a:cs typeface="Arial"/>
                <a:sym typeface="Arial"/>
              </a:rPr>
              <a:t> 1.5 Mbps, congestion will occur at the router as packets </a:t>
            </a:r>
            <a:r>
              <a:rPr lang="en-US" sz="1600" b="1">
                <a:solidFill>
                  <a:srgbClr val="FFFF00"/>
                </a:solidFill>
                <a:latin typeface="Arial"/>
                <a:ea typeface="Arial"/>
                <a:cs typeface="Arial"/>
                <a:sym typeface="Arial"/>
              </a:rPr>
              <a:t>queue</a:t>
            </a:r>
            <a:endParaRPr sz="1600" b="1">
              <a:solidFill>
                <a:srgbClr val="FFFF00"/>
              </a:solidFill>
              <a:latin typeface="Arial"/>
              <a:ea typeface="Arial"/>
              <a:cs typeface="Arial"/>
              <a:sym typeface="Arial"/>
            </a:endParaRPr>
          </a:p>
        </p:txBody>
      </p:sp>
      <p:sp>
        <p:nvSpPr>
          <p:cNvPr id="5964" name="Google Shape;5964;p45"/>
          <p:cNvSpPr/>
          <p:nvPr/>
        </p:nvSpPr>
        <p:spPr>
          <a:xfrm>
            <a:off x="2479675" y="4003675"/>
            <a:ext cx="3773488" cy="831850"/>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When packets arrives and </a:t>
            </a:r>
            <a:r>
              <a:rPr lang="en-US" sz="1600" b="1">
                <a:solidFill>
                  <a:srgbClr val="FFFF00"/>
                </a:solidFill>
                <a:latin typeface="Arial"/>
                <a:ea typeface="Arial"/>
                <a:cs typeface="Arial"/>
                <a:sym typeface="Arial"/>
              </a:rPr>
              <a:t>queue is full</a:t>
            </a:r>
            <a:r>
              <a:rPr lang="en-US" sz="1600">
                <a:solidFill>
                  <a:schemeClr val="lt1"/>
                </a:solidFill>
                <a:latin typeface="Arial"/>
                <a:ea typeface="Arial"/>
                <a:cs typeface="Arial"/>
                <a:sym typeface="Arial"/>
              </a:rPr>
              <a:t>, packet will be </a:t>
            </a:r>
            <a:r>
              <a:rPr lang="en-US" sz="1600" b="1">
                <a:solidFill>
                  <a:srgbClr val="FFFF00"/>
                </a:solidFill>
                <a:latin typeface="Arial"/>
                <a:ea typeface="Arial"/>
                <a:cs typeface="Arial"/>
                <a:sym typeface="Arial"/>
              </a:rPr>
              <a:t>dropped</a:t>
            </a:r>
            <a:r>
              <a:rPr lang="en-US" sz="1600">
                <a:solidFill>
                  <a:schemeClr val="lt1"/>
                </a:solidFill>
                <a:latin typeface="Arial"/>
                <a:ea typeface="Arial"/>
                <a:cs typeface="Arial"/>
                <a:sym typeface="Arial"/>
              </a:rPr>
              <a:t> 🡺 resulting in </a:t>
            </a:r>
            <a:r>
              <a:rPr lang="en-US" sz="1600" b="1">
                <a:solidFill>
                  <a:srgbClr val="FFFF00"/>
                </a:solidFill>
                <a:latin typeface="Arial"/>
                <a:ea typeface="Arial"/>
                <a:cs typeface="Arial"/>
                <a:sym typeface="Arial"/>
              </a:rPr>
              <a:t>packet loss</a:t>
            </a:r>
            <a:r>
              <a:rPr lang="en-US" sz="1600">
                <a:solidFill>
                  <a:schemeClr val="lt1"/>
                </a:solidFill>
                <a:latin typeface="Arial"/>
                <a:ea typeface="Arial"/>
                <a:cs typeface="Arial"/>
                <a:sym typeface="Arial"/>
              </a:rPr>
              <a:t>.</a:t>
            </a:r>
            <a:endParaRPr sz="1600" b="1">
              <a:solidFill>
                <a:srgbClr val="FFFF00"/>
              </a:solidFill>
              <a:latin typeface="Arial"/>
              <a:ea typeface="Arial"/>
              <a:cs typeface="Arial"/>
              <a:sym typeface="Arial"/>
            </a:endParaRPr>
          </a:p>
        </p:txBody>
      </p:sp>
      <p:sp>
        <p:nvSpPr>
          <p:cNvPr id="5965" name="Google Shape;5965;p45"/>
          <p:cNvSpPr/>
          <p:nvPr/>
        </p:nvSpPr>
        <p:spPr>
          <a:xfrm>
            <a:off x="468313" y="260350"/>
            <a:ext cx="8351837" cy="461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a:solidFill>
                  <a:srgbClr val="C00000"/>
                </a:solidFill>
                <a:latin typeface="Arial"/>
                <a:ea typeface="Arial"/>
                <a:cs typeface="Arial"/>
                <a:sym typeface="Arial"/>
              </a:rPr>
              <a:t>Packet Switching: Queuing Delays and Packet Loss</a:t>
            </a:r>
            <a:endParaRPr/>
          </a:p>
        </p:txBody>
      </p:sp>
      <p:sp>
        <p:nvSpPr>
          <p:cNvPr id="5966" name="Google Shape;5966;p45"/>
          <p:cNvSpPr/>
          <p:nvPr/>
        </p:nvSpPr>
        <p:spPr>
          <a:xfrm>
            <a:off x="3348038" y="692150"/>
            <a:ext cx="2016125" cy="649288"/>
          </a:xfrm>
          <a:prstGeom prst="wedgeRoundRectCallout">
            <a:avLst>
              <a:gd name="adj1" fmla="val -3382"/>
              <a:gd name="adj2" fmla="val 195296"/>
              <a:gd name="adj3"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output buffer /output queue</a:t>
            </a:r>
            <a:endParaRPr/>
          </a:p>
        </p:txBody>
      </p:sp>
      <p:pic>
        <p:nvPicPr>
          <p:cNvPr id="5967" name="Google Shape;5967;p45" descr="Puzzle"/>
          <p:cNvPicPr preferRelativeResize="0"/>
          <p:nvPr/>
        </p:nvPicPr>
        <p:blipFill rotWithShape="1">
          <a:blip r:embed="rId4">
            <a:alphaModFix/>
          </a:blip>
          <a:srcRect/>
          <a:stretch/>
        </p:blipFill>
        <p:spPr>
          <a:xfrm rot="2653558">
            <a:off x="8415338" y="125413"/>
            <a:ext cx="603250" cy="603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71"/>
        <p:cNvGrpSpPr/>
        <p:nvPr/>
      </p:nvGrpSpPr>
      <p:grpSpPr>
        <a:xfrm>
          <a:off x="0" y="0"/>
          <a:ext cx="0" cy="0"/>
          <a:chOff x="0" y="0"/>
          <a:chExt cx="0" cy="0"/>
        </a:xfrm>
      </p:grpSpPr>
      <p:sp>
        <p:nvSpPr>
          <p:cNvPr id="5972" name="Google Shape;5972;p46"/>
          <p:cNvSpPr txBox="1">
            <a:spLocks noGrp="1"/>
          </p:cNvSpPr>
          <p:nvPr>
            <p:ph type="title"/>
          </p:nvPr>
        </p:nvSpPr>
        <p:spPr>
          <a:xfrm>
            <a:off x="533400" y="12065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Two key network-core functions</a:t>
            </a:r>
            <a:endParaRPr/>
          </a:p>
        </p:txBody>
      </p:sp>
      <p:sp>
        <p:nvSpPr>
          <p:cNvPr id="5973" name="Google Shape;5973;p46"/>
          <p:cNvSpPr txBox="1">
            <a:spLocks noGrp="1"/>
          </p:cNvSpPr>
          <p:nvPr>
            <p:ph type="body" idx="1"/>
          </p:nvPr>
        </p:nvSpPr>
        <p:spPr>
          <a:xfrm>
            <a:off x="4572000" y="1728788"/>
            <a:ext cx="4192588" cy="4648200"/>
          </a:xfrm>
          <a:prstGeom prst="rect">
            <a:avLst/>
          </a:prstGeom>
          <a:noFill/>
          <a:ln>
            <a:noFill/>
          </a:ln>
        </p:spPr>
        <p:txBody>
          <a:bodyPr spcFirstLastPara="1" wrap="square" lIns="91425" tIns="45700" rIns="91425" bIns="45700" anchor="t" anchorCtr="0">
            <a:noAutofit/>
          </a:bodyPr>
          <a:lstStyle/>
          <a:p>
            <a:pPr marL="0" lvl="0" indent="0" algn="l" rtl="0">
              <a:lnSpc>
                <a:spcPct val="85000"/>
              </a:lnSpc>
              <a:spcBef>
                <a:spcPts val="0"/>
              </a:spcBef>
              <a:spcAft>
                <a:spcPts val="0"/>
              </a:spcAft>
              <a:buSzPts val="2800"/>
              <a:buFont typeface="Noto Sans Symbols"/>
              <a:buNone/>
            </a:pPr>
            <a:r>
              <a:rPr lang="en-US" i="1">
                <a:solidFill>
                  <a:srgbClr val="C00000"/>
                </a:solidFill>
              </a:rPr>
              <a:t>forwarding</a:t>
            </a:r>
            <a:r>
              <a:rPr lang="en-US" sz="2400" i="1">
                <a:solidFill>
                  <a:srgbClr val="C00000"/>
                </a:solidFill>
              </a:rPr>
              <a:t>:</a:t>
            </a:r>
            <a:r>
              <a:rPr lang="en-US" sz="2400">
                <a:solidFill>
                  <a:srgbClr val="C00000"/>
                </a:solidFill>
              </a:rPr>
              <a:t> </a:t>
            </a:r>
            <a:r>
              <a:rPr lang="en-US" sz="2400"/>
              <a:t>move packets from router’s input to appropriate router output</a:t>
            </a:r>
            <a:endParaRPr/>
          </a:p>
          <a:p>
            <a:pPr marL="0" lvl="0" indent="0" algn="l" rtl="0">
              <a:lnSpc>
                <a:spcPct val="85000"/>
              </a:lnSpc>
              <a:spcBef>
                <a:spcPts val="560"/>
              </a:spcBef>
              <a:spcAft>
                <a:spcPts val="0"/>
              </a:spcAft>
              <a:buSzPts val="2800"/>
              <a:buFont typeface="Noto Sans Symbols"/>
              <a:buNone/>
            </a:pPr>
            <a:endParaRPr/>
          </a:p>
        </p:txBody>
      </p:sp>
      <p:sp>
        <p:nvSpPr>
          <p:cNvPr id="5974" name="Google Shape;5974;p46"/>
          <p:cNvSpPr txBox="1">
            <a:spLocks noGrp="1"/>
          </p:cNvSpPr>
          <p:nvPr>
            <p:ph type="ftr" idx="11"/>
          </p:nvPr>
        </p:nvSpPr>
        <p:spPr>
          <a:xfrm>
            <a:off x="5591175" y="6453188"/>
            <a:ext cx="2895600" cy="28733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5975" name="Google Shape;5975;p46"/>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a:solidFill>
                  <a:srgbClr val="000000"/>
                </a:solidFill>
                <a:latin typeface="Tahoma"/>
                <a:ea typeface="Tahoma"/>
                <a:cs typeface="Tahoma"/>
                <a:sym typeface="Tahoma"/>
              </a:rPr>
              <a:t>1-</a:t>
            </a:r>
            <a:fld id="{00000000-1234-1234-1234-123412341234}" type="slidenum">
              <a:rPr lang="en-US" sz="1200">
                <a:solidFill>
                  <a:srgbClr val="000000"/>
                </a:solidFill>
                <a:latin typeface="Tahoma"/>
                <a:ea typeface="Tahoma"/>
                <a:cs typeface="Tahoma"/>
                <a:sym typeface="Tahoma"/>
              </a:rPr>
              <a:t>46</a:t>
            </a:fld>
            <a:endParaRPr sz="1200">
              <a:solidFill>
                <a:srgbClr val="000000"/>
              </a:solidFill>
              <a:latin typeface="Tahoma"/>
              <a:ea typeface="Tahoma"/>
              <a:cs typeface="Tahoma"/>
              <a:sym typeface="Tahoma"/>
            </a:endParaRPr>
          </a:p>
        </p:txBody>
      </p:sp>
      <p:pic>
        <p:nvPicPr>
          <p:cNvPr id="5976" name="Google Shape;5976;p46" descr="underline_base"/>
          <p:cNvPicPr preferRelativeResize="0"/>
          <p:nvPr/>
        </p:nvPicPr>
        <p:blipFill rotWithShape="1">
          <a:blip r:embed="rId3">
            <a:alphaModFix/>
          </a:blip>
          <a:srcRect/>
          <a:stretch/>
        </p:blipFill>
        <p:spPr>
          <a:xfrm>
            <a:off x="631825" y="927100"/>
            <a:ext cx="7769225" cy="173038"/>
          </a:xfrm>
          <a:prstGeom prst="rect">
            <a:avLst/>
          </a:prstGeom>
          <a:noFill/>
          <a:ln>
            <a:noFill/>
          </a:ln>
        </p:spPr>
      </p:pic>
      <p:sp>
        <p:nvSpPr>
          <p:cNvPr id="5977" name="Google Shape;5977;p46"/>
          <p:cNvSpPr txBox="1"/>
          <p:nvPr/>
        </p:nvSpPr>
        <p:spPr>
          <a:xfrm>
            <a:off x="384175" y="1385888"/>
            <a:ext cx="4192588" cy="1693862"/>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20"/>
              <a:buFont typeface="Noto Sans Symbols"/>
              <a:buNone/>
            </a:pPr>
            <a:r>
              <a:rPr lang="en-US" sz="2800" i="1">
                <a:solidFill>
                  <a:srgbClr val="C00000"/>
                </a:solidFill>
                <a:latin typeface="Gill Sans"/>
                <a:ea typeface="Gill Sans"/>
                <a:cs typeface="Gill Sans"/>
                <a:sym typeface="Gill Sans"/>
              </a:rPr>
              <a:t>routing:</a:t>
            </a:r>
            <a:r>
              <a:rPr lang="en-US" sz="2800">
                <a:solidFill>
                  <a:srgbClr val="C00000"/>
                </a:solidFill>
                <a:latin typeface="Gill Sans"/>
                <a:ea typeface="Gill Sans"/>
                <a:cs typeface="Gill Sans"/>
                <a:sym typeface="Gill Sans"/>
              </a:rPr>
              <a:t> </a:t>
            </a:r>
            <a:r>
              <a:rPr lang="en-US" sz="2400">
                <a:solidFill>
                  <a:schemeClr val="dk1"/>
                </a:solidFill>
                <a:latin typeface="Gill Sans"/>
                <a:ea typeface="Gill Sans"/>
                <a:cs typeface="Gill Sans"/>
                <a:sym typeface="Gill Sans"/>
              </a:rPr>
              <a:t>determines source-destination route taken by packets</a:t>
            </a:r>
            <a:endParaRPr/>
          </a:p>
          <a:p>
            <a:pPr marL="742950" marR="0" lvl="1" indent="-285750" algn="l" rtl="0">
              <a:lnSpc>
                <a:spcPct val="85000"/>
              </a:lnSpc>
              <a:spcBef>
                <a:spcPts val="0"/>
              </a:spcBef>
              <a:spcAft>
                <a:spcPts val="0"/>
              </a:spcAft>
              <a:buClr>
                <a:srgbClr val="000099"/>
              </a:buClr>
              <a:buSzPts val="2400"/>
              <a:buFont typeface="Noto Sans Symbols"/>
              <a:buChar char="▪"/>
            </a:pPr>
            <a:r>
              <a:rPr lang="en-US" sz="2400" b="0" i="1" u="none" strike="noStrike" cap="none">
                <a:solidFill>
                  <a:schemeClr val="dk1"/>
                </a:solidFill>
                <a:latin typeface="Gill Sans"/>
                <a:ea typeface="Gill Sans"/>
                <a:cs typeface="Gill Sans"/>
                <a:sym typeface="Gill Sans"/>
              </a:rPr>
              <a:t>routing algorithms</a:t>
            </a:r>
            <a:endParaRPr sz="2400" b="0" i="0" u="none" strike="noStrike" cap="none">
              <a:solidFill>
                <a:schemeClr val="dk1"/>
              </a:solidFill>
              <a:latin typeface="Gill Sans"/>
              <a:ea typeface="Gill Sans"/>
              <a:cs typeface="Gill Sans"/>
              <a:sym typeface="Gill Sans"/>
            </a:endParaRPr>
          </a:p>
          <a:p>
            <a:pPr marL="0" marR="0" lvl="0" indent="0" algn="l" rtl="0">
              <a:lnSpc>
                <a:spcPct val="85000"/>
              </a:lnSpc>
              <a:spcBef>
                <a:spcPts val="560"/>
              </a:spcBef>
              <a:spcAft>
                <a:spcPts val="0"/>
              </a:spcAft>
              <a:buClr>
                <a:srgbClr val="000099"/>
              </a:buClr>
              <a:buSzPts val="1820"/>
              <a:buFont typeface="Noto Sans Symbols"/>
              <a:buNone/>
            </a:pPr>
            <a:endParaRPr sz="2800">
              <a:solidFill>
                <a:schemeClr val="dk1"/>
              </a:solidFill>
              <a:latin typeface="Gill Sans"/>
              <a:ea typeface="Gill Sans"/>
              <a:cs typeface="Gill Sans"/>
              <a:sym typeface="Gill Sans"/>
            </a:endParaRPr>
          </a:p>
        </p:txBody>
      </p:sp>
      <p:sp>
        <p:nvSpPr>
          <p:cNvPr id="5978" name="Google Shape;5978;p46"/>
          <p:cNvSpPr/>
          <p:nvPr/>
        </p:nvSpPr>
        <p:spPr>
          <a:xfrm rot="-5400000">
            <a:off x="3289300" y="3600451"/>
            <a:ext cx="2198687" cy="1497012"/>
          </a:xfrm>
          <a:custGeom>
            <a:avLst/>
            <a:gdLst/>
            <a:ahLst/>
            <a:cxnLst/>
            <a:rect l="l" t="t" r="r" b="b"/>
            <a:pathLst>
              <a:path w="10675" h="10310" extrusionOk="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a:gsLst>
              <a:gs pos="0">
                <a:schemeClr val="accent1"/>
              </a:gs>
              <a:gs pos="75000">
                <a:srgbClr val="7BE5CA"/>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5979" name="Google Shape;5979;p46"/>
          <p:cNvGrpSpPr/>
          <p:nvPr/>
        </p:nvGrpSpPr>
        <p:grpSpPr>
          <a:xfrm>
            <a:off x="1328738" y="3152775"/>
            <a:ext cx="2317750" cy="2333625"/>
            <a:chOff x="272609" y="3015788"/>
            <a:chExt cx="2317750" cy="2333625"/>
          </a:xfrm>
        </p:grpSpPr>
        <p:sp>
          <p:nvSpPr>
            <p:cNvPr id="5980" name="Google Shape;5980;p46"/>
            <p:cNvSpPr/>
            <p:nvPr/>
          </p:nvSpPr>
          <p:spPr>
            <a:xfrm>
              <a:off x="272609" y="3015788"/>
              <a:ext cx="2317750" cy="2333625"/>
            </a:xfrm>
            <a:prstGeom prst="rect">
              <a:avLst/>
            </a:prstGeom>
            <a:solidFill>
              <a:schemeClr val="accen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5981" name="Google Shape;5981;p46"/>
            <p:cNvSpPr/>
            <p:nvPr/>
          </p:nvSpPr>
          <p:spPr>
            <a:xfrm>
              <a:off x="398021" y="3068176"/>
              <a:ext cx="2095500" cy="604837"/>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5982" name="Google Shape;5982;p46"/>
            <p:cNvSpPr txBox="1"/>
            <p:nvPr/>
          </p:nvSpPr>
          <p:spPr>
            <a:xfrm>
              <a:off x="526609" y="3225338"/>
              <a:ext cx="186372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a:solidFill>
                    <a:srgbClr val="000000"/>
                  </a:solidFill>
                  <a:latin typeface="Arial"/>
                  <a:ea typeface="Arial"/>
                  <a:cs typeface="Arial"/>
                  <a:sym typeface="Arial"/>
                </a:rPr>
                <a:t>routing algorithm</a:t>
              </a:r>
              <a:endParaRPr/>
            </a:p>
          </p:txBody>
        </p:sp>
        <p:sp>
          <p:nvSpPr>
            <p:cNvPr id="5983" name="Google Shape;5983;p46"/>
            <p:cNvSpPr/>
            <p:nvPr/>
          </p:nvSpPr>
          <p:spPr>
            <a:xfrm>
              <a:off x="451996" y="3973051"/>
              <a:ext cx="2005013" cy="127952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5984" name="Google Shape;5984;p46"/>
            <p:cNvSpPr txBox="1"/>
            <p:nvPr/>
          </p:nvSpPr>
          <p:spPr>
            <a:xfrm>
              <a:off x="532959" y="3925426"/>
              <a:ext cx="1858962"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a:solidFill>
                    <a:srgbClr val="000000"/>
                  </a:solidFill>
                  <a:latin typeface="Arial"/>
                  <a:ea typeface="Arial"/>
                  <a:cs typeface="Arial"/>
                  <a:sym typeface="Arial"/>
                </a:rPr>
                <a:t>local forwarding table</a:t>
              </a:r>
              <a:endParaRPr/>
            </a:p>
          </p:txBody>
        </p:sp>
        <p:sp>
          <p:nvSpPr>
            <p:cNvPr id="5985" name="Google Shape;5985;p46"/>
            <p:cNvSpPr txBox="1"/>
            <p:nvPr/>
          </p:nvSpPr>
          <p:spPr>
            <a:xfrm>
              <a:off x="415484" y="4173076"/>
              <a:ext cx="1212850"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a:solidFill>
                    <a:srgbClr val="000000"/>
                  </a:solidFill>
                  <a:latin typeface="Arial"/>
                  <a:ea typeface="Arial"/>
                  <a:cs typeface="Arial"/>
                  <a:sym typeface="Arial"/>
                </a:rPr>
                <a:t>header value</a:t>
              </a:r>
              <a:endParaRPr/>
            </a:p>
          </p:txBody>
        </p:sp>
        <p:sp>
          <p:nvSpPr>
            <p:cNvPr id="5986" name="Google Shape;5986;p46"/>
            <p:cNvSpPr txBox="1"/>
            <p:nvPr/>
          </p:nvSpPr>
          <p:spPr>
            <a:xfrm>
              <a:off x="1482284" y="4174663"/>
              <a:ext cx="1041400"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a:solidFill>
                    <a:srgbClr val="000000"/>
                  </a:solidFill>
                  <a:latin typeface="Arial"/>
                  <a:ea typeface="Arial"/>
                  <a:cs typeface="Arial"/>
                  <a:sym typeface="Arial"/>
                </a:rPr>
                <a:t>output link</a:t>
              </a:r>
              <a:endParaRPr/>
            </a:p>
          </p:txBody>
        </p:sp>
        <p:cxnSp>
          <p:nvCxnSpPr>
            <p:cNvPr id="5987" name="Google Shape;5987;p46"/>
            <p:cNvCxnSpPr/>
            <p:nvPr/>
          </p:nvCxnSpPr>
          <p:spPr>
            <a:xfrm>
              <a:off x="1580709" y="4185776"/>
              <a:ext cx="7937" cy="1066800"/>
            </a:xfrm>
            <a:prstGeom prst="straightConnector1">
              <a:avLst/>
            </a:prstGeom>
            <a:noFill/>
            <a:ln w="9525" cap="flat" cmpd="sng">
              <a:solidFill>
                <a:schemeClr val="dk1"/>
              </a:solidFill>
              <a:prstDash val="solid"/>
              <a:round/>
              <a:headEnd type="none" w="med" len="med"/>
              <a:tailEnd type="none" w="med" len="med"/>
            </a:ln>
          </p:spPr>
        </p:cxnSp>
        <p:sp>
          <p:nvSpPr>
            <p:cNvPr id="5988" name="Google Shape;5988;p46"/>
            <p:cNvSpPr txBox="1"/>
            <p:nvPr/>
          </p:nvSpPr>
          <p:spPr>
            <a:xfrm>
              <a:off x="1071121" y="4457238"/>
              <a:ext cx="520700" cy="82232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Noto Sans Symbols"/>
                <a:buNone/>
              </a:pPr>
              <a:r>
                <a:rPr lang="en-US" sz="1200">
                  <a:solidFill>
                    <a:srgbClr val="000000"/>
                  </a:solidFill>
                  <a:latin typeface="Arial"/>
                  <a:ea typeface="Arial"/>
                  <a:cs typeface="Arial"/>
                  <a:sym typeface="Arial"/>
                </a:rPr>
                <a:t>0100</a:t>
              </a:r>
              <a:endParaRPr/>
            </a:p>
            <a:p>
              <a:pPr marL="0" marR="0" lvl="0" indent="0" algn="r" rtl="0">
                <a:lnSpc>
                  <a:spcPct val="100000"/>
                </a:lnSpc>
                <a:spcBef>
                  <a:spcPts val="0"/>
                </a:spcBef>
                <a:spcAft>
                  <a:spcPts val="0"/>
                </a:spcAft>
                <a:buClr>
                  <a:srgbClr val="000000"/>
                </a:buClr>
                <a:buSzPts val="1200"/>
                <a:buFont typeface="Noto Sans Symbols"/>
                <a:buNone/>
              </a:pPr>
              <a:r>
                <a:rPr lang="en-US" sz="1200">
                  <a:solidFill>
                    <a:srgbClr val="000000"/>
                  </a:solidFill>
                  <a:latin typeface="Arial"/>
                  <a:ea typeface="Arial"/>
                  <a:cs typeface="Arial"/>
                  <a:sym typeface="Arial"/>
                </a:rPr>
                <a:t>0101</a:t>
              </a:r>
              <a:endParaRPr/>
            </a:p>
            <a:p>
              <a:pPr marL="0" marR="0" lvl="0" indent="0" algn="r" rtl="0">
                <a:lnSpc>
                  <a:spcPct val="100000"/>
                </a:lnSpc>
                <a:spcBef>
                  <a:spcPts val="0"/>
                </a:spcBef>
                <a:spcAft>
                  <a:spcPts val="0"/>
                </a:spcAft>
                <a:buClr>
                  <a:srgbClr val="000000"/>
                </a:buClr>
                <a:buSzPts val="1200"/>
                <a:buFont typeface="Noto Sans Symbols"/>
                <a:buNone/>
              </a:pPr>
              <a:r>
                <a:rPr lang="en-US" sz="1200">
                  <a:solidFill>
                    <a:srgbClr val="000000"/>
                  </a:solidFill>
                  <a:latin typeface="Arial"/>
                  <a:ea typeface="Arial"/>
                  <a:cs typeface="Arial"/>
                  <a:sym typeface="Arial"/>
                </a:rPr>
                <a:t>0111</a:t>
              </a:r>
              <a:endParaRPr/>
            </a:p>
            <a:p>
              <a:pPr marL="0" marR="0" lvl="0" indent="0" algn="r" rtl="0">
                <a:lnSpc>
                  <a:spcPct val="100000"/>
                </a:lnSpc>
                <a:spcBef>
                  <a:spcPts val="0"/>
                </a:spcBef>
                <a:spcAft>
                  <a:spcPts val="0"/>
                </a:spcAft>
                <a:buClr>
                  <a:srgbClr val="000000"/>
                </a:buClr>
                <a:buSzPts val="1200"/>
                <a:buFont typeface="Noto Sans Symbols"/>
                <a:buNone/>
              </a:pPr>
              <a:r>
                <a:rPr lang="en-US" sz="1200">
                  <a:solidFill>
                    <a:srgbClr val="000000"/>
                  </a:solidFill>
                  <a:latin typeface="Arial"/>
                  <a:ea typeface="Arial"/>
                  <a:cs typeface="Arial"/>
                  <a:sym typeface="Arial"/>
                </a:rPr>
                <a:t>1001</a:t>
              </a:r>
              <a:endParaRPr/>
            </a:p>
          </p:txBody>
        </p:sp>
        <p:sp>
          <p:nvSpPr>
            <p:cNvPr id="5989" name="Google Shape;5989;p46"/>
            <p:cNvSpPr txBox="1"/>
            <p:nvPr/>
          </p:nvSpPr>
          <p:spPr>
            <a:xfrm>
              <a:off x="1596584" y="4457238"/>
              <a:ext cx="268287" cy="822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a:solidFill>
                    <a:srgbClr val="000000"/>
                  </a:solidFill>
                  <a:latin typeface="Arial"/>
                  <a:ea typeface="Arial"/>
                  <a:cs typeface="Arial"/>
                  <a:sym typeface="Arial"/>
                </a:rPr>
                <a:t>3</a:t>
              </a:r>
              <a:endParaRPr/>
            </a:p>
            <a:p>
              <a:pPr marL="0" marR="0" lvl="0" indent="0" algn="ctr" rtl="0">
                <a:lnSpc>
                  <a:spcPct val="100000"/>
                </a:lnSpc>
                <a:spcBef>
                  <a:spcPts val="0"/>
                </a:spcBef>
                <a:spcAft>
                  <a:spcPts val="0"/>
                </a:spcAft>
                <a:buClr>
                  <a:srgbClr val="000000"/>
                </a:buClr>
                <a:buSzPts val="1200"/>
                <a:buFont typeface="Noto Sans Symbols"/>
                <a:buNone/>
              </a:pPr>
              <a:r>
                <a:rPr lang="en-US" sz="1200">
                  <a:solidFill>
                    <a:srgbClr val="000000"/>
                  </a:solidFill>
                  <a:latin typeface="Arial"/>
                  <a:ea typeface="Arial"/>
                  <a:cs typeface="Arial"/>
                  <a:sym typeface="Arial"/>
                </a:rPr>
                <a:t>2</a:t>
              </a:r>
              <a:endParaRPr/>
            </a:p>
            <a:p>
              <a:pPr marL="0" marR="0" lvl="0" indent="0" algn="ctr" rtl="0">
                <a:lnSpc>
                  <a:spcPct val="100000"/>
                </a:lnSpc>
                <a:spcBef>
                  <a:spcPts val="0"/>
                </a:spcBef>
                <a:spcAft>
                  <a:spcPts val="0"/>
                </a:spcAft>
                <a:buClr>
                  <a:srgbClr val="000000"/>
                </a:buClr>
                <a:buSzPts val="1200"/>
                <a:buFont typeface="Noto Sans Symbols"/>
                <a:buNone/>
              </a:pPr>
              <a:r>
                <a:rPr lang="en-US" sz="1200">
                  <a:solidFill>
                    <a:srgbClr val="000000"/>
                  </a:solidFill>
                  <a:latin typeface="Arial"/>
                  <a:ea typeface="Arial"/>
                  <a:cs typeface="Arial"/>
                  <a:sym typeface="Arial"/>
                </a:rPr>
                <a:t>2</a:t>
              </a:r>
              <a:endParaRPr/>
            </a:p>
            <a:p>
              <a:pPr marL="0" marR="0" lvl="0" indent="0" algn="ctr" rtl="0">
                <a:lnSpc>
                  <a:spcPct val="100000"/>
                </a:lnSpc>
                <a:spcBef>
                  <a:spcPts val="0"/>
                </a:spcBef>
                <a:spcAft>
                  <a:spcPts val="0"/>
                </a:spcAft>
                <a:buClr>
                  <a:srgbClr val="000000"/>
                </a:buClr>
                <a:buSzPts val="1200"/>
                <a:buFont typeface="Noto Sans Symbols"/>
                <a:buNone/>
              </a:pPr>
              <a:r>
                <a:rPr lang="en-US" sz="1200">
                  <a:solidFill>
                    <a:srgbClr val="000000"/>
                  </a:solidFill>
                  <a:latin typeface="Arial"/>
                  <a:ea typeface="Arial"/>
                  <a:cs typeface="Arial"/>
                  <a:sym typeface="Arial"/>
                </a:rPr>
                <a:t>1</a:t>
              </a:r>
              <a:endParaRPr/>
            </a:p>
          </p:txBody>
        </p:sp>
        <p:cxnSp>
          <p:nvCxnSpPr>
            <p:cNvPr id="5990" name="Google Shape;5990;p46"/>
            <p:cNvCxnSpPr/>
            <p:nvPr/>
          </p:nvCxnSpPr>
          <p:spPr>
            <a:xfrm>
              <a:off x="451996" y="4442951"/>
              <a:ext cx="2006600" cy="0"/>
            </a:xfrm>
            <a:prstGeom prst="straightConnector1">
              <a:avLst/>
            </a:prstGeom>
            <a:noFill/>
            <a:ln w="9525" cap="flat" cmpd="sng">
              <a:solidFill>
                <a:schemeClr val="dk1"/>
              </a:solidFill>
              <a:prstDash val="solid"/>
              <a:round/>
              <a:headEnd type="none" w="med" len="med"/>
              <a:tailEnd type="none" w="med" len="med"/>
            </a:ln>
          </p:spPr>
        </p:cxnSp>
        <p:cxnSp>
          <p:nvCxnSpPr>
            <p:cNvPr id="5991" name="Google Shape;5991;p46"/>
            <p:cNvCxnSpPr/>
            <p:nvPr/>
          </p:nvCxnSpPr>
          <p:spPr>
            <a:xfrm>
              <a:off x="444059" y="4195301"/>
              <a:ext cx="2006600" cy="0"/>
            </a:xfrm>
            <a:prstGeom prst="straightConnector1">
              <a:avLst/>
            </a:prstGeom>
            <a:noFill/>
            <a:ln w="9525" cap="flat" cmpd="sng">
              <a:solidFill>
                <a:schemeClr val="dk1"/>
              </a:solidFill>
              <a:prstDash val="solid"/>
              <a:round/>
              <a:headEnd type="none" w="med" len="med"/>
              <a:tailEnd type="none" w="med" len="med"/>
            </a:ln>
          </p:spPr>
        </p:cxnSp>
        <p:sp>
          <p:nvSpPr>
            <p:cNvPr id="5992" name="Google Shape;5992;p46"/>
            <p:cNvSpPr/>
            <p:nvPr/>
          </p:nvSpPr>
          <p:spPr>
            <a:xfrm rot="5400000">
              <a:off x="1350521" y="3680951"/>
              <a:ext cx="241300" cy="273050"/>
            </a:xfrm>
            <a:prstGeom prst="rightArrow">
              <a:avLst>
                <a:gd name="adj1" fmla="val 51167"/>
                <a:gd name="adj2" fmla="val 39736"/>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grpSp>
        <p:nvGrpSpPr>
          <p:cNvPr id="5993" name="Google Shape;5993;p46"/>
          <p:cNvGrpSpPr/>
          <p:nvPr/>
        </p:nvGrpSpPr>
        <p:grpSpPr>
          <a:xfrm>
            <a:off x="2749550" y="3632200"/>
            <a:ext cx="5195888" cy="2989263"/>
            <a:chOff x="1638346" y="3641726"/>
            <a:chExt cx="5194254" cy="2989731"/>
          </a:xfrm>
        </p:grpSpPr>
        <p:sp>
          <p:nvSpPr>
            <p:cNvPr id="5994" name="Google Shape;5994;p46"/>
            <p:cNvSpPr/>
            <p:nvPr/>
          </p:nvSpPr>
          <p:spPr>
            <a:xfrm>
              <a:off x="3894138" y="4260851"/>
              <a:ext cx="2847975" cy="1481138"/>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995" name="Google Shape;5995;p46"/>
            <p:cNvSpPr/>
            <p:nvPr/>
          </p:nvSpPr>
          <p:spPr>
            <a:xfrm>
              <a:off x="4532313" y="4564063"/>
              <a:ext cx="542925" cy="295275"/>
            </a:xfrm>
            <a:custGeom>
              <a:avLst/>
              <a:gdLst/>
              <a:ahLst/>
              <a:cxnLst/>
              <a:rect l="l" t="t" r="r" b="b"/>
              <a:pathLst>
                <a:path w="342" h="186" extrusionOk="0">
                  <a:moveTo>
                    <a:pt x="0" y="186"/>
                  </a:moveTo>
                  <a:lnTo>
                    <a:pt x="342"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5996" name="Google Shape;5996;p46"/>
            <p:cNvGrpSpPr/>
            <p:nvPr/>
          </p:nvGrpSpPr>
          <p:grpSpPr>
            <a:xfrm>
              <a:off x="4042780" y="4738688"/>
              <a:ext cx="497470" cy="233363"/>
              <a:chOff x="3603" y="219"/>
              <a:chExt cx="357" cy="175"/>
            </a:xfrm>
          </p:grpSpPr>
          <p:sp>
            <p:nvSpPr>
              <p:cNvPr id="5997" name="Google Shape;5997;p46"/>
              <p:cNvSpPr/>
              <p:nvPr/>
            </p:nvSpPr>
            <p:spPr>
              <a:xfrm>
                <a:off x="3605" y="298"/>
                <a:ext cx="355" cy="96"/>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5998" name="Google Shape;5998;p46"/>
              <p:cNvCxnSpPr/>
              <p:nvPr/>
            </p:nvCxnSpPr>
            <p:spPr>
              <a:xfrm>
                <a:off x="3605" y="289"/>
                <a:ext cx="0" cy="60"/>
              </a:xfrm>
              <a:prstGeom prst="straightConnector1">
                <a:avLst/>
              </a:prstGeom>
              <a:noFill/>
              <a:ln w="12700" cap="flat" cmpd="sng">
                <a:solidFill>
                  <a:schemeClr val="dk1"/>
                </a:solidFill>
                <a:prstDash val="solid"/>
                <a:round/>
                <a:headEnd type="none" w="med" len="med"/>
                <a:tailEnd type="none" w="med" len="med"/>
              </a:ln>
            </p:spPr>
          </p:cxnSp>
          <p:cxnSp>
            <p:nvCxnSpPr>
              <p:cNvPr id="5999" name="Google Shape;5999;p46"/>
              <p:cNvCxnSpPr/>
              <p:nvPr/>
            </p:nvCxnSpPr>
            <p:spPr>
              <a:xfrm>
                <a:off x="3960" y="289"/>
                <a:ext cx="0" cy="60"/>
              </a:xfrm>
              <a:prstGeom prst="straightConnector1">
                <a:avLst/>
              </a:prstGeom>
              <a:noFill/>
              <a:ln w="12700" cap="flat" cmpd="sng">
                <a:solidFill>
                  <a:schemeClr val="dk1"/>
                </a:solidFill>
                <a:prstDash val="solid"/>
                <a:round/>
                <a:headEnd type="none" w="med" len="med"/>
                <a:tailEnd type="none" w="med" len="med"/>
              </a:ln>
            </p:spPr>
          </p:cxnSp>
          <p:sp>
            <p:nvSpPr>
              <p:cNvPr id="6000" name="Google Shape;6000;p46"/>
              <p:cNvSpPr/>
              <p:nvPr/>
            </p:nvSpPr>
            <p:spPr>
              <a:xfrm>
                <a:off x="3605" y="289"/>
                <a:ext cx="352" cy="58"/>
              </a:xfrm>
              <a:prstGeom prst="rect">
                <a:avLst/>
              </a:prstGeom>
              <a:solidFill>
                <a:schemeClr val="hlink"/>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0000"/>
                  </a:solidFill>
                  <a:latin typeface="Times New Roman"/>
                  <a:ea typeface="Times New Roman"/>
                  <a:cs typeface="Times New Roman"/>
                  <a:sym typeface="Times New Roman"/>
                </a:endParaRPr>
              </a:p>
            </p:txBody>
          </p:sp>
          <p:sp>
            <p:nvSpPr>
              <p:cNvPr id="6001" name="Google Shape;6001;p46"/>
              <p:cNvSpPr/>
              <p:nvPr/>
            </p:nvSpPr>
            <p:spPr>
              <a:xfrm>
                <a:off x="3603" y="219"/>
                <a:ext cx="354" cy="113"/>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6002" name="Google Shape;6002;p46"/>
              <p:cNvGrpSpPr/>
              <p:nvPr/>
            </p:nvGrpSpPr>
            <p:grpSpPr>
              <a:xfrm>
                <a:off x="3686" y="244"/>
                <a:ext cx="177" cy="65"/>
                <a:chOff x="2848" y="848"/>
                <a:chExt cx="140" cy="96"/>
              </a:xfrm>
            </p:grpSpPr>
            <p:cxnSp>
              <p:nvCxnSpPr>
                <p:cNvPr id="6003" name="Google Shape;6003;p46"/>
                <p:cNvCxnSpPr/>
                <p:nvPr/>
              </p:nvCxnSpPr>
              <p:spPr>
                <a:xfrm rot="10800000" flipH="1">
                  <a:off x="2848" y="848"/>
                  <a:ext cx="50" cy="2"/>
                </a:xfrm>
                <a:prstGeom prst="straightConnector1">
                  <a:avLst/>
                </a:prstGeom>
                <a:noFill/>
                <a:ln w="28575" cap="flat" cmpd="sng">
                  <a:solidFill>
                    <a:schemeClr val="dk1"/>
                  </a:solidFill>
                  <a:prstDash val="solid"/>
                  <a:round/>
                  <a:headEnd type="none" w="med" len="med"/>
                  <a:tailEnd type="none" w="med" len="med"/>
                </a:ln>
              </p:spPr>
            </p:cxnSp>
            <p:cxnSp>
              <p:nvCxnSpPr>
                <p:cNvPr id="6004" name="Google Shape;6004;p46"/>
                <p:cNvCxnSpPr/>
                <p:nvPr/>
              </p:nvCxnSpPr>
              <p:spPr>
                <a:xfrm>
                  <a:off x="2944" y="942"/>
                  <a:ext cx="44" cy="0"/>
                </a:xfrm>
                <a:prstGeom prst="straightConnector1">
                  <a:avLst/>
                </a:prstGeom>
                <a:noFill/>
                <a:ln w="28575" cap="flat" cmpd="sng">
                  <a:solidFill>
                    <a:schemeClr val="dk1"/>
                  </a:solidFill>
                  <a:prstDash val="solid"/>
                  <a:round/>
                  <a:headEnd type="none" w="med" len="med"/>
                  <a:tailEnd type="none" w="med" len="med"/>
                </a:ln>
              </p:spPr>
            </p:cxnSp>
            <p:cxnSp>
              <p:nvCxnSpPr>
                <p:cNvPr id="6005" name="Google Shape;6005;p46"/>
                <p:cNvCxnSpPr/>
                <p:nvPr/>
              </p:nvCxnSpPr>
              <p:spPr>
                <a:xfrm>
                  <a:off x="2894" y="850"/>
                  <a:ext cx="52" cy="94"/>
                </a:xfrm>
                <a:prstGeom prst="straightConnector1">
                  <a:avLst/>
                </a:prstGeom>
                <a:noFill/>
                <a:ln w="28575" cap="flat" cmpd="sng">
                  <a:solidFill>
                    <a:schemeClr val="dk1"/>
                  </a:solidFill>
                  <a:prstDash val="solid"/>
                  <a:round/>
                  <a:headEnd type="none" w="med" len="med"/>
                  <a:tailEnd type="none" w="med" len="med"/>
                </a:ln>
              </p:spPr>
            </p:cxnSp>
          </p:grpSp>
          <p:grpSp>
            <p:nvGrpSpPr>
              <p:cNvPr id="6006" name="Google Shape;6006;p46"/>
              <p:cNvGrpSpPr/>
              <p:nvPr/>
            </p:nvGrpSpPr>
            <p:grpSpPr>
              <a:xfrm rot="10800000" flipH="1">
                <a:off x="3686" y="243"/>
                <a:ext cx="177" cy="67"/>
                <a:chOff x="2848" y="846"/>
                <a:chExt cx="140" cy="100"/>
              </a:xfrm>
            </p:grpSpPr>
            <p:cxnSp>
              <p:nvCxnSpPr>
                <p:cNvPr id="6007" name="Google Shape;6007;p46"/>
                <p:cNvCxnSpPr/>
                <p:nvPr/>
              </p:nvCxnSpPr>
              <p:spPr>
                <a:xfrm rot="10800000" flipH="1">
                  <a:off x="2848" y="846"/>
                  <a:ext cx="50" cy="4"/>
                </a:xfrm>
                <a:prstGeom prst="straightConnector1">
                  <a:avLst/>
                </a:prstGeom>
                <a:noFill/>
                <a:ln w="28575" cap="flat" cmpd="sng">
                  <a:solidFill>
                    <a:schemeClr val="dk1"/>
                  </a:solidFill>
                  <a:prstDash val="solid"/>
                  <a:round/>
                  <a:headEnd type="none" w="med" len="med"/>
                  <a:tailEnd type="none" w="med" len="med"/>
                </a:ln>
              </p:spPr>
            </p:cxnSp>
            <p:cxnSp>
              <p:nvCxnSpPr>
                <p:cNvPr id="6008" name="Google Shape;6008;p46"/>
                <p:cNvCxnSpPr/>
                <p:nvPr/>
              </p:nvCxnSpPr>
              <p:spPr>
                <a:xfrm>
                  <a:off x="2944" y="946"/>
                  <a:ext cx="44" cy="0"/>
                </a:xfrm>
                <a:prstGeom prst="straightConnector1">
                  <a:avLst/>
                </a:prstGeom>
                <a:noFill/>
                <a:ln w="28575" cap="flat" cmpd="sng">
                  <a:solidFill>
                    <a:schemeClr val="dk1"/>
                  </a:solidFill>
                  <a:prstDash val="solid"/>
                  <a:round/>
                  <a:headEnd type="none" w="med" len="med"/>
                  <a:tailEnd type="none" w="med" len="med"/>
                </a:ln>
              </p:spPr>
            </p:cxnSp>
            <p:cxnSp>
              <p:nvCxnSpPr>
                <p:cNvPr id="6009" name="Google Shape;6009;p46"/>
                <p:cNvCxnSpPr/>
                <p:nvPr/>
              </p:nvCxnSpPr>
              <p:spPr>
                <a:xfrm>
                  <a:off x="2894" y="849"/>
                  <a:ext cx="52" cy="97"/>
                </a:xfrm>
                <a:prstGeom prst="straightConnector1">
                  <a:avLst/>
                </a:prstGeom>
                <a:noFill/>
                <a:ln w="28575" cap="flat" cmpd="sng">
                  <a:solidFill>
                    <a:schemeClr val="dk1"/>
                  </a:solidFill>
                  <a:prstDash val="solid"/>
                  <a:round/>
                  <a:headEnd type="none" w="med" len="med"/>
                  <a:tailEnd type="none" w="med" len="med"/>
                </a:ln>
              </p:spPr>
            </p:cxnSp>
          </p:grpSp>
        </p:grpSp>
        <p:grpSp>
          <p:nvGrpSpPr>
            <p:cNvPr id="6010" name="Google Shape;6010;p46"/>
            <p:cNvGrpSpPr/>
            <p:nvPr/>
          </p:nvGrpSpPr>
          <p:grpSpPr>
            <a:xfrm>
              <a:off x="4391025" y="5376863"/>
              <a:ext cx="501650" cy="233363"/>
              <a:chOff x="3600" y="219"/>
              <a:chExt cx="360" cy="175"/>
            </a:xfrm>
          </p:grpSpPr>
          <p:sp>
            <p:nvSpPr>
              <p:cNvPr id="6011" name="Google Shape;6011;p46"/>
              <p:cNvSpPr/>
              <p:nvPr/>
            </p:nvSpPr>
            <p:spPr>
              <a:xfrm>
                <a:off x="3605" y="298"/>
                <a:ext cx="355" cy="96"/>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6012" name="Google Shape;6012;p46"/>
              <p:cNvCxnSpPr/>
              <p:nvPr/>
            </p:nvCxnSpPr>
            <p:spPr>
              <a:xfrm>
                <a:off x="3605" y="289"/>
                <a:ext cx="0" cy="60"/>
              </a:xfrm>
              <a:prstGeom prst="straightConnector1">
                <a:avLst/>
              </a:prstGeom>
              <a:noFill/>
              <a:ln w="12700" cap="flat" cmpd="sng">
                <a:solidFill>
                  <a:schemeClr val="dk1"/>
                </a:solidFill>
                <a:prstDash val="solid"/>
                <a:round/>
                <a:headEnd type="none" w="med" len="med"/>
                <a:tailEnd type="none" w="med" len="med"/>
              </a:ln>
            </p:spPr>
          </p:cxnSp>
          <p:cxnSp>
            <p:nvCxnSpPr>
              <p:cNvPr id="6013" name="Google Shape;6013;p46"/>
              <p:cNvCxnSpPr/>
              <p:nvPr/>
            </p:nvCxnSpPr>
            <p:spPr>
              <a:xfrm>
                <a:off x="3960" y="289"/>
                <a:ext cx="0" cy="60"/>
              </a:xfrm>
              <a:prstGeom prst="straightConnector1">
                <a:avLst/>
              </a:prstGeom>
              <a:noFill/>
              <a:ln w="12700" cap="flat" cmpd="sng">
                <a:solidFill>
                  <a:schemeClr val="dk1"/>
                </a:solidFill>
                <a:prstDash val="solid"/>
                <a:round/>
                <a:headEnd type="none" w="med" len="med"/>
                <a:tailEnd type="none" w="med" len="med"/>
              </a:ln>
            </p:spPr>
          </p:cxnSp>
          <p:sp>
            <p:nvSpPr>
              <p:cNvPr id="6014" name="Google Shape;6014;p46"/>
              <p:cNvSpPr/>
              <p:nvPr/>
            </p:nvSpPr>
            <p:spPr>
              <a:xfrm>
                <a:off x="3605" y="289"/>
                <a:ext cx="352" cy="58"/>
              </a:xfrm>
              <a:prstGeom prst="rect">
                <a:avLst/>
              </a:prstGeom>
              <a:solidFill>
                <a:schemeClr val="hlink"/>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0000"/>
                  </a:solidFill>
                  <a:latin typeface="Times New Roman"/>
                  <a:ea typeface="Times New Roman"/>
                  <a:cs typeface="Times New Roman"/>
                  <a:sym typeface="Times New Roman"/>
                </a:endParaRPr>
              </a:p>
            </p:txBody>
          </p:sp>
          <p:sp>
            <p:nvSpPr>
              <p:cNvPr id="6015" name="Google Shape;6015;p46"/>
              <p:cNvSpPr/>
              <p:nvPr/>
            </p:nvSpPr>
            <p:spPr>
              <a:xfrm>
                <a:off x="3600" y="219"/>
                <a:ext cx="355" cy="113"/>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6016" name="Google Shape;6016;p46"/>
              <p:cNvGrpSpPr/>
              <p:nvPr/>
            </p:nvGrpSpPr>
            <p:grpSpPr>
              <a:xfrm>
                <a:off x="3686" y="244"/>
                <a:ext cx="177" cy="65"/>
                <a:chOff x="2848" y="848"/>
                <a:chExt cx="140" cy="96"/>
              </a:xfrm>
            </p:grpSpPr>
            <p:cxnSp>
              <p:nvCxnSpPr>
                <p:cNvPr id="6017" name="Google Shape;6017;p46"/>
                <p:cNvCxnSpPr/>
                <p:nvPr/>
              </p:nvCxnSpPr>
              <p:spPr>
                <a:xfrm rot="10800000" flipH="1">
                  <a:off x="2848" y="848"/>
                  <a:ext cx="50" cy="2"/>
                </a:xfrm>
                <a:prstGeom prst="straightConnector1">
                  <a:avLst/>
                </a:prstGeom>
                <a:noFill/>
                <a:ln w="28575" cap="flat" cmpd="sng">
                  <a:solidFill>
                    <a:schemeClr val="dk1"/>
                  </a:solidFill>
                  <a:prstDash val="solid"/>
                  <a:round/>
                  <a:headEnd type="none" w="med" len="med"/>
                  <a:tailEnd type="none" w="med" len="med"/>
                </a:ln>
              </p:spPr>
            </p:cxnSp>
            <p:cxnSp>
              <p:nvCxnSpPr>
                <p:cNvPr id="6018" name="Google Shape;6018;p46"/>
                <p:cNvCxnSpPr/>
                <p:nvPr/>
              </p:nvCxnSpPr>
              <p:spPr>
                <a:xfrm>
                  <a:off x="2944" y="942"/>
                  <a:ext cx="44" cy="0"/>
                </a:xfrm>
                <a:prstGeom prst="straightConnector1">
                  <a:avLst/>
                </a:prstGeom>
                <a:noFill/>
                <a:ln w="28575" cap="flat" cmpd="sng">
                  <a:solidFill>
                    <a:schemeClr val="dk1"/>
                  </a:solidFill>
                  <a:prstDash val="solid"/>
                  <a:round/>
                  <a:headEnd type="none" w="med" len="med"/>
                  <a:tailEnd type="none" w="med" len="med"/>
                </a:ln>
              </p:spPr>
            </p:cxnSp>
            <p:cxnSp>
              <p:nvCxnSpPr>
                <p:cNvPr id="6019" name="Google Shape;6019;p46"/>
                <p:cNvCxnSpPr/>
                <p:nvPr/>
              </p:nvCxnSpPr>
              <p:spPr>
                <a:xfrm>
                  <a:off x="2894" y="850"/>
                  <a:ext cx="52" cy="94"/>
                </a:xfrm>
                <a:prstGeom prst="straightConnector1">
                  <a:avLst/>
                </a:prstGeom>
                <a:noFill/>
                <a:ln w="28575" cap="flat" cmpd="sng">
                  <a:solidFill>
                    <a:schemeClr val="dk1"/>
                  </a:solidFill>
                  <a:prstDash val="solid"/>
                  <a:round/>
                  <a:headEnd type="none" w="med" len="med"/>
                  <a:tailEnd type="none" w="med" len="med"/>
                </a:ln>
              </p:spPr>
            </p:cxnSp>
          </p:grpSp>
          <p:grpSp>
            <p:nvGrpSpPr>
              <p:cNvPr id="6020" name="Google Shape;6020;p46"/>
              <p:cNvGrpSpPr/>
              <p:nvPr/>
            </p:nvGrpSpPr>
            <p:grpSpPr>
              <a:xfrm rot="10800000" flipH="1">
                <a:off x="3686" y="243"/>
                <a:ext cx="177" cy="67"/>
                <a:chOff x="2848" y="846"/>
                <a:chExt cx="140" cy="100"/>
              </a:xfrm>
            </p:grpSpPr>
            <p:cxnSp>
              <p:nvCxnSpPr>
                <p:cNvPr id="6021" name="Google Shape;6021;p46"/>
                <p:cNvCxnSpPr/>
                <p:nvPr/>
              </p:nvCxnSpPr>
              <p:spPr>
                <a:xfrm rot="10800000" flipH="1">
                  <a:off x="2848" y="846"/>
                  <a:ext cx="50" cy="4"/>
                </a:xfrm>
                <a:prstGeom prst="straightConnector1">
                  <a:avLst/>
                </a:prstGeom>
                <a:noFill/>
                <a:ln w="28575" cap="flat" cmpd="sng">
                  <a:solidFill>
                    <a:schemeClr val="dk1"/>
                  </a:solidFill>
                  <a:prstDash val="solid"/>
                  <a:round/>
                  <a:headEnd type="none" w="med" len="med"/>
                  <a:tailEnd type="none" w="med" len="med"/>
                </a:ln>
              </p:spPr>
            </p:cxnSp>
            <p:cxnSp>
              <p:nvCxnSpPr>
                <p:cNvPr id="6022" name="Google Shape;6022;p46"/>
                <p:cNvCxnSpPr/>
                <p:nvPr/>
              </p:nvCxnSpPr>
              <p:spPr>
                <a:xfrm>
                  <a:off x="2944" y="946"/>
                  <a:ext cx="44" cy="0"/>
                </a:xfrm>
                <a:prstGeom prst="straightConnector1">
                  <a:avLst/>
                </a:prstGeom>
                <a:noFill/>
                <a:ln w="28575" cap="flat" cmpd="sng">
                  <a:solidFill>
                    <a:schemeClr val="dk1"/>
                  </a:solidFill>
                  <a:prstDash val="solid"/>
                  <a:round/>
                  <a:headEnd type="none" w="med" len="med"/>
                  <a:tailEnd type="none" w="med" len="med"/>
                </a:ln>
              </p:spPr>
            </p:cxnSp>
            <p:cxnSp>
              <p:nvCxnSpPr>
                <p:cNvPr id="6023" name="Google Shape;6023;p46"/>
                <p:cNvCxnSpPr/>
                <p:nvPr/>
              </p:nvCxnSpPr>
              <p:spPr>
                <a:xfrm>
                  <a:off x="2894" y="849"/>
                  <a:ext cx="52" cy="97"/>
                </a:xfrm>
                <a:prstGeom prst="straightConnector1">
                  <a:avLst/>
                </a:prstGeom>
                <a:noFill/>
                <a:ln w="28575" cap="flat" cmpd="sng">
                  <a:solidFill>
                    <a:schemeClr val="dk1"/>
                  </a:solidFill>
                  <a:prstDash val="solid"/>
                  <a:round/>
                  <a:headEnd type="none" w="med" len="med"/>
                  <a:tailEnd type="none" w="med" len="med"/>
                </a:ln>
              </p:spPr>
            </p:cxnSp>
          </p:grpSp>
        </p:grpSp>
        <p:grpSp>
          <p:nvGrpSpPr>
            <p:cNvPr id="6024" name="Google Shape;6024;p46"/>
            <p:cNvGrpSpPr/>
            <p:nvPr/>
          </p:nvGrpSpPr>
          <p:grpSpPr>
            <a:xfrm>
              <a:off x="5065713" y="4433888"/>
              <a:ext cx="501650" cy="233363"/>
              <a:chOff x="3600" y="219"/>
              <a:chExt cx="360" cy="175"/>
            </a:xfrm>
          </p:grpSpPr>
          <p:sp>
            <p:nvSpPr>
              <p:cNvPr id="6025" name="Google Shape;6025;p46"/>
              <p:cNvSpPr/>
              <p:nvPr/>
            </p:nvSpPr>
            <p:spPr>
              <a:xfrm>
                <a:off x="3605" y="298"/>
                <a:ext cx="355" cy="96"/>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6026" name="Google Shape;6026;p46"/>
              <p:cNvCxnSpPr/>
              <p:nvPr/>
            </p:nvCxnSpPr>
            <p:spPr>
              <a:xfrm>
                <a:off x="3605" y="289"/>
                <a:ext cx="0" cy="60"/>
              </a:xfrm>
              <a:prstGeom prst="straightConnector1">
                <a:avLst/>
              </a:prstGeom>
              <a:noFill/>
              <a:ln w="12700" cap="flat" cmpd="sng">
                <a:solidFill>
                  <a:schemeClr val="dk1"/>
                </a:solidFill>
                <a:prstDash val="solid"/>
                <a:round/>
                <a:headEnd type="none" w="med" len="med"/>
                <a:tailEnd type="none" w="med" len="med"/>
              </a:ln>
            </p:spPr>
          </p:cxnSp>
          <p:cxnSp>
            <p:nvCxnSpPr>
              <p:cNvPr id="6027" name="Google Shape;6027;p46"/>
              <p:cNvCxnSpPr/>
              <p:nvPr/>
            </p:nvCxnSpPr>
            <p:spPr>
              <a:xfrm>
                <a:off x="3960" y="289"/>
                <a:ext cx="0" cy="60"/>
              </a:xfrm>
              <a:prstGeom prst="straightConnector1">
                <a:avLst/>
              </a:prstGeom>
              <a:noFill/>
              <a:ln w="12700" cap="flat" cmpd="sng">
                <a:solidFill>
                  <a:schemeClr val="dk1"/>
                </a:solidFill>
                <a:prstDash val="solid"/>
                <a:round/>
                <a:headEnd type="none" w="med" len="med"/>
                <a:tailEnd type="none" w="med" len="med"/>
              </a:ln>
            </p:spPr>
          </p:cxnSp>
          <p:sp>
            <p:nvSpPr>
              <p:cNvPr id="6028" name="Google Shape;6028;p46"/>
              <p:cNvSpPr/>
              <p:nvPr/>
            </p:nvSpPr>
            <p:spPr>
              <a:xfrm>
                <a:off x="3605" y="289"/>
                <a:ext cx="352" cy="58"/>
              </a:xfrm>
              <a:prstGeom prst="rect">
                <a:avLst/>
              </a:prstGeom>
              <a:solidFill>
                <a:schemeClr val="hlink"/>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0000"/>
                  </a:solidFill>
                  <a:latin typeface="Times New Roman"/>
                  <a:ea typeface="Times New Roman"/>
                  <a:cs typeface="Times New Roman"/>
                  <a:sym typeface="Times New Roman"/>
                </a:endParaRPr>
              </a:p>
            </p:txBody>
          </p:sp>
          <p:sp>
            <p:nvSpPr>
              <p:cNvPr id="6029" name="Google Shape;6029;p46"/>
              <p:cNvSpPr/>
              <p:nvPr/>
            </p:nvSpPr>
            <p:spPr>
              <a:xfrm>
                <a:off x="3600" y="219"/>
                <a:ext cx="355" cy="113"/>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6030" name="Google Shape;6030;p46"/>
              <p:cNvGrpSpPr/>
              <p:nvPr/>
            </p:nvGrpSpPr>
            <p:grpSpPr>
              <a:xfrm>
                <a:off x="3686" y="244"/>
                <a:ext cx="177" cy="65"/>
                <a:chOff x="2848" y="848"/>
                <a:chExt cx="140" cy="96"/>
              </a:xfrm>
            </p:grpSpPr>
            <p:cxnSp>
              <p:nvCxnSpPr>
                <p:cNvPr id="6031" name="Google Shape;6031;p46"/>
                <p:cNvCxnSpPr/>
                <p:nvPr/>
              </p:nvCxnSpPr>
              <p:spPr>
                <a:xfrm rot="10800000" flipH="1">
                  <a:off x="2848" y="848"/>
                  <a:ext cx="50" cy="2"/>
                </a:xfrm>
                <a:prstGeom prst="straightConnector1">
                  <a:avLst/>
                </a:prstGeom>
                <a:noFill/>
                <a:ln w="28575" cap="flat" cmpd="sng">
                  <a:solidFill>
                    <a:schemeClr val="dk1"/>
                  </a:solidFill>
                  <a:prstDash val="solid"/>
                  <a:round/>
                  <a:headEnd type="none" w="med" len="med"/>
                  <a:tailEnd type="none" w="med" len="med"/>
                </a:ln>
              </p:spPr>
            </p:cxnSp>
            <p:cxnSp>
              <p:nvCxnSpPr>
                <p:cNvPr id="6032" name="Google Shape;6032;p46"/>
                <p:cNvCxnSpPr/>
                <p:nvPr/>
              </p:nvCxnSpPr>
              <p:spPr>
                <a:xfrm>
                  <a:off x="2944" y="942"/>
                  <a:ext cx="44" cy="0"/>
                </a:xfrm>
                <a:prstGeom prst="straightConnector1">
                  <a:avLst/>
                </a:prstGeom>
                <a:noFill/>
                <a:ln w="28575" cap="flat" cmpd="sng">
                  <a:solidFill>
                    <a:schemeClr val="dk1"/>
                  </a:solidFill>
                  <a:prstDash val="solid"/>
                  <a:round/>
                  <a:headEnd type="none" w="med" len="med"/>
                  <a:tailEnd type="none" w="med" len="med"/>
                </a:ln>
              </p:spPr>
            </p:cxnSp>
            <p:cxnSp>
              <p:nvCxnSpPr>
                <p:cNvPr id="6033" name="Google Shape;6033;p46"/>
                <p:cNvCxnSpPr/>
                <p:nvPr/>
              </p:nvCxnSpPr>
              <p:spPr>
                <a:xfrm>
                  <a:off x="2894" y="850"/>
                  <a:ext cx="52" cy="94"/>
                </a:xfrm>
                <a:prstGeom prst="straightConnector1">
                  <a:avLst/>
                </a:prstGeom>
                <a:noFill/>
                <a:ln w="28575" cap="flat" cmpd="sng">
                  <a:solidFill>
                    <a:schemeClr val="dk1"/>
                  </a:solidFill>
                  <a:prstDash val="solid"/>
                  <a:round/>
                  <a:headEnd type="none" w="med" len="med"/>
                  <a:tailEnd type="none" w="med" len="med"/>
                </a:ln>
              </p:spPr>
            </p:cxnSp>
          </p:grpSp>
          <p:grpSp>
            <p:nvGrpSpPr>
              <p:cNvPr id="6034" name="Google Shape;6034;p46"/>
              <p:cNvGrpSpPr/>
              <p:nvPr/>
            </p:nvGrpSpPr>
            <p:grpSpPr>
              <a:xfrm rot="10800000" flipH="1">
                <a:off x="3686" y="243"/>
                <a:ext cx="177" cy="67"/>
                <a:chOff x="2848" y="846"/>
                <a:chExt cx="140" cy="100"/>
              </a:xfrm>
            </p:grpSpPr>
            <p:cxnSp>
              <p:nvCxnSpPr>
                <p:cNvPr id="6035" name="Google Shape;6035;p46"/>
                <p:cNvCxnSpPr/>
                <p:nvPr/>
              </p:nvCxnSpPr>
              <p:spPr>
                <a:xfrm rot="10800000" flipH="1">
                  <a:off x="2848" y="846"/>
                  <a:ext cx="50" cy="4"/>
                </a:xfrm>
                <a:prstGeom prst="straightConnector1">
                  <a:avLst/>
                </a:prstGeom>
                <a:noFill/>
                <a:ln w="28575" cap="flat" cmpd="sng">
                  <a:solidFill>
                    <a:schemeClr val="dk1"/>
                  </a:solidFill>
                  <a:prstDash val="solid"/>
                  <a:round/>
                  <a:headEnd type="none" w="med" len="med"/>
                  <a:tailEnd type="none" w="med" len="med"/>
                </a:ln>
              </p:spPr>
            </p:cxnSp>
            <p:cxnSp>
              <p:nvCxnSpPr>
                <p:cNvPr id="6036" name="Google Shape;6036;p46"/>
                <p:cNvCxnSpPr/>
                <p:nvPr/>
              </p:nvCxnSpPr>
              <p:spPr>
                <a:xfrm>
                  <a:off x="2944" y="946"/>
                  <a:ext cx="44" cy="0"/>
                </a:xfrm>
                <a:prstGeom prst="straightConnector1">
                  <a:avLst/>
                </a:prstGeom>
                <a:noFill/>
                <a:ln w="28575" cap="flat" cmpd="sng">
                  <a:solidFill>
                    <a:schemeClr val="dk1"/>
                  </a:solidFill>
                  <a:prstDash val="solid"/>
                  <a:round/>
                  <a:headEnd type="none" w="med" len="med"/>
                  <a:tailEnd type="none" w="med" len="med"/>
                </a:ln>
              </p:spPr>
            </p:cxnSp>
            <p:cxnSp>
              <p:nvCxnSpPr>
                <p:cNvPr id="6037" name="Google Shape;6037;p46"/>
                <p:cNvCxnSpPr/>
                <p:nvPr/>
              </p:nvCxnSpPr>
              <p:spPr>
                <a:xfrm>
                  <a:off x="2894" y="849"/>
                  <a:ext cx="52" cy="97"/>
                </a:xfrm>
                <a:prstGeom prst="straightConnector1">
                  <a:avLst/>
                </a:prstGeom>
                <a:noFill/>
                <a:ln w="28575" cap="flat" cmpd="sng">
                  <a:solidFill>
                    <a:schemeClr val="dk1"/>
                  </a:solidFill>
                  <a:prstDash val="solid"/>
                  <a:round/>
                  <a:headEnd type="none" w="med" len="med"/>
                  <a:tailEnd type="none" w="med" len="med"/>
                </a:ln>
              </p:spPr>
            </p:cxnSp>
          </p:grpSp>
        </p:grpSp>
        <p:grpSp>
          <p:nvGrpSpPr>
            <p:cNvPr id="6038" name="Google Shape;6038;p46"/>
            <p:cNvGrpSpPr/>
            <p:nvPr/>
          </p:nvGrpSpPr>
          <p:grpSpPr>
            <a:xfrm>
              <a:off x="4987925" y="5099051"/>
              <a:ext cx="500063" cy="233363"/>
              <a:chOff x="3600" y="219"/>
              <a:chExt cx="360" cy="175"/>
            </a:xfrm>
          </p:grpSpPr>
          <p:sp>
            <p:nvSpPr>
              <p:cNvPr id="6039" name="Google Shape;6039;p46"/>
              <p:cNvSpPr/>
              <p:nvPr/>
            </p:nvSpPr>
            <p:spPr>
              <a:xfrm>
                <a:off x="3605" y="298"/>
                <a:ext cx="355" cy="96"/>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6040" name="Google Shape;6040;p46"/>
              <p:cNvCxnSpPr/>
              <p:nvPr/>
            </p:nvCxnSpPr>
            <p:spPr>
              <a:xfrm>
                <a:off x="3605" y="289"/>
                <a:ext cx="0" cy="60"/>
              </a:xfrm>
              <a:prstGeom prst="straightConnector1">
                <a:avLst/>
              </a:prstGeom>
              <a:noFill/>
              <a:ln w="12700" cap="flat" cmpd="sng">
                <a:solidFill>
                  <a:schemeClr val="dk1"/>
                </a:solidFill>
                <a:prstDash val="solid"/>
                <a:round/>
                <a:headEnd type="none" w="med" len="med"/>
                <a:tailEnd type="none" w="med" len="med"/>
              </a:ln>
            </p:spPr>
          </p:cxnSp>
          <p:cxnSp>
            <p:nvCxnSpPr>
              <p:cNvPr id="6041" name="Google Shape;6041;p46"/>
              <p:cNvCxnSpPr/>
              <p:nvPr/>
            </p:nvCxnSpPr>
            <p:spPr>
              <a:xfrm>
                <a:off x="3960" y="289"/>
                <a:ext cx="0" cy="60"/>
              </a:xfrm>
              <a:prstGeom prst="straightConnector1">
                <a:avLst/>
              </a:prstGeom>
              <a:noFill/>
              <a:ln w="12700" cap="flat" cmpd="sng">
                <a:solidFill>
                  <a:schemeClr val="dk1"/>
                </a:solidFill>
                <a:prstDash val="solid"/>
                <a:round/>
                <a:headEnd type="none" w="med" len="med"/>
                <a:tailEnd type="none" w="med" len="med"/>
              </a:ln>
            </p:spPr>
          </p:cxnSp>
          <p:sp>
            <p:nvSpPr>
              <p:cNvPr id="6042" name="Google Shape;6042;p46"/>
              <p:cNvSpPr/>
              <p:nvPr/>
            </p:nvSpPr>
            <p:spPr>
              <a:xfrm>
                <a:off x="3605" y="289"/>
                <a:ext cx="352" cy="58"/>
              </a:xfrm>
              <a:prstGeom prst="rect">
                <a:avLst/>
              </a:prstGeom>
              <a:solidFill>
                <a:schemeClr val="hlink"/>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0000"/>
                  </a:solidFill>
                  <a:latin typeface="Times New Roman"/>
                  <a:ea typeface="Times New Roman"/>
                  <a:cs typeface="Times New Roman"/>
                  <a:sym typeface="Times New Roman"/>
                </a:endParaRPr>
              </a:p>
            </p:txBody>
          </p:sp>
          <p:sp>
            <p:nvSpPr>
              <p:cNvPr id="6043" name="Google Shape;6043;p46"/>
              <p:cNvSpPr/>
              <p:nvPr/>
            </p:nvSpPr>
            <p:spPr>
              <a:xfrm>
                <a:off x="3600" y="219"/>
                <a:ext cx="356" cy="113"/>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6044" name="Google Shape;6044;p46"/>
              <p:cNvGrpSpPr/>
              <p:nvPr/>
            </p:nvGrpSpPr>
            <p:grpSpPr>
              <a:xfrm>
                <a:off x="3686" y="244"/>
                <a:ext cx="177" cy="65"/>
                <a:chOff x="2848" y="848"/>
                <a:chExt cx="140" cy="96"/>
              </a:xfrm>
            </p:grpSpPr>
            <p:cxnSp>
              <p:nvCxnSpPr>
                <p:cNvPr id="6045" name="Google Shape;6045;p46"/>
                <p:cNvCxnSpPr/>
                <p:nvPr/>
              </p:nvCxnSpPr>
              <p:spPr>
                <a:xfrm rot="10800000" flipH="1">
                  <a:off x="2848" y="848"/>
                  <a:ext cx="50" cy="2"/>
                </a:xfrm>
                <a:prstGeom prst="straightConnector1">
                  <a:avLst/>
                </a:prstGeom>
                <a:noFill/>
                <a:ln w="28575" cap="flat" cmpd="sng">
                  <a:solidFill>
                    <a:schemeClr val="dk1"/>
                  </a:solidFill>
                  <a:prstDash val="solid"/>
                  <a:round/>
                  <a:headEnd type="none" w="med" len="med"/>
                  <a:tailEnd type="none" w="med" len="med"/>
                </a:ln>
              </p:spPr>
            </p:cxnSp>
            <p:cxnSp>
              <p:nvCxnSpPr>
                <p:cNvPr id="6046" name="Google Shape;6046;p46"/>
                <p:cNvCxnSpPr/>
                <p:nvPr/>
              </p:nvCxnSpPr>
              <p:spPr>
                <a:xfrm>
                  <a:off x="2944" y="942"/>
                  <a:ext cx="44" cy="0"/>
                </a:xfrm>
                <a:prstGeom prst="straightConnector1">
                  <a:avLst/>
                </a:prstGeom>
                <a:noFill/>
                <a:ln w="28575" cap="flat" cmpd="sng">
                  <a:solidFill>
                    <a:schemeClr val="dk1"/>
                  </a:solidFill>
                  <a:prstDash val="solid"/>
                  <a:round/>
                  <a:headEnd type="none" w="med" len="med"/>
                  <a:tailEnd type="none" w="med" len="med"/>
                </a:ln>
              </p:spPr>
            </p:cxnSp>
            <p:cxnSp>
              <p:nvCxnSpPr>
                <p:cNvPr id="6047" name="Google Shape;6047;p46"/>
                <p:cNvCxnSpPr/>
                <p:nvPr/>
              </p:nvCxnSpPr>
              <p:spPr>
                <a:xfrm>
                  <a:off x="2894" y="850"/>
                  <a:ext cx="52" cy="94"/>
                </a:xfrm>
                <a:prstGeom prst="straightConnector1">
                  <a:avLst/>
                </a:prstGeom>
                <a:noFill/>
                <a:ln w="28575" cap="flat" cmpd="sng">
                  <a:solidFill>
                    <a:schemeClr val="dk1"/>
                  </a:solidFill>
                  <a:prstDash val="solid"/>
                  <a:round/>
                  <a:headEnd type="none" w="med" len="med"/>
                  <a:tailEnd type="none" w="med" len="med"/>
                </a:ln>
              </p:spPr>
            </p:cxnSp>
          </p:grpSp>
          <p:grpSp>
            <p:nvGrpSpPr>
              <p:cNvPr id="6048" name="Google Shape;6048;p46"/>
              <p:cNvGrpSpPr/>
              <p:nvPr/>
            </p:nvGrpSpPr>
            <p:grpSpPr>
              <a:xfrm rot="10800000" flipH="1">
                <a:off x="3686" y="243"/>
                <a:ext cx="177" cy="67"/>
                <a:chOff x="2848" y="846"/>
                <a:chExt cx="140" cy="100"/>
              </a:xfrm>
            </p:grpSpPr>
            <p:cxnSp>
              <p:nvCxnSpPr>
                <p:cNvPr id="6049" name="Google Shape;6049;p46"/>
                <p:cNvCxnSpPr/>
                <p:nvPr/>
              </p:nvCxnSpPr>
              <p:spPr>
                <a:xfrm rot="10800000" flipH="1">
                  <a:off x="2848" y="846"/>
                  <a:ext cx="50" cy="4"/>
                </a:xfrm>
                <a:prstGeom prst="straightConnector1">
                  <a:avLst/>
                </a:prstGeom>
                <a:noFill/>
                <a:ln w="28575" cap="flat" cmpd="sng">
                  <a:solidFill>
                    <a:schemeClr val="dk1"/>
                  </a:solidFill>
                  <a:prstDash val="solid"/>
                  <a:round/>
                  <a:headEnd type="none" w="med" len="med"/>
                  <a:tailEnd type="none" w="med" len="med"/>
                </a:ln>
              </p:spPr>
            </p:cxnSp>
            <p:cxnSp>
              <p:nvCxnSpPr>
                <p:cNvPr id="6050" name="Google Shape;6050;p46"/>
                <p:cNvCxnSpPr/>
                <p:nvPr/>
              </p:nvCxnSpPr>
              <p:spPr>
                <a:xfrm>
                  <a:off x="2944" y="946"/>
                  <a:ext cx="44" cy="0"/>
                </a:xfrm>
                <a:prstGeom prst="straightConnector1">
                  <a:avLst/>
                </a:prstGeom>
                <a:noFill/>
                <a:ln w="28575" cap="flat" cmpd="sng">
                  <a:solidFill>
                    <a:schemeClr val="dk1"/>
                  </a:solidFill>
                  <a:prstDash val="solid"/>
                  <a:round/>
                  <a:headEnd type="none" w="med" len="med"/>
                  <a:tailEnd type="none" w="med" len="med"/>
                </a:ln>
              </p:spPr>
            </p:cxnSp>
            <p:cxnSp>
              <p:nvCxnSpPr>
                <p:cNvPr id="6051" name="Google Shape;6051;p46"/>
                <p:cNvCxnSpPr/>
                <p:nvPr/>
              </p:nvCxnSpPr>
              <p:spPr>
                <a:xfrm>
                  <a:off x="2894" y="849"/>
                  <a:ext cx="52" cy="97"/>
                </a:xfrm>
                <a:prstGeom prst="straightConnector1">
                  <a:avLst/>
                </a:prstGeom>
                <a:noFill/>
                <a:ln w="28575" cap="flat" cmpd="sng">
                  <a:solidFill>
                    <a:schemeClr val="dk1"/>
                  </a:solidFill>
                  <a:prstDash val="solid"/>
                  <a:round/>
                  <a:headEnd type="none" w="med" len="med"/>
                  <a:tailEnd type="none" w="med" len="med"/>
                </a:ln>
              </p:spPr>
            </p:cxnSp>
          </p:grpSp>
        </p:grpSp>
        <p:grpSp>
          <p:nvGrpSpPr>
            <p:cNvPr id="6052" name="Google Shape;6052;p46"/>
            <p:cNvGrpSpPr/>
            <p:nvPr/>
          </p:nvGrpSpPr>
          <p:grpSpPr>
            <a:xfrm>
              <a:off x="5622925" y="5395913"/>
              <a:ext cx="501650" cy="233363"/>
              <a:chOff x="3600" y="219"/>
              <a:chExt cx="360" cy="175"/>
            </a:xfrm>
          </p:grpSpPr>
          <p:sp>
            <p:nvSpPr>
              <p:cNvPr id="6053" name="Google Shape;6053;p46"/>
              <p:cNvSpPr/>
              <p:nvPr/>
            </p:nvSpPr>
            <p:spPr>
              <a:xfrm>
                <a:off x="3605" y="298"/>
                <a:ext cx="355" cy="96"/>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6054" name="Google Shape;6054;p46"/>
              <p:cNvCxnSpPr/>
              <p:nvPr/>
            </p:nvCxnSpPr>
            <p:spPr>
              <a:xfrm>
                <a:off x="3605" y="289"/>
                <a:ext cx="0" cy="60"/>
              </a:xfrm>
              <a:prstGeom prst="straightConnector1">
                <a:avLst/>
              </a:prstGeom>
              <a:noFill/>
              <a:ln w="12700" cap="flat" cmpd="sng">
                <a:solidFill>
                  <a:schemeClr val="dk1"/>
                </a:solidFill>
                <a:prstDash val="solid"/>
                <a:round/>
                <a:headEnd type="none" w="med" len="med"/>
                <a:tailEnd type="none" w="med" len="med"/>
              </a:ln>
            </p:spPr>
          </p:cxnSp>
          <p:cxnSp>
            <p:nvCxnSpPr>
              <p:cNvPr id="6055" name="Google Shape;6055;p46"/>
              <p:cNvCxnSpPr/>
              <p:nvPr/>
            </p:nvCxnSpPr>
            <p:spPr>
              <a:xfrm>
                <a:off x="3960" y="289"/>
                <a:ext cx="0" cy="60"/>
              </a:xfrm>
              <a:prstGeom prst="straightConnector1">
                <a:avLst/>
              </a:prstGeom>
              <a:noFill/>
              <a:ln w="12700" cap="flat" cmpd="sng">
                <a:solidFill>
                  <a:schemeClr val="dk1"/>
                </a:solidFill>
                <a:prstDash val="solid"/>
                <a:round/>
                <a:headEnd type="none" w="med" len="med"/>
                <a:tailEnd type="none" w="med" len="med"/>
              </a:ln>
            </p:spPr>
          </p:cxnSp>
          <p:sp>
            <p:nvSpPr>
              <p:cNvPr id="6056" name="Google Shape;6056;p46"/>
              <p:cNvSpPr/>
              <p:nvPr/>
            </p:nvSpPr>
            <p:spPr>
              <a:xfrm>
                <a:off x="3605" y="289"/>
                <a:ext cx="352" cy="58"/>
              </a:xfrm>
              <a:prstGeom prst="rect">
                <a:avLst/>
              </a:prstGeom>
              <a:solidFill>
                <a:schemeClr val="hlink"/>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0000"/>
                  </a:solidFill>
                  <a:latin typeface="Times New Roman"/>
                  <a:ea typeface="Times New Roman"/>
                  <a:cs typeface="Times New Roman"/>
                  <a:sym typeface="Times New Roman"/>
                </a:endParaRPr>
              </a:p>
            </p:txBody>
          </p:sp>
          <p:sp>
            <p:nvSpPr>
              <p:cNvPr id="6057" name="Google Shape;6057;p46"/>
              <p:cNvSpPr/>
              <p:nvPr/>
            </p:nvSpPr>
            <p:spPr>
              <a:xfrm>
                <a:off x="3600" y="219"/>
                <a:ext cx="355" cy="113"/>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6058" name="Google Shape;6058;p46"/>
              <p:cNvGrpSpPr/>
              <p:nvPr/>
            </p:nvGrpSpPr>
            <p:grpSpPr>
              <a:xfrm>
                <a:off x="3686" y="244"/>
                <a:ext cx="177" cy="65"/>
                <a:chOff x="2848" y="848"/>
                <a:chExt cx="140" cy="96"/>
              </a:xfrm>
            </p:grpSpPr>
            <p:cxnSp>
              <p:nvCxnSpPr>
                <p:cNvPr id="6059" name="Google Shape;6059;p46"/>
                <p:cNvCxnSpPr/>
                <p:nvPr/>
              </p:nvCxnSpPr>
              <p:spPr>
                <a:xfrm rot="10800000" flipH="1">
                  <a:off x="2848" y="848"/>
                  <a:ext cx="50" cy="2"/>
                </a:xfrm>
                <a:prstGeom prst="straightConnector1">
                  <a:avLst/>
                </a:prstGeom>
                <a:noFill/>
                <a:ln w="28575" cap="flat" cmpd="sng">
                  <a:solidFill>
                    <a:schemeClr val="dk1"/>
                  </a:solidFill>
                  <a:prstDash val="solid"/>
                  <a:round/>
                  <a:headEnd type="none" w="med" len="med"/>
                  <a:tailEnd type="none" w="med" len="med"/>
                </a:ln>
              </p:spPr>
            </p:cxnSp>
            <p:cxnSp>
              <p:nvCxnSpPr>
                <p:cNvPr id="6060" name="Google Shape;6060;p46"/>
                <p:cNvCxnSpPr/>
                <p:nvPr/>
              </p:nvCxnSpPr>
              <p:spPr>
                <a:xfrm>
                  <a:off x="2944" y="942"/>
                  <a:ext cx="44" cy="0"/>
                </a:xfrm>
                <a:prstGeom prst="straightConnector1">
                  <a:avLst/>
                </a:prstGeom>
                <a:noFill/>
                <a:ln w="28575" cap="flat" cmpd="sng">
                  <a:solidFill>
                    <a:schemeClr val="dk1"/>
                  </a:solidFill>
                  <a:prstDash val="solid"/>
                  <a:round/>
                  <a:headEnd type="none" w="med" len="med"/>
                  <a:tailEnd type="none" w="med" len="med"/>
                </a:ln>
              </p:spPr>
            </p:cxnSp>
            <p:cxnSp>
              <p:nvCxnSpPr>
                <p:cNvPr id="6061" name="Google Shape;6061;p46"/>
                <p:cNvCxnSpPr/>
                <p:nvPr/>
              </p:nvCxnSpPr>
              <p:spPr>
                <a:xfrm>
                  <a:off x="2894" y="850"/>
                  <a:ext cx="52" cy="94"/>
                </a:xfrm>
                <a:prstGeom prst="straightConnector1">
                  <a:avLst/>
                </a:prstGeom>
                <a:noFill/>
                <a:ln w="28575" cap="flat" cmpd="sng">
                  <a:solidFill>
                    <a:schemeClr val="dk1"/>
                  </a:solidFill>
                  <a:prstDash val="solid"/>
                  <a:round/>
                  <a:headEnd type="none" w="med" len="med"/>
                  <a:tailEnd type="none" w="med" len="med"/>
                </a:ln>
              </p:spPr>
            </p:cxnSp>
          </p:grpSp>
          <p:grpSp>
            <p:nvGrpSpPr>
              <p:cNvPr id="6062" name="Google Shape;6062;p46"/>
              <p:cNvGrpSpPr/>
              <p:nvPr/>
            </p:nvGrpSpPr>
            <p:grpSpPr>
              <a:xfrm rot="10800000" flipH="1">
                <a:off x="3686" y="243"/>
                <a:ext cx="177" cy="67"/>
                <a:chOff x="2848" y="846"/>
                <a:chExt cx="140" cy="100"/>
              </a:xfrm>
            </p:grpSpPr>
            <p:cxnSp>
              <p:nvCxnSpPr>
                <p:cNvPr id="6063" name="Google Shape;6063;p46"/>
                <p:cNvCxnSpPr/>
                <p:nvPr/>
              </p:nvCxnSpPr>
              <p:spPr>
                <a:xfrm rot="10800000" flipH="1">
                  <a:off x="2848" y="846"/>
                  <a:ext cx="50" cy="4"/>
                </a:xfrm>
                <a:prstGeom prst="straightConnector1">
                  <a:avLst/>
                </a:prstGeom>
                <a:noFill/>
                <a:ln w="28575" cap="flat" cmpd="sng">
                  <a:solidFill>
                    <a:schemeClr val="dk1"/>
                  </a:solidFill>
                  <a:prstDash val="solid"/>
                  <a:round/>
                  <a:headEnd type="none" w="med" len="med"/>
                  <a:tailEnd type="none" w="med" len="med"/>
                </a:ln>
              </p:spPr>
            </p:cxnSp>
            <p:cxnSp>
              <p:nvCxnSpPr>
                <p:cNvPr id="6064" name="Google Shape;6064;p46"/>
                <p:cNvCxnSpPr/>
                <p:nvPr/>
              </p:nvCxnSpPr>
              <p:spPr>
                <a:xfrm>
                  <a:off x="2944" y="946"/>
                  <a:ext cx="44" cy="0"/>
                </a:xfrm>
                <a:prstGeom prst="straightConnector1">
                  <a:avLst/>
                </a:prstGeom>
                <a:noFill/>
                <a:ln w="28575" cap="flat" cmpd="sng">
                  <a:solidFill>
                    <a:schemeClr val="dk1"/>
                  </a:solidFill>
                  <a:prstDash val="solid"/>
                  <a:round/>
                  <a:headEnd type="none" w="med" len="med"/>
                  <a:tailEnd type="none" w="med" len="med"/>
                </a:ln>
              </p:spPr>
            </p:cxnSp>
            <p:cxnSp>
              <p:nvCxnSpPr>
                <p:cNvPr id="6065" name="Google Shape;6065;p46"/>
                <p:cNvCxnSpPr/>
                <p:nvPr/>
              </p:nvCxnSpPr>
              <p:spPr>
                <a:xfrm>
                  <a:off x="2894" y="849"/>
                  <a:ext cx="52" cy="97"/>
                </a:xfrm>
                <a:prstGeom prst="straightConnector1">
                  <a:avLst/>
                </a:prstGeom>
                <a:noFill/>
                <a:ln w="28575" cap="flat" cmpd="sng">
                  <a:solidFill>
                    <a:schemeClr val="dk1"/>
                  </a:solidFill>
                  <a:prstDash val="solid"/>
                  <a:round/>
                  <a:headEnd type="none" w="med" len="med"/>
                  <a:tailEnd type="none" w="med" len="med"/>
                </a:ln>
              </p:spPr>
            </p:cxnSp>
          </p:grpSp>
        </p:grpSp>
        <p:grpSp>
          <p:nvGrpSpPr>
            <p:cNvPr id="6066" name="Google Shape;6066;p46"/>
            <p:cNvGrpSpPr/>
            <p:nvPr/>
          </p:nvGrpSpPr>
          <p:grpSpPr>
            <a:xfrm>
              <a:off x="6067425" y="4740276"/>
              <a:ext cx="501650" cy="233363"/>
              <a:chOff x="3600" y="219"/>
              <a:chExt cx="360" cy="175"/>
            </a:xfrm>
          </p:grpSpPr>
          <p:sp>
            <p:nvSpPr>
              <p:cNvPr id="6067" name="Google Shape;6067;p46"/>
              <p:cNvSpPr/>
              <p:nvPr/>
            </p:nvSpPr>
            <p:spPr>
              <a:xfrm>
                <a:off x="3605" y="298"/>
                <a:ext cx="355" cy="96"/>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6068" name="Google Shape;6068;p46"/>
              <p:cNvCxnSpPr/>
              <p:nvPr/>
            </p:nvCxnSpPr>
            <p:spPr>
              <a:xfrm>
                <a:off x="3605" y="289"/>
                <a:ext cx="0" cy="60"/>
              </a:xfrm>
              <a:prstGeom prst="straightConnector1">
                <a:avLst/>
              </a:prstGeom>
              <a:noFill/>
              <a:ln w="12700" cap="flat" cmpd="sng">
                <a:solidFill>
                  <a:schemeClr val="dk1"/>
                </a:solidFill>
                <a:prstDash val="solid"/>
                <a:round/>
                <a:headEnd type="none" w="med" len="med"/>
                <a:tailEnd type="none" w="med" len="med"/>
              </a:ln>
            </p:spPr>
          </p:cxnSp>
          <p:cxnSp>
            <p:nvCxnSpPr>
              <p:cNvPr id="6069" name="Google Shape;6069;p46"/>
              <p:cNvCxnSpPr/>
              <p:nvPr/>
            </p:nvCxnSpPr>
            <p:spPr>
              <a:xfrm>
                <a:off x="3960" y="289"/>
                <a:ext cx="0" cy="60"/>
              </a:xfrm>
              <a:prstGeom prst="straightConnector1">
                <a:avLst/>
              </a:prstGeom>
              <a:noFill/>
              <a:ln w="12700" cap="flat" cmpd="sng">
                <a:solidFill>
                  <a:schemeClr val="dk1"/>
                </a:solidFill>
                <a:prstDash val="solid"/>
                <a:round/>
                <a:headEnd type="none" w="med" len="med"/>
                <a:tailEnd type="none" w="med" len="med"/>
              </a:ln>
            </p:spPr>
          </p:cxnSp>
          <p:sp>
            <p:nvSpPr>
              <p:cNvPr id="6070" name="Google Shape;6070;p46"/>
              <p:cNvSpPr/>
              <p:nvPr/>
            </p:nvSpPr>
            <p:spPr>
              <a:xfrm>
                <a:off x="3605" y="289"/>
                <a:ext cx="352" cy="58"/>
              </a:xfrm>
              <a:prstGeom prst="rect">
                <a:avLst/>
              </a:prstGeom>
              <a:solidFill>
                <a:schemeClr val="hlink"/>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0000"/>
                  </a:solidFill>
                  <a:latin typeface="Times New Roman"/>
                  <a:ea typeface="Times New Roman"/>
                  <a:cs typeface="Times New Roman"/>
                  <a:sym typeface="Times New Roman"/>
                </a:endParaRPr>
              </a:p>
            </p:txBody>
          </p:sp>
          <p:sp>
            <p:nvSpPr>
              <p:cNvPr id="6071" name="Google Shape;6071;p46"/>
              <p:cNvSpPr/>
              <p:nvPr/>
            </p:nvSpPr>
            <p:spPr>
              <a:xfrm>
                <a:off x="3600" y="219"/>
                <a:ext cx="355" cy="113"/>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nvGrpSpPr>
              <p:cNvPr id="6072" name="Google Shape;6072;p46"/>
              <p:cNvGrpSpPr/>
              <p:nvPr/>
            </p:nvGrpSpPr>
            <p:grpSpPr>
              <a:xfrm>
                <a:off x="3686" y="244"/>
                <a:ext cx="177" cy="65"/>
                <a:chOff x="2848" y="848"/>
                <a:chExt cx="140" cy="96"/>
              </a:xfrm>
            </p:grpSpPr>
            <p:cxnSp>
              <p:nvCxnSpPr>
                <p:cNvPr id="6073" name="Google Shape;6073;p46"/>
                <p:cNvCxnSpPr/>
                <p:nvPr/>
              </p:nvCxnSpPr>
              <p:spPr>
                <a:xfrm rot="10800000" flipH="1">
                  <a:off x="2848" y="848"/>
                  <a:ext cx="50" cy="2"/>
                </a:xfrm>
                <a:prstGeom prst="straightConnector1">
                  <a:avLst/>
                </a:prstGeom>
                <a:noFill/>
                <a:ln w="28575" cap="flat" cmpd="sng">
                  <a:solidFill>
                    <a:schemeClr val="dk1"/>
                  </a:solidFill>
                  <a:prstDash val="solid"/>
                  <a:round/>
                  <a:headEnd type="none" w="med" len="med"/>
                  <a:tailEnd type="none" w="med" len="med"/>
                </a:ln>
              </p:spPr>
            </p:cxnSp>
            <p:cxnSp>
              <p:nvCxnSpPr>
                <p:cNvPr id="6074" name="Google Shape;6074;p46"/>
                <p:cNvCxnSpPr/>
                <p:nvPr/>
              </p:nvCxnSpPr>
              <p:spPr>
                <a:xfrm>
                  <a:off x="2944" y="942"/>
                  <a:ext cx="44" cy="0"/>
                </a:xfrm>
                <a:prstGeom prst="straightConnector1">
                  <a:avLst/>
                </a:prstGeom>
                <a:noFill/>
                <a:ln w="28575" cap="flat" cmpd="sng">
                  <a:solidFill>
                    <a:schemeClr val="dk1"/>
                  </a:solidFill>
                  <a:prstDash val="solid"/>
                  <a:round/>
                  <a:headEnd type="none" w="med" len="med"/>
                  <a:tailEnd type="none" w="med" len="med"/>
                </a:ln>
              </p:spPr>
            </p:cxnSp>
            <p:cxnSp>
              <p:nvCxnSpPr>
                <p:cNvPr id="6075" name="Google Shape;6075;p46"/>
                <p:cNvCxnSpPr/>
                <p:nvPr/>
              </p:nvCxnSpPr>
              <p:spPr>
                <a:xfrm>
                  <a:off x="2894" y="850"/>
                  <a:ext cx="52" cy="94"/>
                </a:xfrm>
                <a:prstGeom prst="straightConnector1">
                  <a:avLst/>
                </a:prstGeom>
                <a:noFill/>
                <a:ln w="28575" cap="flat" cmpd="sng">
                  <a:solidFill>
                    <a:schemeClr val="dk1"/>
                  </a:solidFill>
                  <a:prstDash val="solid"/>
                  <a:round/>
                  <a:headEnd type="none" w="med" len="med"/>
                  <a:tailEnd type="none" w="med" len="med"/>
                </a:ln>
              </p:spPr>
            </p:cxnSp>
          </p:grpSp>
          <p:grpSp>
            <p:nvGrpSpPr>
              <p:cNvPr id="6076" name="Google Shape;6076;p46"/>
              <p:cNvGrpSpPr/>
              <p:nvPr/>
            </p:nvGrpSpPr>
            <p:grpSpPr>
              <a:xfrm rot="10800000" flipH="1">
                <a:off x="3686" y="243"/>
                <a:ext cx="177" cy="67"/>
                <a:chOff x="2848" y="846"/>
                <a:chExt cx="140" cy="100"/>
              </a:xfrm>
            </p:grpSpPr>
            <p:cxnSp>
              <p:nvCxnSpPr>
                <p:cNvPr id="6077" name="Google Shape;6077;p46"/>
                <p:cNvCxnSpPr/>
                <p:nvPr/>
              </p:nvCxnSpPr>
              <p:spPr>
                <a:xfrm rot="10800000" flipH="1">
                  <a:off x="2848" y="846"/>
                  <a:ext cx="50" cy="4"/>
                </a:xfrm>
                <a:prstGeom prst="straightConnector1">
                  <a:avLst/>
                </a:prstGeom>
                <a:noFill/>
                <a:ln w="28575" cap="flat" cmpd="sng">
                  <a:solidFill>
                    <a:schemeClr val="dk1"/>
                  </a:solidFill>
                  <a:prstDash val="solid"/>
                  <a:round/>
                  <a:headEnd type="none" w="med" len="med"/>
                  <a:tailEnd type="none" w="med" len="med"/>
                </a:ln>
              </p:spPr>
            </p:cxnSp>
            <p:cxnSp>
              <p:nvCxnSpPr>
                <p:cNvPr id="6078" name="Google Shape;6078;p46"/>
                <p:cNvCxnSpPr/>
                <p:nvPr/>
              </p:nvCxnSpPr>
              <p:spPr>
                <a:xfrm>
                  <a:off x="2944" y="946"/>
                  <a:ext cx="44" cy="0"/>
                </a:xfrm>
                <a:prstGeom prst="straightConnector1">
                  <a:avLst/>
                </a:prstGeom>
                <a:noFill/>
                <a:ln w="28575" cap="flat" cmpd="sng">
                  <a:solidFill>
                    <a:schemeClr val="dk1"/>
                  </a:solidFill>
                  <a:prstDash val="solid"/>
                  <a:round/>
                  <a:headEnd type="none" w="med" len="med"/>
                  <a:tailEnd type="none" w="med" len="med"/>
                </a:ln>
              </p:spPr>
            </p:cxnSp>
            <p:cxnSp>
              <p:nvCxnSpPr>
                <p:cNvPr id="6079" name="Google Shape;6079;p46"/>
                <p:cNvCxnSpPr/>
                <p:nvPr/>
              </p:nvCxnSpPr>
              <p:spPr>
                <a:xfrm>
                  <a:off x="2894" y="849"/>
                  <a:ext cx="52" cy="97"/>
                </a:xfrm>
                <a:prstGeom prst="straightConnector1">
                  <a:avLst/>
                </a:prstGeom>
                <a:noFill/>
                <a:ln w="28575" cap="flat" cmpd="sng">
                  <a:solidFill>
                    <a:schemeClr val="dk1"/>
                  </a:solidFill>
                  <a:prstDash val="solid"/>
                  <a:round/>
                  <a:headEnd type="none" w="med" len="med"/>
                  <a:tailEnd type="none" w="med" len="med"/>
                </a:ln>
              </p:spPr>
            </p:cxnSp>
          </p:grpSp>
        </p:grpSp>
        <p:sp>
          <p:nvSpPr>
            <p:cNvPr id="6080" name="Google Shape;6080;p46"/>
            <p:cNvSpPr/>
            <p:nvPr/>
          </p:nvSpPr>
          <p:spPr>
            <a:xfrm>
              <a:off x="5573713" y="4557713"/>
              <a:ext cx="504825" cy="307975"/>
            </a:xfrm>
            <a:custGeom>
              <a:avLst/>
              <a:gdLst/>
              <a:ahLst/>
              <a:cxnLst/>
              <a:rect l="l" t="t" r="r" b="b"/>
              <a:pathLst>
                <a:path w="318" h="194" extrusionOk="0">
                  <a:moveTo>
                    <a:pt x="0" y="0"/>
                  </a:moveTo>
                  <a:lnTo>
                    <a:pt x="318" y="194"/>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81" name="Google Shape;6081;p46"/>
            <p:cNvSpPr/>
            <p:nvPr/>
          </p:nvSpPr>
          <p:spPr>
            <a:xfrm>
              <a:off x="4508500" y="4949826"/>
              <a:ext cx="481013" cy="238125"/>
            </a:xfrm>
            <a:custGeom>
              <a:avLst/>
              <a:gdLst/>
              <a:ahLst/>
              <a:cxnLst/>
              <a:rect l="l" t="t" r="r" b="b"/>
              <a:pathLst>
                <a:path w="294" h="174" extrusionOk="0">
                  <a:moveTo>
                    <a:pt x="0" y="0"/>
                  </a:moveTo>
                  <a:lnTo>
                    <a:pt x="294" y="174"/>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82" name="Google Shape;6082;p46"/>
            <p:cNvSpPr/>
            <p:nvPr/>
          </p:nvSpPr>
          <p:spPr>
            <a:xfrm>
              <a:off x="5456238" y="4926013"/>
              <a:ext cx="628650" cy="247650"/>
            </a:xfrm>
            <a:custGeom>
              <a:avLst/>
              <a:gdLst/>
              <a:ahLst/>
              <a:cxnLst/>
              <a:rect l="l" t="t" r="r" b="b"/>
              <a:pathLst>
                <a:path w="378" h="174" extrusionOk="0">
                  <a:moveTo>
                    <a:pt x="0" y="174"/>
                  </a:moveTo>
                  <a:lnTo>
                    <a:pt x="378"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83" name="Google Shape;6083;p46"/>
            <p:cNvSpPr/>
            <p:nvPr/>
          </p:nvSpPr>
          <p:spPr>
            <a:xfrm>
              <a:off x="6122988" y="4979988"/>
              <a:ext cx="206375" cy="508000"/>
            </a:xfrm>
            <a:custGeom>
              <a:avLst/>
              <a:gdLst/>
              <a:ahLst/>
              <a:cxnLst/>
              <a:rect l="l" t="t" r="r" b="b"/>
              <a:pathLst>
                <a:path w="118" h="500" extrusionOk="0">
                  <a:moveTo>
                    <a:pt x="0" y="500"/>
                  </a:moveTo>
                  <a:lnTo>
                    <a:pt x="118"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84" name="Google Shape;6084;p46"/>
            <p:cNvSpPr/>
            <p:nvPr/>
          </p:nvSpPr>
          <p:spPr>
            <a:xfrm>
              <a:off x="4887913" y="5513388"/>
              <a:ext cx="736600" cy="74613"/>
            </a:xfrm>
            <a:custGeom>
              <a:avLst/>
              <a:gdLst/>
              <a:ahLst/>
              <a:cxnLst/>
              <a:rect l="l" t="t" r="r" b="b"/>
              <a:pathLst>
                <a:path w="370" h="32" extrusionOk="0">
                  <a:moveTo>
                    <a:pt x="370" y="32"/>
                  </a:moveTo>
                  <a:lnTo>
                    <a:pt x="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85" name="Google Shape;6085;p46"/>
            <p:cNvSpPr/>
            <p:nvPr/>
          </p:nvSpPr>
          <p:spPr>
            <a:xfrm>
              <a:off x="4351338" y="4973638"/>
              <a:ext cx="193675" cy="425450"/>
            </a:xfrm>
            <a:custGeom>
              <a:avLst/>
              <a:gdLst/>
              <a:ahLst/>
              <a:cxnLst/>
              <a:rect l="l" t="t" r="r" b="b"/>
              <a:pathLst>
                <a:path w="176" h="412" extrusionOk="0">
                  <a:moveTo>
                    <a:pt x="162" y="408"/>
                  </a:moveTo>
                  <a:lnTo>
                    <a:pt x="176" y="412"/>
                  </a:lnTo>
                  <a:lnTo>
                    <a:pt x="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86" name="Google Shape;6086;p46"/>
            <p:cNvSpPr txBox="1"/>
            <p:nvPr/>
          </p:nvSpPr>
          <p:spPr>
            <a:xfrm>
              <a:off x="4440876" y="4483071"/>
              <a:ext cx="311067" cy="366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1</a:t>
              </a:r>
              <a:endParaRPr/>
            </a:p>
          </p:txBody>
        </p:sp>
        <p:sp>
          <p:nvSpPr>
            <p:cNvPr id="6087" name="Google Shape;6087;p46"/>
            <p:cNvSpPr txBox="1"/>
            <p:nvPr/>
          </p:nvSpPr>
          <p:spPr>
            <a:xfrm>
              <a:off x="4378980" y="4897394"/>
              <a:ext cx="296783" cy="336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a:solidFill>
                    <a:srgbClr val="000000"/>
                  </a:solidFill>
                  <a:latin typeface="Arial"/>
                  <a:ea typeface="Arial"/>
                  <a:cs typeface="Arial"/>
                  <a:sym typeface="Arial"/>
                </a:rPr>
                <a:t>2</a:t>
              </a:r>
              <a:endParaRPr/>
            </a:p>
          </p:txBody>
        </p:sp>
        <p:sp>
          <p:nvSpPr>
            <p:cNvPr id="6088" name="Google Shape;6088;p46"/>
            <p:cNvSpPr txBox="1"/>
            <p:nvPr/>
          </p:nvSpPr>
          <p:spPr>
            <a:xfrm>
              <a:off x="4128222" y="4970416"/>
              <a:ext cx="296783" cy="336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a:solidFill>
                    <a:srgbClr val="000000"/>
                  </a:solidFill>
                  <a:latin typeface="Arial"/>
                  <a:ea typeface="Arial"/>
                  <a:cs typeface="Arial"/>
                  <a:sym typeface="Arial"/>
                </a:rPr>
                <a:t>3</a:t>
              </a:r>
              <a:endParaRPr/>
            </a:p>
          </p:txBody>
        </p:sp>
        <p:grpSp>
          <p:nvGrpSpPr>
            <p:cNvPr id="6089" name="Google Shape;6089;p46"/>
            <p:cNvGrpSpPr/>
            <p:nvPr/>
          </p:nvGrpSpPr>
          <p:grpSpPr>
            <a:xfrm rot="-2012368">
              <a:off x="2644164" y="5373328"/>
              <a:ext cx="1446652" cy="317502"/>
              <a:chOff x="2437928" y="4562790"/>
              <a:chExt cx="1446652" cy="317502"/>
            </a:xfrm>
          </p:grpSpPr>
          <p:sp>
            <p:nvSpPr>
              <p:cNvPr id="6090" name="Google Shape;6090;p46"/>
              <p:cNvSpPr/>
              <p:nvPr/>
            </p:nvSpPr>
            <p:spPr>
              <a:xfrm>
                <a:off x="2461850" y="4583083"/>
                <a:ext cx="1155391" cy="238116"/>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091" name="Google Shape;6091;p46"/>
              <p:cNvSpPr/>
              <p:nvPr/>
            </p:nvSpPr>
            <p:spPr>
              <a:xfrm>
                <a:off x="2437928" y="4606491"/>
                <a:ext cx="1147455" cy="23811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6092" name="Google Shape;6092;p46"/>
              <p:cNvCxnSpPr/>
              <p:nvPr/>
            </p:nvCxnSpPr>
            <p:spPr>
              <a:xfrm>
                <a:off x="3462418" y="4739659"/>
                <a:ext cx="422162" cy="0"/>
              </a:xfrm>
              <a:prstGeom prst="straightConnector1">
                <a:avLst/>
              </a:prstGeom>
              <a:noFill/>
              <a:ln w="9525" cap="flat" cmpd="sng">
                <a:solidFill>
                  <a:schemeClr val="accent2"/>
                </a:solidFill>
                <a:prstDash val="solid"/>
                <a:round/>
                <a:headEnd type="none" w="med" len="med"/>
                <a:tailEnd type="triangle" w="med" len="med"/>
              </a:ln>
            </p:spPr>
          </p:cxnSp>
          <p:sp>
            <p:nvSpPr>
              <p:cNvPr id="6093" name="Google Shape;6093;p46"/>
              <p:cNvSpPr/>
              <p:nvPr/>
            </p:nvSpPr>
            <p:spPr>
              <a:xfrm>
                <a:off x="3067594" y="4610052"/>
                <a:ext cx="426923" cy="239704"/>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094" name="Google Shape;6094;p46"/>
              <p:cNvSpPr txBox="1"/>
              <p:nvPr/>
            </p:nvSpPr>
            <p:spPr>
              <a:xfrm rot="289934">
                <a:off x="3019653" y="4584228"/>
                <a:ext cx="520561" cy="2746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a:solidFill>
                      <a:srgbClr val="000000"/>
                    </a:solidFill>
                    <a:latin typeface="Arial"/>
                    <a:ea typeface="Arial"/>
                    <a:cs typeface="Arial"/>
                    <a:sym typeface="Arial"/>
                  </a:rPr>
                  <a:t>0111</a:t>
                </a:r>
                <a:endParaRPr/>
              </a:p>
            </p:txBody>
          </p:sp>
        </p:grpSp>
        <p:sp>
          <p:nvSpPr>
            <p:cNvPr id="6095" name="Google Shape;6095;p46"/>
            <p:cNvSpPr txBox="1"/>
            <p:nvPr/>
          </p:nvSpPr>
          <p:spPr>
            <a:xfrm>
              <a:off x="1638346" y="6046702"/>
              <a:ext cx="2909795" cy="5847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a:solidFill>
                    <a:srgbClr val="000000"/>
                  </a:solidFill>
                  <a:latin typeface="Arial"/>
                  <a:ea typeface="Arial"/>
                  <a:cs typeface="Arial"/>
                  <a:sym typeface="Arial"/>
                </a:rPr>
                <a:t>destination address in arriving</a:t>
              </a:r>
              <a:endParaRPr/>
            </a:p>
            <a:p>
              <a:pPr marL="0" marR="0" lvl="0" indent="0" algn="l" rtl="0">
                <a:lnSpc>
                  <a:spcPct val="100000"/>
                </a:lnSpc>
                <a:spcBef>
                  <a:spcPts val="0"/>
                </a:spcBef>
                <a:spcAft>
                  <a:spcPts val="0"/>
                </a:spcAft>
                <a:buClr>
                  <a:srgbClr val="000000"/>
                </a:buClr>
                <a:buSzPts val="1600"/>
                <a:buFont typeface="Noto Sans Symbols"/>
                <a:buNone/>
              </a:pPr>
              <a:r>
                <a:rPr lang="en-US" sz="1600">
                  <a:solidFill>
                    <a:srgbClr val="000000"/>
                  </a:solidFill>
                  <a:latin typeface="Arial"/>
                  <a:ea typeface="Arial"/>
                  <a:cs typeface="Arial"/>
                  <a:sym typeface="Arial"/>
                </a:rPr>
                <a:t>packet’s header</a:t>
              </a:r>
              <a:endParaRPr sz="1600">
                <a:solidFill>
                  <a:srgbClr val="000000"/>
                </a:solidFill>
                <a:latin typeface="Arial"/>
                <a:ea typeface="Arial"/>
                <a:cs typeface="Arial"/>
                <a:sym typeface="Arial"/>
              </a:endParaRPr>
            </a:p>
          </p:txBody>
        </p:sp>
        <p:cxnSp>
          <p:nvCxnSpPr>
            <p:cNvPr id="6096" name="Google Shape;6096;p46"/>
            <p:cNvCxnSpPr/>
            <p:nvPr/>
          </p:nvCxnSpPr>
          <p:spPr>
            <a:xfrm flipH="1">
              <a:off x="2626848" y="4873581"/>
              <a:ext cx="1407736" cy="914367"/>
            </a:xfrm>
            <a:prstGeom prst="straightConnector1">
              <a:avLst/>
            </a:prstGeom>
            <a:noFill/>
            <a:ln w="9525" cap="flat" cmpd="sng">
              <a:solidFill>
                <a:schemeClr val="dk1"/>
              </a:solidFill>
              <a:prstDash val="solid"/>
              <a:round/>
              <a:headEnd type="none" w="med" len="med"/>
              <a:tailEnd type="none" w="med" len="med"/>
            </a:ln>
          </p:spPr>
        </p:cxnSp>
        <p:cxnSp>
          <p:nvCxnSpPr>
            <p:cNvPr id="6097" name="Google Shape;6097;p46"/>
            <p:cNvCxnSpPr/>
            <p:nvPr/>
          </p:nvCxnSpPr>
          <p:spPr>
            <a:xfrm rot="10800000">
              <a:off x="3588616" y="5648254"/>
              <a:ext cx="22219" cy="450834"/>
            </a:xfrm>
            <a:prstGeom prst="straightConnector1">
              <a:avLst/>
            </a:prstGeom>
            <a:noFill/>
            <a:ln w="9525" cap="flat" cmpd="sng">
              <a:solidFill>
                <a:schemeClr val="dk1"/>
              </a:solidFill>
              <a:prstDash val="solid"/>
              <a:round/>
              <a:headEnd type="none" w="med" len="med"/>
              <a:tailEnd type="triangle" w="med" len="med"/>
            </a:ln>
          </p:spPr>
        </p:cxnSp>
        <p:sp>
          <p:nvSpPr>
            <p:cNvPr id="6098" name="Google Shape;6098;p46"/>
            <p:cNvSpPr/>
            <p:nvPr/>
          </p:nvSpPr>
          <p:spPr>
            <a:xfrm flipH="1">
              <a:off x="6254750" y="4370388"/>
              <a:ext cx="577850" cy="371475"/>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99" name="Google Shape;6099;p46"/>
            <p:cNvSpPr/>
            <p:nvPr/>
          </p:nvSpPr>
          <p:spPr>
            <a:xfrm flipH="1">
              <a:off x="5243513" y="4086226"/>
              <a:ext cx="577850" cy="371475"/>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00" name="Google Shape;6100;p46"/>
            <p:cNvSpPr/>
            <p:nvPr/>
          </p:nvSpPr>
          <p:spPr>
            <a:xfrm rot="10800000">
              <a:off x="5911850" y="5632451"/>
              <a:ext cx="542925" cy="371475"/>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01" name="Google Shape;6101;p46"/>
            <p:cNvSpPr/>
            <p:nvPr/>
          </p:nvSpPr>
          <p:spPr>
            <a:xfrm rot="10800000">
              <a:off x="4562475" y="5616576"/>
              <a:ext cx="542925" cy="371475"/>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02" name="Google Shape;6102;p46"/>
            <p:cNvSpPr/>
            <p:nvPr/>
          </p:nvSpPr>
          <p:spPr>
            <a:xfrm rot="10800000">
              <a:off x="5202238" y="5324476"/>
              <a:ext cx="542925" cy="452438"/>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6103" name="Google Shape;6103;p46"/>
            <p:cNvGrpSpPr/>
            <p:nvPr/>
          </p:nvGrpSpPr>
          <p:grpSpPr>
            <a:xfrm>
              <a:off x="5251450" y="3641726"/>
              <a:ext cx="550863" cy="452438"/>
              <a:chOff x="2886" y="1668"/>
              <a:chExt cx="347" cy="285"/>
            </a:xfrm>
          </p:grpSpPr>
          <p:sp>
            <p:nvSpPr>
              <p:cNvPr id="6104" name="Google Shape;6104;p46"/>
              <p:cNvSpPr/>
              <p:nvPr/>
            </p:nvSpPr>
            <p:spPr>
              <a:xfrm>
                <a:off x="2886" y="1668"/>
                <a:ext cx="347" cy="28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105" name="Google Shape;6105;p46"/>
              <p:cNvSpPr/>
              <p:nvPr/>
            </p:nvSpPr>
            <p:spPr>
              <a:xfrm>
                <a:off x="2905" y="1674"/>
                <a:ext cx="314" cy="74"/>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106" name="Google Shape;6106;p46"/>
              <p:cNvSpPr/>
              <p:nvPr/>
            </p:nvSpPr>
            <p:spPr>
              <a:xfrm>
                <a:off x="2913" y="1785"/>
                <a:ext cx="300" cy="156"/>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6107" name="Google Shape;6107;p46"/>
              <p:cNvCxnSpPr/>
              <p:nvPr/>
            </p:nvCxnSpPr>
            <p:spPr>
              <a:xfrm>
                <a:off x="3082" y="1811"/>
                <a:ext cx="1" cy="130"/>
              </a:xfrm>
              <a:prstGeom prst="straightConnector1">
                <a:avLst/>
              </a:prstGeom>
              <a:noFill/>
              <a:ln w="9525" cap="flat" cmpd="sng">
                <a:solidFill>
                  <a:schemeClr val="dk1"/>
                </a:solidFill>
                <a:prstDash val="solid"/>
                <a:round/>
                <a:headEnd type="none" w="med" len="med"/>
                <a:tailEnd type="none" w="med" len="med"/>
              </a:ln>
            </p:spPr>
          </p:cxnSp>
          <p:cxnSp>
            <p:nvCxnSpPr>
              <p:cNvPr id="6108" name="Google Shape;6108;p46"/>
              <p:cNvCxnSpPr/>
              <p:nvPr/>
            </p:nvCxnSpPr>
            <p:spPr>
              <a:xfrm>
                <a:off x="2913" y="1842"/>
                <a:ext cx="300" cy="0"/>
              </a:xfrm>
              <a:prstGeom prst="straightConnector1">
                <a:avLst/>
              </a:prstGeom>
              <a:noFill/>
              <a:ln w="9525" cap="flat" cmpd="sng">
                <a:solidFill>
                  <a:schemeClr val="dk1"/>
                </a:solidFill>
                <a:prstDash val="solid"/>
                <a:round/>
                <a:headEnd type="none" w="med" len="med"/>
                <a:tailEnd type="none" w="med" len="med"/>
              </a:ln>
            </p:spPr>
          </p:cxnSp>
          <p:cxnSp>
            <p:nvCxnSpPr>
              <p:cNvPr id="6109" name="Google Shape;6109;p46"/>
              <p:cNvCxnSpPr/>
              <p:nvPr/>
            </p:nvCxnSpPr>
            <p:spPr>
              <a:xfrm>
                <a:off x="2912" y="1812"/>
                <a:ext cx="300" cy="0"/>
              </a:xfrm>
              <a:prstGeom prst="straightConnector1">
                <a:avLst/>
              </a:prstGeom>
              <a:noFill/>
              <a:ln w="9525" cap="flat" cmpd="sng">
                <a:solidFill>
                  <a:schemeClr val="dk1"/>
                </a:solidFill>
                <a:prstDash val="solid"/>
                <a:round/>
                <a:headEnd type="none" w="med" len="med"/>
                <a:tailEnd type="none" w="med" len="med"/>
              </a:ln>
            </p:spPr>
          </p:cxnSp>
          <p:sp>
            <p:nvSpPr>
              <p:cNvPr id="6110" name="Google Shape;6110;p46"/>
              <p:cNvSpPr/>
              <p:nvPr/>
            </p:nvSpPr>
            <p:spPr>
              <a:xfrm rot="5400000">
                <a:off x="3051" y="1745"/>
                <a:ext cx="29" cy="41"/>
              </a:xfrm>
              <a:prstGeom prst="rightArrow">
                <a:avLst>
                  <a:gd name="adj1" fmla="val 51167"/>
                  <a:gd name="adj2" fmla="val 39736"/>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grpSp>
          <p:nvGrpSpPr>
            <p:cNvPr id="6111" name="Google Shape;6111;p46"/>
            <p:cNvGrpSpPr/>
            <p:nvPr/>
          </p:nvGrpSpPr>
          <p:grpSpPr>
            <a:xfrm>
              <a:off x="6264275" y="3914776"/>
              <a:ext cx="550863" cy="452438"/>
              <a:chOff x="2886" y="1668"/>
              <a:chExt cx="347" cy="285"/>
            </a:xfrm>
          </p:grpSpPr>
          <p:sp>
            <p:nvSpPr>
              <p:cNvPr id="6112" name="Google Shape;6112;p46"/>
              <p:cNvSpPr/>
              <p:nvPr/>
            </p:nvSpPr>
            <p:spPr>
              <a:xfrm>
                <a:off x="2886" y="1668"/>
                <a:ext cx="347" cy="28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113" name="Google Shape;6113;p46"/>
              <p:cNvSpPr/>
              <p:nvPr/>
            </p:nvSpPr>
            <p:spPr>
              <a:xfrm>
                <a:off x="2905" y="1674"/>
                <a:ext cx="314" cy="74"/>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114" name="Google Shape;6114;p46"/>
              <p:cNvSpPr/>
              <p:nvPr/>
            </p:nvSpPr>
            <p:spPr>
              <a:xfrm>
                <a:off x="2913" y="1785"/>
                <a:ext cx="300" cy="156"/>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6115" name="Google Shape;6115;p46"/>
              <p:cNvCxnSpPr/>
              <p:nvPr/>
            </p:nvCxnSpPr>
            <p:spPr>
              <a:xfrm>
                <a:off x="3082" y="1811"/>
                <a:ext cx="1" cy="130"/>
              </a:xfrm>
              <a:prstGeom prst="straightConnector1">
                <a:avLst/>
              </a:prstGeom>
              <a:noFill/>
              <a:ln w="9525" cap="flat" cmpd="sng">
                <a:solidFill>
                  <a:schemeClr val="dk1"/>
                </a:solidFill>
                <a:prstDash val="solid"/>
                <a:round/>
                <a:headEnd type="none" w="med" len="med"/>
                <a:tailEnd type="none" w="med" len="med"/>
              </a:ln>
            </p:spPr>
          </p:cxnSp>
          <p:cxnSp>
            <p:nvCxnSpPr>
              <p:cNvPr id="6116" name="Google Shape;6116;p46"/>
              <p:cNvCxnSpPr/>
              <p:nvPr/>
            </p:nvCxnSpPr>
            <p:spPr>
              <a:xfrm>
                <a:off x="2913" y="1842"/>
                <a:ext cx="300" cy="0"/>
              </a:xfrm>
              <a:prstGeom prst="straightConnector1">
                <a:avLst/>
              </a:prstGeom>
              <a:noFill/>
              <a:ln w="9525" cap="flat" cmpd="sng">
                <a:solidFill>
                  <a:schemeClr val="dk1"/>
                </a:solidFill>
                <a:prstDash val="solid"/>
                <a:round/>
                <a:headEnd type="none" w="med" len="med"/>
                <a:tailEnd type="none" w="med" len="med"/>
              </a:ln>
            </p:spPr>
          </p:cxnSp>
          <p:cxnSp>
            <p:nvCxnSpPr>
              <p:cNvPr id="6117" name="Google Shape;6117;p46"/>
              <p:cNvCxnSpPr/>
              <p:nvPr/>
            </p:nvCxnSpPr>
            <p:spPr>
              <a:xfrm>
                <a:off x="2912" y="1812"/>
                <a:ext cx="300" cy="0"/>
              </a:xfrm>
              <a:prstGeom prst="straightConnector1">
                <a:avLst/>
              </a:prstGeom>
              <a:noFill/>
              <a:ln w="9525" cap="flat" cmpd="sng">
                <a:solidFill>
                  <a:schemeClr val="dk1"/>
                </a:solidFill>
                <a:prstDash val="solid"/>
                <a:round/>
                <a:headEnd type="none" w="med" len="med"/>
                <a:tailEnd type="none" w="med" len="med"/>
              </a:ln>
            </p:spPr>
          </p:cxnSp>
          <p:sp>
            <p:nvSpPr>
              <p:cNvPr id="6118" name="Google Shape;6118;p46"/>
              <p:cNvSpPr/>
              <p:nvPr/>
            </p:nvSpPr>
            <p:spPr>
              <a:xfrm rot="5400000">
                <a:off x="3051" y="1745"/>
                <a:ext cx="29" cy="41"/>
              </a:xfrm>
              <a:prstGeom prst="rightArrow">
                <a:avLst>
                  <a:gd name="adj1" fmla="val 51167"/>
                  <a:gd name="adj2" fmla="val 39736"/>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grpSp>
          <p:nvGrpSpPr>
            <p:cNvPr id="6119" name="Google Shape;6119;p46"/>
            <p:cNvGrpSpPr/>
            <p:nvPr/>
          </p:nvGrpSpPr>
          <p:grpSpPr>
            <a:xfrm>
              <a:off x="5894388" y="5991226"/>
              <a:ext cx="550863" cy="452438"/>
              <a:chOff x="2886" y="1668"/>
              <a:chExt cx="347" cy="285"/>
            </a:xfrm>
          </p:grpSpPr>
          <p:sp>
            <p:nvSpPr>
              <p:cNvPr id="6120" name="Google Shape;6120;p46"/>
              <p:cNvSpPr/>
              <p:nvPr/>
            </p:nvSpPr>
            <p:spPr>
              <a:xfrm>
                <a:off x="2886" y="1668"/>
                <a:ext cx="347" cy="28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121" name="Google Shape;6121;p46"/>
              <p:cNvSpPr/>
              <p:nvPr/>
            </p:nvSpPr>
            <p:spPr>
              <a:xfrm>
                <a:off x="2905" y="1674"/>
                <a:ext cx="314" cy="74"/>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122" name="Google Shape;6122;p46"/>
              <p:cNvSpPr/>
              <p:nvPr/>
            </p:nvSpPr>
            <p:spPr>
              <a:xfrm>
                <a:off x="2913" y="1785"/>
                <a:ext cx="300" cy="156"/>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6123" name="Google Shape;6123;p46"/>
              <p:cNvCxnSpPr/>
              <p:nvPr/>
            </p:nvCxnSpPr>
            <p:spPr>
              <a:xfrm>
                <a:off x="3082" y="1811"/>
                <a:ext cx="1" cy="130"/>
              </a:xfrm>
              <a:prstGeom prst="straightConnector1">
                <a:avLst/>
              </a:prstGeom>
              <a:noFill/>
              <a:ln w="9525" cap="flat" cmpd="sng">
                <a:solidFill>
                  <a:schemeClr val="dk1"/>
                </a:solidFill>
                <a:prstDash val="solid"/>
                <a:round/>
                <a:headEnd type="none" w="med" len="med"/>
                <a:tailEnd type="none" w="med" len="med"/>
              </a:ln>
            </p:spPr>
          </p:cxnSp>
          <p:cxnSp>
            <p:nvCxnSpPr>
              <p:cNvPr id="6124" name="Google Shape;6124;p46"/>
              <p:cNvCxnSpPr/>
              <p:nvPr/>
            </p:nvCxnSpPr>
            <p:spPr>
              <a:xfrm>
                <a:off x="2913" y="1842"/>
                <a:ext cx="300" cy="0"/>
              </a:xfrm>
              <a:prstGeom prst="straightConnector1">
                <a:avLst/>
              </a:prstGeom>
              <a:noFill/>
              <a:ln w="9525" cap="flat" cmpd="sng">
                <a:solidFill>
                  <a:schemeClr val="dk1"/>
                </a:solidFill>
                <a:prstDash val="solid"/>
                <a:round/>
                <a:headEnd type="none" w="med" len="med"/>
                <a:tailEnd type="none" w="med" len="med"/>
              </a:ln>
            </p:spPr>
          </p:cxnSp>
          <p:cxnSp>
            <p:nvCxnSpPr>
              <p:cNvPr id="6125" name="Google Shape;6125;p46"/>
              <p:cNvCxnSpPr/>
              <p:nvPr/>
            </p:nvCxnSpPr>
            <p:spPr>
              <a:xfrm>
                <a:off x="2912" y="1812"/>
                <a:ext cx="300" cy="0"/>
              </a:xfrm>
              <a:prstGeom prst="straightConnector1">
                <a:avLst/>
              </a:prstGeom>
              <a:noFill/>
              <a:ln w="9525" cap="flat" cmpd="sng">
                <a:solidFill>
                  <a:schemeClr val="dk1"/>
                </a:solidFill>
                <a:prstDash val="solid"/>
                <a:round/>
                <a:headEnd type="none" w="med" len="med"/>
                <a:tailEnd type="none" w="med" len="med"/>
              </a:ln>
            </p:spPr>
          </p:cxnSp>
          <p:sp>
            <p:nvSpPr>
              <p:cNvPr id="6126" name="Google Shape;6126;p46"/>
              <p:cNvSpPr/>
              <p:nvPr/>
            </p:nvSpPr>
            <p:spPr>
              <a:xfrm rot="5400000">
                <a:off x="3051" y="1745"/>
                <a:ext cx="29" cy="41"/>
              </a:xfrm>
              <a:prstGeom prst="rightArrow">
                <a:avLst>
                  <a:gd name="adj1" fmla="val 51167"/>
                  <a:gd name="adj2" fmla="val 39736"/>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grpSp>
          <p:nvGrpSpPr>
            <p:cNvPr id="6127" name="Google Shape;6127;p46"/>
            <p:cNvGrpSpPr/>
            <p:nvPr/>
          </p:nvGrpSpPr>
          <p:grpSpPr>
            <a:xfrm>
              <a:off x="5199063" y="5772151"/>
              <a:ext cx="550863" cy="452438"/>
              <a:chOff x="2886" y="1668"/>
              <a:chExt cx="347" cy="285"/>
            </a:xfrm>
          </p:grpSpPr>
          <p:sp>
            <p:nvSpPr>
              <p:cNvPr id="6128" name="Google Shape;6128;p46"/>
              <p:cNvSpPr/>
              <p:nvPr/>
            </p:nvSpPr>
            <p:spPr>
              <a:xfrm>
                <a:off x="2886" y="1668"/>
                <a:ext cx="347" cy="28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129" name="Google Shape;6129;p46"/>
              <p:cNvSpPr/>
              <p:nvPr/>
            </p:nvSpPr>
            <p:spPr>
              <a:xfrm>
                <a:off x="2905" y="1674"/>
                <a:ext cx="314" cy="74"/>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130" name="Google Shape;6130;p46"/>
              <p:cNvSpPr/>
              <p:nvPr/>
            </p:nvSpPr>
            <p:spPr>
              <a:xfrm>
                <a:off x="2913" y="1785"/>
                <a:ext cx="300" cy="156"/>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6131" name="Google Shape;6131;p46"/>
              <p:cNvCxnSpPr/>
              <p:nvPr/>
            </p:nvCxnSpPr>
            <p:spPr>
              <a:xfrm>
                <a:off x="3082" y="1811"/>
                <a:ext cx="1" cy="130"/>
              </a:xfrm>
              <a:prstGeom prst="straightConnector1">
                <a:avLst/>
              </a:prstGeom>
              <a:noFill/>
              <a:ln w="9525" cap="flat" cmpd="sng">
                <a:solidFill>
                  <a:schemeClr val="dk1"/>
                </a:solidFill>
                <a:prstDash val="solid"/>
                <a:round/>
                <a:headEnd type="none" w="med" len="med"/>
                <a:tailEnd type="none" w="med" len="med"/>
              </a:ln>
            </p:spPr>
          </p:cxnSp>
          <p:cxnSp>
            <p:nvCxnSpPr>
              <p:cNvPr id="6132" name="Google Shape;6132;p46"/>
              <p:cNvCxnSpPr/>
              <p:nvPr/>
            </p:nvCxnSpPr>
            <p:spPr>
              <a:xfrm>
                <a:off x="2913" y="1842"/>
                <a:ext cx="300" cy="0"/>
              </a:xfrm>
              <a:prstGeom prst="straightConnector1">
                <a:avLst/>
              </a:prstGeom>
              <a:noFill/>
              <a:ln w="9525" cap="flat" cmpd="sng">
                <a:solidFill>
                  <a:schemeClr val="dk1"/>
                </a:solidFill>
                <a:prstDash val="solid"/>
                <a:round/>
                <a:headEnd type="none" w="med" len="med"/>
                <a:tailEnd type="none" w="med" len="med"/>
              </a:ln>
            </p:spPr>
          </p:cxnSp>
          <p:cxnSp>
            <p:nvCxnSpPr>
              <p:cNvPr id="6133" name="Google Shape;6133;p46"/>
              <p:cNvCxnSpPr/>
              <p:nvPr/>
            </p:nvCxnSpPr>
            <p:spPr>
              <a:xfrm>
                <a:off x="2912" y="1812"/>
                <a:ext cx="300" cy="0"/>
              </a:xfrm>
              <a:prstGeom prst="straightConnector1">
                <a:avLst/>
              </a:prstGeom>
              <a:noFill/>
              <a:ln w="9525" cap="flat" cmpd="sng">
                <a:solidFill>
                  <a:schemeClr val="dk1"/>
                </a:solidFill>
                <a:prstDash val="solid"/>
                <a:round/>
                <a:headEnd type="none" w="med" len="med"/>
                <a:tailEnd type="none" w="med" len="med"/>
              </a:ln>
            </p:spPr>
          </p:cxnSp>
          <p:sp>
            <p:nvSpPr>
              <p:cNvPr id="6134" name="Google Shape;6134;p46"/>
              <p:cNvSpPr/>
              <p:nvPr/>
            </p:nvSpPr>
            <p:spPr>
              <a:xfrm rot="5400000">
                <a:off x="3051" y="1745"/>
                <a:ext cx="29" cy="41"/>
              </a:xfrm>
              <a:prstGeom prst="rightArrow">
                <a:avLst>
                  <a:gd name="adj1" fmla="val 51167"/>
                  <a:gd name="adj2" fmla="val 39736"/>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grpSp>
          <p:nvGrpSpPr>
            <p:cNvPr id="6135" name="Google Shape;6135;p46"/>
            <p:cNvGrpSpPr/>
            <p:nvPr/>
          </p:nvGrpSpPr>
          <p:grpSpPr>
            <a:xfrm>
              <a:off x="4543425" y="5964238"/>
              <a:ext cx="550863" cy="452438"/>
              <a:chOff x="2886" y="1668"/>
              <a:chExt cx="347" cy="285"/>
            </a:xfrm>
          </p:grpSpPr>
          <p:sp>
            <p:nvSpPr>
              <p:cNvPr id="6136" name="Google Shape;6136;p46"/>
              <p:cNvSpPr/>
              <p:nvPr/>
            </p:nvSpPr>
            <p:spPr>
              <a:xfrm>
                <a:off x="2886" y="1668"/>
                <a:ext cx="347" cy="28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137" name="Google Shape;6137;p46"/>
              <p:cNvSpPr/>
              <p:nvPr/>
            </p:nvSpPr>
            <p:spPr>
              <a:xfrm>
                <a:off x="2905" y="1674"/>
                <a:ext cx="314" cy="74"/>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sp>
            <p:nvSpPr>
              <p:cNvPr id="6138" name="Google Shape;6138;p46"/>
              <p:cNvSpPr/>
              <p:nvPr/>
            </p:nvSpPr>
            <p:spPr>
              <a:xfrm>
                <a:off x="2913" y="1785"/>
                <a:ext cx="300" cy="156"/>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cxnSp>
            <p:nvCxnSpPr>
              <p:cNvPr id="6139" name="Google Shape;6139;p46"/>
              <p:cNvCxnSpPr/>
              <p:nvPr/>
            </p:nvCxnSpPr>
            <p:spPr>
              <a:xfrm>
                <a:off x="3082" y="1811"/>
                <a:ext cx="1" cy="130"/>
              </a:xfrm>
              <a:prstGeom prst="straightConnector1">
                <a:avLst/>
              </a:prstGeom>
              <a:noFill/>
              <a:ln w="9525" cap="flat" cmpd="sng">
                <a:solidFill>
                  <a:schemeClr val="dk1"/>
                </a:solidFill>
                <a:prstDash val="solid"/>
                <a:round/>
                <a:headEnd type="none" w="med" len="med"/>
                <a:tailEnd type="none" w="med" len="med"/>
              </a:ln>
            </p:spPr>
          </p:cxnSp>
          <p:cxnSp>
            <p:nvCxnSpPr>
              <p:cNvPr id="6140" name="Google Shape;6140;p46"/>
              <p:cNvCxnSpPr/>
              <p:nvPr/>
            </p:nvCxnSpPr>
            <p:spPr>
              <a:xfrm>
                <a:off x="2913" y="1842"/>
                <a:ext cx="300" cy="0"/>
              </a:xfrm>
              <a:prstGeom prst="straightConnector1">
                <a:avLst/>
              </a:prstGeom>
              <a:noFill/>
              <a:ln w="9525" cap="flat" cmpd="sng">
                <a:solidFill>
                  <a:schemeClr val="dk1"/>
                </a:solidFill>
                <a:prstDash val="solid"/>
                <a:round/>
                <a:headEnd type="none" w="med" len="med"/>
                <a:tailEnd type="none" w="med" len="med"/>
              </a:ln>
            </p:spPr>
          </p:cxnSp>
          <p:cxnSp>
            <p:nvCxnSpPr>
              <p:cNvPr id="6141" name="Google Shape;6141;p46"/>
              <p:cNvCxnSpPr/>
              <p:nvPr/>
            </p:nvCxnSpPr>
            <p:spPr>
              <a:xfrm>
                <a:off x="2912" y="1812"/>
                <a:ext cx="300" cy="0"/>
              </a:xfrm>
              <a:prstGeom prst="straightConnector1">
                <a:avLst/>
              </a:prstGeom>
              <a:noFill/>
              <a:ln w="9525" cap="flat" cmpd="sng">
                <a:solidFill>
                  <a:schemeClr val="dk1"/>
                </a:solidFill>
                <a:prstDash val="solid"/>
                <a:round/>
                <a:headEnd type="none" w="med" len="med"/>
                <a:tailEnd type="none" w="med" len="med"/>
              </a:ln>
            </p:spPr>
          </p:cxnSp>
          <p:sp>
            <p:nvSpPr>
              <p:cNvPr id="6142" name="Google Shape;6142;p46"/>
              <p:cNvSpPr/>
              <p:nvPr/>
            </p:nvSpPr>
            <p:spPr>
              <a:xfrm rot="5400000">
                <a:off x="3051" y="1745"/>
                <a:ext cx="29" cy="41"/>
              </a:xfrm>
              <a:prstGeom prst="rightArrow">
                <a:avLst>
                  <a:gd name="adj1" fmla="val 51167"/>
                  <a:gd name="adj2" fmla="val 39736"/>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a:solidFill>
                    <a:srgbClr val="000000"/>
                  </a:solidFill>
                  <a:latin typeface="Arial"/>
                  <a:ea typeface="Arial"/>
                  <a:cs typeface="Arial"/>
                  <a:sym typeface="Arial"/>
                </a:endParaRPr>
              </a:p>
            </p:txBody>
          </p:sp>
        </p:grpSp>
        <p:sp>
          <p:nvSpPr>
            <p:cNvPr id="6143" name="Google Shape;6143;p46"/>
            <p:cNvSpPr/>
            <p:nvPr/>
          </p:nvSpPr>
          <p:spPr>
            <a:xfrm>
              <a:off x="3757473" y="4834039"/>
              <a:ext cx="1041539" cy="336504"/>
            </a:xfrm>
            <a:custGeom>
              <a:avLst/>
              <a:gdLst/>
              <a:ahLst/>
              <a:cxnLst/>
              <a:rect l="l" t="t" r="r" b="b"/>
              <a:pathLst>
                <a:path w="10844" h="14797" extrusionOk="0">
                  <a:moveTo>
                    <a:pt x="0" y="14797"/>
                  </a:moveTo>
                  <a:cubicBezTo>
                    <a:pt x="2168" y="9517"/>
                    <a:pt x="5654" y="-1331"/>
                    <a:pt x="7042" y="135"/>
                  </a:cubicBezTo>
                  <a:cubicBezTo>
                    <a:pt x="8563" y="1950"/>
                    <a:pt x="9984" y="6698"/>
                    <a:pt x="10844" y="9978"/>
                  </a:cubicBezTo>
                </a:path>
              </a:pathLst>
            </a:custGeom>
            <a:noFill/>
            <a:ln w="5715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6144" name="Google Shape;6144;p46"/>
          <p:cNvCxnSpPr/>
          <p:nvPr/>
        </p:nvCxnSpPr>
        <p:spPr>
          <a:xfrm>
            <a:off x="2197100" y="2743200"/>
            <a:ext cx="209550" cy="574675"/>
          </a:xfrm>
          <a:prstGeom prst="straightConnector1">
            <a:avLst/>
          </a:prstGeom>
          <a:noFill/>
          <a:ln w="9525" cap="flat" cmpd="sng">
            <a:solidFill>
              <a:schemeClr val="dk1"/>
            </a:solidFill>
            <a:prstDash val="solid"/>
            <a:round/>
            <a:headEnd type="none" w="med" len="med"/>
            <a:tailEnd type="none" w="med" len="med"/>
          </a:ln>
        </p:spPr>
      </p:cxnSp>
      <p:cxnSp>
        <p:nvCxnSpPr>
          <p:cNvPr id="6145" name="Google Shape;6145;p46"/>
          <p:cNvCxnSpPr/>
          <p:nvPr/>
        </p:nvCxnSpPr>
        <p:spPr>
          <a:xfrm flipH="1">
            <a:off x="3552825" y="2822575"/>
            <a:ext cx="2393950" cy="1325563"/>
          </a:xfrm>
          <a:prstGeom prst="straightConnector1">
            <a:avLst/>
          </a:prstGeom>
          <a:noFill/>
          <a:ln w="9525" cap="flat" cmpd="sng">
            <a:solidFill>
              <a:schemeClr val="dk1"/>
            </a:solidFill>
            <a:prstDash val="solid"/>
            <a:round/>
            <a:headEnd type="none" w="med" len="med"/>
            <a:tailEnd type="none" w="med" len="med"/>
          </a:ln>
        </p:spPr>
      </p:cxnSp>
      <p:grpSp>
        <p:nvGrpSpPr>
          <p:cNvPr id="6146" name="Google Shape;6146;p46"/>
          <p:cNvGrpSpPr/>
          <p:nvPr/>
        </p:nvGrpSpPr>
        <p:grpSpPr>
          <a:xfrm>
            <a:off x="6099175" y="5089525"/>
            <a:ext cx="523875" cy="261938"/>
            <a:chOff x="1871277" y="1576300"/>
            <a:chExt cx="1128371" cy="437861"/>
          </a:xfrm>
        </p:grpSpPr>
        <p:sp>
          <p:nvSpPr>
            <p:cNvPr id="6147" name="Google Shape;6147;p46"/>
            <p:cNvSpPr/>
            <p:nvPr/>
          </p:nvSpPr>
          <p:spPr>
            <a:xfrm rot="10800000" flipH="1">
              <a:off x="1874697" y="1695717"/>
              <a:ext cx="1124951" cy="31844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148" name="Google Shape;6148;p46"/>
            <p:cNvSpPr/>
            <p:nvPr/>
          </p:nvSpPr>
          <p:spPr>
            <a:xfrm>
              <a:off x="1871277" y="1740829"/>
              <a:ext cx="1128371" cy="114110"/>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149" name="Google Shape;6149;p46"/>
            <p:cNvSpPr/>
            <p:nvPr/>
          </p:nvSpPr>
          <p:spPr>
            <a:xfrm rot="10800000" flipH="1">
              <a:off x="1871277" y="1576300"/>
              <a:ext cx="1124953" cy="31844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150" name="Google Shape;6150;p46"/>
            <p:cNvSpPr/>
            <p:nvPr/>
          </p:nvSpPr>
          <p:spPr>
            <a:xfrm>
              <a:off x="2158499" y="1674488"/>
              <a:ext cx="550509" cy="15922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151" name="Google Shape;6151;p46"/>
            <p:cNvSpPr/>
            <p:nvPr/>
          </p:nvSpPr>
          <p:spPr>
            <a:xfrm>
              <a:off x="2103790" y="1632028"/>
              <a:ext cx="659927" cy="11145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52" name="Google Shape;6152;p46"/>
            <p:cNvSpPr/>
            <p:nvPr/>
          </p:nvSpPr>
          <p:spPr>
            <a:xfrm>
              <a:off x="2538043" y="1727562"/>
              <a:ext cx="242770" cy="98186"/>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53" name="Google Shape;6153;p46"/>
            <p:cNvSpPr/>
            <p:nvPr/>
          </p:nvSpPr>
          <p:spPr>
            <a:xfrm>
              <a:off x="2090113" y="1730214"/>
              <a:ext cx="239351" cy="9818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154" name="Google Shape;6154;p46"/>
            <p:cNvCxnSpPr>
              <a:endCxn id="6149" idx="2"/>
            </p:cNvCxnSpPr>
            <p:nvPr/>
          </p:nvCxnSpPr>
          <p:spPr>
            <a:xfrm rot="10800000">
              <a:off x="1871277" y="1735522"/>
              <a:ext cx="3300" cy="1221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155" name="Google Shape;6155;p46"/>
            <p:cNvCxnSpPr/>
            <p:nvPr/>
          </p:nvCxnSpPr>
          <p:spPr>
            <a:xfrm rot="10800000">
              <a:off x="2996230" y="1735522"/>
              <a:ext cx="3418" cy="12207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156" name="Google Shape;6156;p46"/>
          <p:cNvGrpSpPr/>
          <p:nvPr/>
        </p:nvGrpSpPr>
        <p:grpSpPr>
          <a:xfrm>
            <a:off x="5481638" y="5353050"/>
            <a:ext cx="523875" cy="263525"/>
            <a:chOff x="1871277" y="1576300"/>
            <a:chExt cx="1128371" cy="437861"/>
          </a:xfrm>
        </p:grpSpPr>
        <p:sp>
          <p:nvSpPr>
            <p:cNvPr id="6157" name="Google Shape;6157;p46"/>
            <p:cNvSpPr/>
            <p:nvPr/>
          </p:nvSpPr>
          <p:spPr>
            <a:xfrm rot="10800000" flipH="1">
              <a:off x="1874695" y="1694998"/>
              <a:ext cx="1124953" cy="31916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158" name="Google Shape;6158;p46"/>
            <p:cNvSpPr/>
            <p:nvPr/>
          </p:nvSpPr>
          <p:spPr>
            <a:xfrm>
              <a:off x="1871277" y="1739838"/>
              <a:ext cx="1128371" cy="116060"/>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159" name="Google Shape;6159;p46"/>
            <p:cNvSpPr/>
            <p:nvPr/>
          </p:nvSpPr>
          <p:spPr>
            <a:xfrm rot="10800000" flipH="1">
              <a:off x="1871277" y="1576300"/>
              <a:ext cx="1124951" cy="31916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160" name="Google Shape;6160;p46"/>
            <p:cNvSpPr/>
            <p:nvPr/>
          </p:nvSpPr>
          <p:spPr>
            <a:xfrm>
              <a:off x="2158499" y="1673896"/>
              <a:ext cx="550507" cy="16090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161" name="Google Shape;6161;p46"/>
            <p:cNvSpPr/>
            <p:nvPr/>
          </p:nvSpPr>
          <p:spPr>
            <a:xfrm>
              <a:off x="2103790" y="1634330"/>
              <a:ext cx="659925" cy="11078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62" name="Google Shape;6162;p46"/>
            <p:cNvSpPr/>
            <p:nvPr/>
          </p:nvSpPr>
          <p:spPr>
            <a:xfrm>
              <a:off x="2538041" y="1726651"/>
              <a:ext cx="242772" cy="97595"/>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63" name="Google Shape;6163;p46"/>
            <p:cNvSpPr/>
            <p:nvPr/>
          </p:nvSpPr>
          <p:spPr>
            <a:xfrm>
              <a:off x="2090113" y="1729288"/>
              <a:ext cx="239351" cy="97596"/>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164" name="Google Shape;6164;p46"/>
            <p:cNvCxnSpPr>
              <a:endCxn id="6159" idx="2"/>
            </p:cNvCxnSpPr>
            <p:nvPr/>
          </p:nvCxnSpPr>
          <p:spPr>
            <a:xfrm rot="10800000">
              <a:off x="1871277" y="1735883"/>
              <a:ext cx="33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165" name="Google Shape;6165;p46"/>
            <p:cNvCxnSpPr/>
            <p:nvPr/>
          </p:nvCxnSpPr>
          <p:spPr>
            <a:xfrm rot="10800000">
              <a:off x="2996228" y="1734563"/>
              <a:ext cx="3420" cy="12397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166" name="Google Shape;6166;p46"/>
          <p:cNvGrpSpPr/>
          <p:nvPr/>
        </p:nvGrpSpPr>
        <p:grpSpPr>
          <a:xfrm>
            <a:off x="6723063" y="5376863"/>
            <a:ext cx="523875" cy="261937"/>
            <a:chOff x="1871277" y="1576300"/>
            <a:chExt cx="1128371" cy="437861"/>
          </a:xfrm>
        </p:grpSpPr>
        <p:sp>
          <p:nvSpPr>
            <p:cNvPr id="6167" name="Google Shape;6167;p46"/>
            <p:cNvSpPr/>
            <p:nvPr/>
          </p:nvSpPr>
          <p:spPr>
            <a:xfrm rot="10800000" flipH="1">
              <a:off x="1874695" y="1695716"/>
              <a:ext cx="1124953" cy="31844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168" name="Google Shape;6168;p46"/>
            <p:cNvSpPr/>
            <p:nvPr/>
          </p:nvSpPr>
          <p:spPr>
            <a:xfrm>
              <a:off x="1871277" y="1740830"/>
              <a:ext cx="1128371" cy="11410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169" name="Google Shape;6169;p46"/>
            <p:cNvSpPr/>
            <p:nvPr/>
          </p:nvSpPr>
          <p:spPr>
            <a:xfrm rot="10800000" flipH="1">
              <a:off x="1871277" y="1576300"/>
              <a:ext cx="1124951" cy="31844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170" name="Google Shape;6170;p46"/>
            <p:cNvSpPr/>
            <p:nvPr/>
          </p:nvSpPr>
          <p:spPr>
            <a:xfrm>
              <a:off x="2158499" y="1674486"/>
              <a:ext cx="550507" cy="15922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171" name="Google Shape;6171;p46"/>
            <p:cNvSpPr/>
            <p:nvPr/>
          </p:nvSpPr>
          <p:spPr>
            <a:xfrm>
              <a:off x="2103790" y="1632027"/>
              <a:ext cx="659925" cy="11145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72" name="Google Shape;6172;p46"/>
            <p:cNvSpPr/>
            <p:nvPr/>
          </p:nvSpPr>
          <p:spPr>
            <a:xfrm>
              <a:off x="2538041" y="1727561"/>
              <a:ext cx="242772" cy="9818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73" name="Google Shape;6173;p46"/>
            <p:cNvSpPr/>
            <p:nvPr/>
          </p:nvSpPr>
          <p:spPr>
            <a:xfrm>
              <a:off x="2090113" y="1730215"/>
              <a:ext cx="239351" cy="98186"/>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174" name="Google Shape;6174;p46"/>
            <p:cNvCxnSpPr>
              <a:endCxn id="6169" idx="2"/>
            </p:cNvCxnSpPr>
            <p:nvPr/>
          </p:nvCxnSpPr>
          <p:spPr>
            <a:xfrm rot="10800000">
              <a:off x="1871277" y="1735522"/>
              <a:ext cx="3300" cy="1221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175" name="Google Shape;6175;p46"/>
            <p:cNvCxnSpPr/>
            <p:nvPr/>
          </p:nvCxnSpPr>
          <p:spPr>
            <a:xfrm rot="10800000">
              <a:off x="2996228" y="1735522"/>
              <a:ext cx="3420" cy="12207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176" name="Google Shape;6176;p46"/>
          <p:cNvGrpSpPr/>
          <p:nvPr/>
        </p:nvGrpSpPr>
        <p:grpSpPr>
          <a:xfrm>
            <a:off x="7165975" y="4721225"/>
            <a:ext cx="522288" cy="263525"/>
            <a:chOff x="1871277" y="1576300"/>
            <a:chExt cx="1128371" cy="437861"/>
          </a:xfrm>
        </p:grpSpPr>
        <p:sp>
          <p:nvSpPr>
            <p:cNvPr id="6177" name="Google Shape;6177;p46"/>
            <p:cNvSpPr/>
            <p:nvPr/>
          </p:nvSpPr>
          <p:spPr>
            <a:xfrm rot="10800000" flipH="1">
              <a:off x="1874708" y="1694998"/>
              <a:ext cx="1124940" cy="31916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178" name="Google Shape;6178;p46"/>
            <p:cNvSpPr/>
            <p:nvPr/>
          </p:nvSpPr>
          <p:spPr>
            <a:xfrm>
              <a:off x="1871277" y="1739838"/>
              <a:ext cx="1128371" cy="116060"/>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179" name="Google Shape;6179;p46"/>
            <p:cNvSpPr/>
            <p:nvPr/>
          </p:nvSpPr>
          <p:spPr>
            <a:xfrm rot="10800000" flipH="1">
              <a:off x="1871277" y="1576300"/>
              <a:ext cx="1124940" cy="31916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180" name="Google Shape;6180;p46"/>
            <p:cNvSpPr/>
            <p:nvPr/>
          </p:nvSpPr>
          <p:spPr>
            <a:xfrm>
              <a:off x="2159371" y="1673896"/>
              <a:ext cx="548751" cy="16090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181" name="Google Shape;6181;p46"/>
            <p:cNvSpPr/>
            <p:nvPr/>
          </p:nvSpPr>
          <p:spPr>
            <a:xfrm>
              <a:off x="2101068" y="1634330"/>
              <a:ext cx="665361" cy="11078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82" name="Google Shape;6182;p46"/>
            <p:cNvSpPr/>
            <p:nvPr/>
          </p:nvSpPr>
          <p:spPr>
            <a:xfrm>
              <a:off x="2536638" y="1726651"/>
              <a:ext cx="243509" cy="97595"/>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83" name="Google Shape;6183;p46"/>
            <p:cNvSpPr/>
            <p:nvPr/>
          </p:nvSpPr>
          <p:spPr>
            <a:xfrm>
              <a:off x="2090778" y="1729288"/>
              <a:ext cx="240079" cy="97596"/>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184" name="Google Shape;6184;p46"/>
            <p:cNvCxnSpPr>
              <a:endCxn id="6179" idx="2"/>
            </p:cNvCxnSpPr>
            <p:nvPr/>
          </p:nvCxnSpPr>
          <p:spPr>
            <a:xfrm rot="10800000">
              <a:off x="1871277" y="1735883"/>
              <a:ext cx="33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185" name="Google Shape;6185;p46"/>
            <p:cNvCxnSpPr/>
            <p:nvPr/>
          </p:nvCxnSpPr>
          <p:spPr>
            <a:xfrm rot="10800000">
              <a:off x="2996217" y="1734563"/>
              <a:ext cx="3431" cy="12397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186" name="Google Shape;6186;p46"/>
          <p:cNvGrpSpPr/>
          <p:nvPr/>
        </p:nvGrpSpPr>
        <p:grpSpPr>
          <a:xfrm>
            <a:off x="6169025" y="4416425"/>
            <a:ext cx="522288" cy="261938"/>
            <a:chOff x="1871277" y="1576300"/>
            <a:chExt cx="1128371" cy="437861"/>
          </a:xfrm>
        </p:grpSpPr>
        <p:sp>
          <p:nvSpPr>
            <p:cNvPr id="6187" name="Google Shape;6187;p46"/>
            <p:cNvSpPr/>
            <p:nvPr/>
          </p:nvSpPr>
          <p:spPr>
            <a:xfrm rot="10800000" flipH="1">
              <a:off x="1874708" y="1695717"/>
              <a:ext cx="1124940" cy="31844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188" name="Google Shape;6188;p46"/>
            <p:cNvSpPr/>
            <p:nvPr/>
          </p:nvSpPr>
          <p:spPr>
            <a:xfrm>
              <a:off x="1871277" y="1740829"/>
              <a:ext cx="1128371" cy="114110"/>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189" name="Google Shape;6189;p46"/>
            <p:cNvSpPr/>
            <p:nvPr/>
          </p:nvSpPr>
          <p:spPr>
            <a:xfrm rot="10800000" flipH="1">
              <a:off x="1871277" y="1576300"/>
              <a:ext cx="1124940" cy="31844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190" name="Google Shape;6190;p46"/>
            <p:cNvSpPr/>
            <p:nvPr/>
          </p:nvSpPr>
          <p:spPr>
            <a:xfrm>
              <a:off x="2159371" y="1674488"/>
              <a:ext cx="548751" cy="15922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191" name="Google Shape;6191;p46"/>
            <p:cNvSpPr/>
            <p:nvPr/>
          </p:nvSpPr>
          <p:spPr>
            <a:xfrm>
              <a:off x="2101068" y="1632028"/>
              <a:ext cx="665361" cy="11145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92" name="Google Shape;6192;p46"/>
            <p:cNvSpPr/>
            <p:nvPr/>
          </p:nvSpPr>
          <p:spPr>
            <a:xfrm>
              <a:off x="2536638" y="1727562"/>
              <a:ext cx="243509" cy="98186"/>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93" name="Google Shape;6193;p46"/>
            <p:cNvSpPr/>
            <p:nvPr/>
          </p:nvSpPr>
          <p:spPr>
            <a:xfrm>
              <a:off x="2090778" y="1730214"/>
              <a:ext cx="240079" cy="9818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194" name="Google Shape;6194;p46"/>
            <p:cNvCxnSpPr>
              <a:endCxn id="6189" idx="2"/>
            </p:cNvCxnSpPr>
            <p:nvPr/>
          </p:nvCxnSpPr>
          <p:spPr>
            <a:xfrm rot="10800000">
              <a:off x="1871277" y="1735522"/>
              <a:ext cx="3300" cy="1221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195" name="Google Shape;6195;p46"/>
            <p:cNvCxnSpPr/>
            <p:nvPr/>
          </p:nvCxnSpPr>
          <p:spPr>
            <a:xfrm rot="10800000">
              <a:off x="2996217" y="1735522"/>
              <a:ext cx="3431" cy="12207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196" name="Google Shape;6196;p46"/>
          <p:cNvGrpSpPr/>
          <p:nvPr/>
        </p:nvGrpSpPr>
        <p:grpSpPr>
          <a:xfrm>
            <a:off x="5149850" y="4714875"/>
            <a:ext cx="523875" cy="263525"/>
            <a:chOff x="1871277" y="1576300"/>
            <a:chExt cx="1128371" cy="437861"/>
          </a:xfrm>
        </p:grpSpPr>
        <p:sp>
          <p:nvSpPr>
            <p:cNvPr id="6197" name="Google Shape;6197;p46"/>
            <p:cNvSpPr/>
            <p:nvPr/>
          </p:nvSpPr>
          <p:spPr>
            <a:xfrm rot="10800000" flipH="1">
              <a:off x="1874697" y="1694998"/>
              <a:ext cx="1124951" cy="31916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198" name="Google Shape;6198;p46"/>
            <p:cNvSpPr/>
            <p:nvPr/>
          </p:nvSpPr>
          <p:spPr>
            <a:xfrm>
              <a:off x="1871277" y="1739838"/>
              <a:ext cx="1128371" cy="116060"/>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199" name="Google Shape;6199;p46"/>
            <p:cNvSpPr/>
            <p:nvPr/>
          </p:nvSpPr>
          <p:spPr>
            <a:xfrm rot="10800000" flipH="1">
              <a:off x="1871277" y="1576300"/>
              <a:ext cx="1124953" cy="31916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200" name="Google Shape;6200;p46"/>
            <p:cNvSpPr/>
            <p:nvPr/>
          </p:nvSpPr>
          <p:spPr>
            <a:xfrm>
              <a:off x="2158499" y="1673896"/>
              <a:ext cx="550509" cy="16090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201" name="Google Shape;6201;p46"/>
            <p:cNvSpPr/>
            <p:nvPr/>
          </p:nvSpPr>
          <p:spPr>
            <a:xfrm>
              <a:off x="2103790" y="1634330"/>
              <a:ext cx="659927" cy="11078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02" name="Google Shape;6202;p46"/>
            <p:cNvSpPr/>
            <p:nvPr/>
          </p:nvSpPr>
          <p:spPr>
            <a:xfrm>
              <a:off x="2538043" y="1726651"/>
              <a:ext cx="242770" cy="97595"/>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03" name="Google Shape;6203;p46"/>
            <p:cNvSpPr/>
            <p:nvPr/>
          </p:nvSpPr>
          <p:spPr>
            <a:xfrm>
              <a:off x="2090113" y="1729288"/>
              <a:ext cx="239351" cy="97596"/>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204" name="Google Shape;6204;p46"/>
            <p:cNvCxnSpPr>
              <a:endCxn id="6199" idx="2"/>
            </p:cNvCxnSpPr>
            <p:nvPr/>
          </p:nvCxnSpPr>
          <p:spPr>
            <a:xfrm rot="10800000">
              <a:off x="1871277" y="1735883"/>
              <a:ext cx="33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205" name="Google Shape;6205;p46"/>
            <p:cNvCxnSpPr/>
            <p:nvPr/>
          </p:nvCxnSpPr>
          <p:spPr>
            <a:xfrm rot="10800000">
              <a:off x="2996230" y="1734563"/>
              <a:ext cx="3418" cy="12397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10"/>
        <p:cNvGrpSpPr/>
        <p:nvPr/>
      </p:nvGrpSpPr>
      <p:grpSpPr>
        <a:xfrm>
          <a:off x="0" y="0"/>
          <a:ext cx="0" cy="0"/>
          <a:chOff x="0" y="0"/>
          <a:chExt cx="0" cy="0"/>
        </a:xfrm>
      </p:grpSpPr>
      <p:sp>
        <p:nvSpPr>
          <p:cNvPr id="6211" name="Google Shape;6211;p4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ts val="2800"/>
              <a:buNone/>
            </a:pPr>
            <a:r>
              <a:rPr lang="en-US" sz="2800"/>
              <a:t>ROUTING</a:t>
            </a:r>
            <a:endParaRPr sz="2800"/>
          </a:p>
        </p:txBody>
      </p:sp>
      <p:sp>
        <p:nvSpPr>
          <p:cNvPr id="6212" name="Google Shape;6212;p4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ts val="2800"/>
              <a:buNone/>
            </a:pPr>
            <a:r>
              <a:rPr lang="en-US" sz="2800"/>
              <a:t>FORWARDING</a:t>
            </a:r>
            <a:endParaRPr sz="2800"/>
          </a:p>
        </p:txBody>
      </p:sp>
      <p:sp>
        <p:nvSpPr>
          <p:cNvPr id="6213" name="Google Shape;6213;p4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Char char="▪"/>
            </a:pPr>
            <a:r>
              <a:rPr lang="en-US" sz="2800">
                <a:solidFill>
                  <a:srgbClr val="C00000"/>
                </a:solidFill>
              </a:rPr>
              <a:t>determines</a:t>
            </a:r>
            <a:r>
              <a:rPr lang="en-US" sz="2800"/>
              <a:t> source to destination </a:t>
            </a:r>
            <a:r>
              <a:rPr lang="en-US" sz="2800">
                <a:solidFill>
                  <a:srgbClr val="C00000"/>
                </a:solidFill>
              </a:rPr>
              <a:t>route</a:t>
            </a:r>
            <a:r>
              <a:rPr lang="en-US" sz="2800"/>
              <a:t> taken by packets</a:t>
            </a:r>
            <a:endParaRPr/>
          </a:p>
          <a:p>
            <a:pPr marL="742950" lvl="1" indent="-285750" algn="l" rtl="0">
              <a:lnSpc>
                <a:spcPct val="85000"/>
              </a:lnSpc>
              <a:spcBef>
                <a:spcPts val="480"/>
              </a:spcBef>
              <a:spcAft>
                <a:spcPts val="0"/>
              </a:spcAft>
              <a:buSzPts val="2400"/>
              <a:buChar char="•"/>
            </a:pPr>
            <a:r>
              <a:rPr lang="en-US" sz="2400">
                <a:solidFill>
                  <a:srgbClr val="002060"/>
                </a:solidFill>
              </a:rPr>
              <a:t>routing algorithms</a:t>
            </a:r>
            <a:endParaRPr/>
          </a:p>
          <a:p>
            <a:pPr marL="342900" lvl="0" indent="-342900" algn="l" rtl="0">
              <a:lnSpc>
                <a:spcPct val="85000"/>
              </a:lnSpc>
              <a:spcBef>
                <a:spcPts val="580"/>
              </a:spcBef>
              <a:spcAft>
                <a:spcPts val="0"/>
              </a:spcAft>
              <a:buSzPts val="2900"/>
              <a:buChar char="▪"/>
            </a:pPr>
            <a:r>
              <a:rPr lang="en-US" sz="2900">
                <a:solidFill>
                  <a:srgbClr val="002060"/>
                </a:solidFill>
              </a:rPr>
              <a:t>Global action</a:t>
            </a:r>
            <a:endParaRPr sz="2900">
              <a:solidFill>
                <a:srgbClr val="002060"/>
              </a:solidFill>
            </a:endParaRPr>
          </a:p>
          <a:p>
            <a:pPr marL="342900" lvl="0" indent="-190500" algn="l" rtl="0">
              <a:lnSpc>
                <a:spcPct val="85000"/>
              </a:lnSpc>
              <a:spcBef>
                <a:spcPts val="480"/>
              </a:spcBef>
              <a:spcAft>
                <a:spcPts val="0"/>
              </a:spcAft>
              <a:buSzPts val="2400"/>
              <a:buNone/>
            </a:pPr>
            <a:endParaRPr/>
          </a:p>
        </p:txBody>
      </p:sp>
      <p:sp>
        <p:nvSpPr>
          <p:cNvPr id="6214" name="Google Shape;6214;p4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Char char="▪"/>
            </a:pPr>
            <a:r>
              <a:rPr lang="en-US" sz="2800">
                <a:solidFill>
                  <a:srgbClr val="C00000"/>
                </a:solidFill>
              </a:rPr>
              <a:t>move packets </a:t>
            </a:r>
            <a:r>
              <a:rPr lang="en-US" sz="2800"/>
              <a:t>from router </a:t>
            </a:r>
            <a:r>
              <a:rPr lang="en-US" sz="2800">
                <a:solidFill>
                  <a:srgbClr val="C00000"/>
                </a:solidFill>
              </a:rPr>
              <a:t>input interface </a:t>
            </a:r>
            <a:r>
              <a:rPr lang="en-US" sz="2800"/>
              <a:t>to appropriate </a:t>
            </a:r>
            <a:r>
              <a:rPr lang="en-US" sz="2800">
                <a:solidFill>
                  <a:srgbClr val="C00000"/>
                </a:solidFill>
              </a:rPr>
              <a:t>router output interface</a:t>
            </a:r>
            <a:endParaRPr/>
          </a:p>
          <a:p>
            <a:pPr marL="342900" lvl="0" indent="-342900" algn="l" rtl="0">
              <a:lnSpc>
                <a:spcPct val="85000"/>
              </a:lnSpc>
              <a:spcBef>
                <a:spcPts val="560"/>
              </a:spcBef>
              <a:spcAft>
                <a:spcPts val="0"/>
              </a:spcAft>
              <a:buSzPts val="2800"/>
              <a:buChar char="▪"/>
            </a:pPr>
            <a:r>
              <a:rPr lang="en-US" sz="2800">
                <a:solidFill>
                  <a:srgbClr val="002060"/>
                </a:solidFill>
              </a:rPr>
              <a:t>Local Action</a:t>
            </a:r>
            <a:endParaRPr>
              <a:solidFill>
                <a:srgbClr val="002060"/>
              </a:solidFill>
            </a:endParaRPr>
          </a:p>
        </p:txBody>
      </p:sp>
      <p:sp>
        <p:nvSpPr>
          <p:cNvPr id="6215" name="Google Shape;6215;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Two key network-core functions</a:t>
            </a:r>
            <a:endParaRPr/>
          </a:p>
        </p:txBody>
      </p:sp>
      <p:sp>
        <p:nvSpPr>
          <p:cNvPr id="6216" name="Google Shape;6216;p4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hkmSem21415</a:t>
            </a:r>
            <a:endParaRPr/>
          </a:p>
        </p:txBody>
      </p:sp>
      <p:pic>
        <p:nvPicPr>
          <p:cNvPr id="6217" name="Google Shape;6217;p47" descr="Puzzle"/>
          <p:cNvPicPr preferRelativeResize="0"/>
          <p:nvPr/>
        </p:nvPicPr>
        <p:blipFill rotWithShape="1">
          <a:blip r:embed="rId3">
            <a:alphaModFix/>
          </a:blip>
          <a:srcRect/>
          <a:stretch/>
        </p:blipFill>
        <p:spPr>
          <a:xfrm rot="2653558">
            <a:off x="8205788" y="204788"/>
            <a:ext cx="603250" cy="603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21"/>
        <p:cNvGrpSpPr/>
        <p:nvPr/>
      </p:nvGrpSpPr>
      <p:grpSpPr>
        <a:xfrm>
          <a:off x="0" y="0"/>
          <a:ext cx="0" cy="0"/>
          <a:chOff x="0" y="0"/>
          <a:chExt cx="0" cy="0"/>
        </a:xfrm>
      </p:grpSpPr>
      <p:pic>
        <p:nvPicPr>
          <p:cNvPr id="6222" name="Google Shape;6222;p48" descr="rtbl32.jpg"/>
          <p:cNvPicPr preferRelativeResize="0"/>
          <p:nvPr/>
        </p:nvPicPr>
        <p:blipFill rotWithShape="1">
          <a:blip r:embed="rId3">
            <a:alphaModFix/>
          </a:blip>
          <a:srcRect/>
          <a:stretch/>
        </p:blipFill>
        <p:spPr>
          <a:xfrm>
            <a:off x="263525" y="1908175"/>
            <a:ext cx="8534400" cy="1744663"/>
          </a:xfrm>
          <a:prstGeom prst="rect">
            <a:avLst/>
          </a:prstGeom>
          <a:noFill/>
          <a:ln>
            <a:noFill/>
          </a:ln>
        </p:spPr>
      </p:pic>
      <p:sp>
        <p:nvSpPr>
          <p:cNvPr id="6223" name="Google Shape;6223;p48"/>
          <p:cNvSpPr txBox="1"/>
          <p:nvPr/>
        </p:nvSpPr>
        <p:spPr>
          <a:xfrm>
            <a:off x="436563" y="355600"/>
            <a:ext cx="3111500" cy="36830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Router R1 receives a packet</a:t>
            </a:r>
            <a:endParaRPr sz="1800">
              <a:solidFill>
                <a:schemeClr val="dk1"/>
              </a:solidFill>
              <a:latin typeface="Arial"/>
              <a:ea typeface="Arial"/>
              <a:cs typeface="Arial"/>
              <a:sym typeface="Arial"/>
            </a:endParaRPr>
          </a:p>
        </p:txBody>
      </p:sp>
      <p:sp>
        <p:nvSpPr>
          <p:cNvPr id="6224" name="Google Shape;6224;p48"/>
          <p:cNvSpPr txBox="1"/>
          <p:nvPr/>
        </p:nvSpPr>
        <p:spPr>
          <a:xfrm>
            <a:off x="411163" y="793750"/>
            <a:ext cx="3833812" cy="369888"/>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R1 checks the destination address </a:t>
            </a:r>
            <a:endParaRPr sz="1800">
              <a:solidFill>
                <a:schemeClr val="dk1"/>
              </a:solidFill>
              <a:latin typeface="Arial"/>
              <a:ea typeface="Arial"/>
              <a:cs typeface="Arial"/>
              <a:sym typeface="Arial"/>
            </a:endParaRPr>
          </a:p>
        </p:txBody>
      </p:sp>
      <p:sp>
        <p:nvSpPr>
          <p:cNvPr id="6225" name="Google Shape;6225;p48"/>
          <p:cNvSpPr txBox="1"/>
          <p:nvPr/>
        </p:nvSpPr>
        <p:spPr>
          <a:xfrm>
            <a:off x="4421188" y="315913"/>
            <a:ext cx="3876675" cy="369887"/>
          </a:xfrm>
          <a:prstGeom prst="rect">
            <a:avLst/>
          </a:prstGeom>
          <a:solidFill>
            <a:srgbClr val="33CC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R1 finds the best path to destination</a:t>
            </a:r>
            <a:endParaRPr sz="1800">
              <a:solidFill>
                <a:schemeClr val="dk1"/>
              </a:solidFill>
              <a:latin typeface="Arial"/>
              <a:ea typeface="Arial"/>
              <a:cs typeface="Arial"/>
              <a:sym typeface="Arial"/>
            </a:endParaRPr>
          </a:p>
        </p:txBody>
      </p:sp>
      <p:sp>
        <p:nvSpPr>
          <p:cNvPr id="6226" name="Google Shape;6226;p48"/>
          <p:cNvSpPr txBox="1"/>
          <p:nvPr/>
        </p:nvSpPr>
        <p:spPr>
          <a:xfrm>
            <a:off x="4413250" y="782638"/>
            <a:ext cx="3843338" cy="369887"/>
          </a:xfrm>
          <a:prstGeom prst="rect">
            <a:avLst/>
          </a:prstGeom>
          <a:solidFill>
            <a:srgbClr val="33CC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R1 forwards the packet (or drops it)</a:t>
            </a:r>
            <a:endParaRPr sz="1800">
              <a:solidFill>
                <a:schemeClr val="dk1"/>
              </a:solidFill>
              <a:latin typeface="Arial"/>
              <a:ea typeface="Arial"/>
              <a:cs typeface="Arial"/>
              <a:sym typeface="Arial"/>
            </a:endParaRPr>
          </a:p>
        </p:txBody>
      </p:sp>
      <p:sp>
        <p:nvSpPr>
          <p:cNvPr id="6227" name="Google Shape;6227;p48"/>
          <p:cNvSpPr txBox="1"/>
          <p:nvPr/>
        </p:nvSpPr>
        <p:spPr>
          <a:xfrm>
            <a:off x="177800" y="231775"/>
            <a:ext cx="395288" cy="461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p:txBody>
      </p:sp>
      <p:sp>
        <p:nvSpPr>
          <p:cNvPr id="6228" name="Google Shape;6228;p48"/>
          <p:cNvSpPr txBox="1"/>
          <p:nvPr/>
        </p:nvSpPr>
        <p:spPr>
          <a:xfrm>
            <a:off x="193675" y="930275"/>
            <a:ext cx="395288" cy="461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2</a:t>
            </a:r>
            <a:endParaRPr sz="2400">
              <a:solidFill>
                <a:schemeClr val="dk1"/>
              </a:solidFill>
              <a:latin typeface="Arial"/>
              <a:ea typeface="Arial"/>
              <a:cs typeface="Arial"/>
              <a:sym typeface="Arial"/>
            </a:endParaRPr>
          </a:p>
        </p:txBody>
      </p:sp>
      <p:sp>
        <p:nvSpPr>
          <p:cNvPr id="6229" name="Google Shape;6229;p48"/>
          <p:cNvSpPr txBox="1"/>
          <p:nvPr/>
        </p:nvSpPr>
        <p:spPr>
          <a:xfrm>
            <a:off x="4219575" y="193675"/>
            <a:ext cx="395288" cy="461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3</a:t>
            </a:r>
            <a:endParaRPr sz="2400">
              <a:solidFill>
                <a:schemeClr val="dk1"/>
              </a:solidFill>
              <a:latin typeface="Arial"/>
              <a:ea typeface="Arial"/>
              <a:cs typeface="Arial"/>
              <a:sym typeface="Arial"/>
            </a:endParaRPr>
          </a:p>
        </p:txBody>
      </p:sp>
      <p:sp>
        <p:nvSpPr>
          <p:cNvPr id="6230" name="Google Shape;6230;p48"/>
          <p:cNvSpPr txBox="1"/>
          <p:nvPr/>
        </p:nvSpPr>
        <p:spPr>
          <a:xfrm>
            <a:off x="4219575" y="944563"/>
            <a:ext cx="395288"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4</a:t>
            </a:r>
            <a:endParaRPr sz="2400">
              <a:solidFill>
                <a:schemeClr val="dk1"/>
              </a:solidFill>
              <a:latin typeface="Arial"/>
              <a:ea typeface="Arial"/>
              <a:cs typeface="Arial"/>
              <a:sym typeface="Arial"/>
            </a:endParaRPr>
          </a:p>
        </p:txBody>
      </p:sp>
      <p:sp>
        <p:nvSpPr>
          <p:cNvPr id="6231" name="Google Shape;6231;p48"/>
          <p:cNvSpPr txBox="1"/>
          <p:nvPr/>
        </p:nvSpPr>
        <p:spPr>
          <a:xfrm>
            <a:off x="2143125" y="1528763"/>
            <a:ext cx="4876800" cy="461962"/>
          </a:xfrm>
          <a:prstGeom prst="rect">
            <a:avLst/>
          </a:prstGeom>
          <a:solidFill>
            <a:srgbClr val="C00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2400"/>
              <a:buFont typeface="Noto Sans Symbols"/>
              <a:buNone/>
            </a:pPr>
            <a:r>
              <a:rPr lang="en-US" sz="2400">
                <a:solidFill>
                  <a:srgbClr val="FFFF00"/>
                </a:solidFill>
                <a:latin typeface="Arial"/>
                <a:ea typeface="Arial"/>
                <a:cs typeface="Arial"/>
                <a:sym typeface="Arial"/>
              </a:rPr>
              <a:t>Packet destination: 192.168.1.1</a:t>
            </a:r>
            <a:endParaRPr sz="2400">
              <a:solidFill>
                <a:srgbClr val="FFFF00"/>
              </a:solidFill>
              <a:latin typeface="Arial"/>
              <a:ea typeface="Arial"/>
              <a:cs typeface="Arial"/>
              <a:sym typeface="Arial"/>
            </a:endParaRPr>
          </a:p>
        </p:txBody>
      </p:sp>
      <p:pic>
        <p:nvPicPr>
          <p:cNvPr id="6232" name="Google Shape;6232;p48" descr="Puzzle"/>
          <p:cNvPicPr preferRelativeResize="0"/>
          <p:nvPr/>
        </p:nvPicPr>
        <p:blipFill rotWithShape="1">
          <a:blip r:embed="rId4">
            <a:alphaModFix/>
          </a:blip>
          <a:srcRect/>
          <a:stretch/>
        </p:blipFill>
        <p:spPr>
          <a:xfrm rot="2653558">
            <a:off x="8370888" y="250825"/>
            <a:ext cx="603250" cy="603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37"/>
        <p:cNvGrpSpPr/>
        <p:nvPr/>
      </p:nvGrpSpPr>
      <p:grpSpPr>
        <a:xfrm>
          <a:off x="0" y="0"/>
          <a:ext cx="0" cy="0"/>
          <a:chOff x="0" y="0"/>
          <a:chExt cx="0" cy="0"/>
        </a:xfrm>
      </p:grpSpPr>
      <p:cxnSp>
        <p:nvCxnSpPr>
          <p:cNvPr id="6238" name="Google Shape;6238;p49"/>
          <p:cNvCxnSpPr/>
          <p:nvPr/>
        </p:nvCxnSpPr>
        <p:spPr>
          <a:xfrm rot="-5400000" flipH="1">
            <a:off x="5373687" y="2093913"/>
            <a:ext cx="557213" cy="26988"/>
          </a:xfrm>
          <a:prstGeom prst="straightConnector1">
            <a:avLst/>
          </a:prstGeom>
          <a:noFill/>
          <a:ln w="9525" cap="flat" cmpd="sng">
            <a:solidFill>
              <a:srgbClr val="00CB97"/>
            </a:solidFill>
            <a:prstDash val="solid"/>
            <a:round/>
            <a:headEnd type="none" w="sm" len="sm"/>
            <a:tailEnd type="none" w="sm" len="sm"/>
          </a:ln>
        </p:spPr>
      </p:cxnSp>
      <p:cxnSp>
        <p:nvCxnSpPr>
          <p:cNvPr id="6239" name="Google Shape;6239;p49"/>
          <p:cNvCxnSpPr/>
          <p:nvPr/>
        </p:nvCxnSpPr>
        <p:spPr>
          <a:xfrm rot="5400000">
            <a:off x="5768182" y="1988344"/>
            <a:ext cx="444500" cy="350837"/>
          </a:xfrm>
          <a:prstGeom prst="straightConnector1">
            <a:avLst/>
          </a:prstGeom>
          <a:noFill/>
          <a:ln w="9525" cap="flat" cmpd="sng">
            <a:solidFill>
              <a:srgbClr val="00CB97"/>
            </a:solidFill>
            <a:prstDash val="solid"/>
            <a:round/>
            <a:headEnd type="none" w="sm" len="sm"/>
            <a:tailEnd type="none" w="sm" len="sm"/>
          </a:ln>
        </p:spPr>
      </p:cxnSp>
      <p:cxnSp>
        <p:nvCxnSpPr>
          <p:cNvPr id="6240" name="Google Shape;6240;p49"/>
          <p:cNvCxnSpPr/>
          <p:nvPr/>
        </p:nvCxnSpPr>
        <p:spPr>
          <a:xfrm>
            <a:off x="5043488" y="2374900"/>
            <a:ext cx="468312" cy="0"/>
          </a:xfrm>
          <a:prstGeom prst="straightConnector1">
            <a:avLst/>
          </a:prstGeom>
          <a:noFill/>
          <a:ln w="9525" cap="flat" cmpd="sng">
            <a:solidFill>
              <a:srgbClr val="00CB97"/>
            </a:solidFill>
            <a:prstDash val="solid"/>
            <a:round/>
            <a:headEnd type="none" w="sm" len="sm"/>
            <a:tailEnd type="none" w="sm" len="sm"/>
          </a:ln>
        </p:spPr>
      </p:cxnSp>
      <p:grpSp>
        <p:nvGrpSpPr>
          <p:cNvPr id="6241" name="Google Shape;6241;p49"/>
          <p:cNvGrpSpPr/>
          <p:nvPr/>
        </p:nvGrpSpPr>
        <p:grpSpPr>
          <a:xfrm>
            <a:off x="5443538" y="2192338"/>
            <a:ext cx="815975" cy="449262"/>
            <a:chOff x="1871277" y="1576300"/>
            <a:chExt cx="1128371" cy="437861"/>
          </a:xfrm>
        </p:grpSpPr>
        <p:sp>
          <p:nvSpPr>
            <p:cNvPr id="6242" name="Google Shape;6242;p49"/>
            <p:cNvSpPr/>
            <p:nvPr/>
          </p:nvSpPr>
          <p:spPr>
            <a:xfrm rot="10800000" flipH="1">
              <a:off x="1873472" y="1693888"/>
              <a:ext cx="1126176" cy="32027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243" name="Google Shape;6243;p49"/>
            <p:cNvSpPr/>
            <p:nvPr/>
          </p:nvSpPr>
          <p:spPr>
            <a:xfrm>
              <a:off x="1871277" y="1740305"/>
              <a:ext cx="1128371" cy="116041"/>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244" name="Google Shape;6244;p49"/>
            <p:cNvSpPr/>
            <p:nvPr/>
          </p:nvSpPr>
          <p:spPr>
            <a:xfrm rot="10800000" flipH="1">
              <a:off x="1871277" y="1576300"/>
              <a:ext cx="1126175" cy="320273"/>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245" name="Google Shape;6245;p49"/>
            <p:cNvSpPr/>
            <p:nvPr/>
          </p:nvSpPr>
          <p:spPr>
            <a:xfrm>
              <a:off x="2158857" y="1673774"/>
              <a:ext cx="548819" cy="16091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246" name="Google Shape;6246;p49"/>
            <p:cNvSpPr/>
            <p:nvPr/>
          </p:nvSpPr>
          <p:spPr>
            <a:xfrm>
              <a:off x="2101780" y="1633546"/>
              <a:ext cx="662973" cy="11139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47" name="Google Shape;6247;p49"/>
            <p:cNvSpPr/>
            <p:nvPr/>
          </p:nvSpPr>
          <p:spPr>
            <a:xfrm>
              <a:off x="2554007" y="1727927"/>
              <a:ext cx="243676" cy="97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48" name="Google Shape;6248;p49"/>
            <p:cNvSpPr/>
            <p:nvPr/>
          </p:nvSpPr>
          <p:spPr>
            <a:xfrm>
              <a:off x="2090804" y="1729474"/>
              <a:ext cx="239284" cy="97475"/>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249" name="Google Shape;6249;p49"/>
            <p:cNvCxnSpPr>
              <a:endCxn id="6244" idx="2"/>
            </p:cNvCxnSpPr>
            <p:nvPr/>
          </p:nvCxnSpPr>
          <p:spPr>
            <a:xfrm rot="10800000">
              <a:off x="1871277" y="1736437"/>
              <a:ext cx="21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250" name="Google Shape;6250;p49"/>
            <p:cNvCxnSpPr/>
            <p:nvPr/>
          </p:nvCxnSpPr>
          <p:spPr>
            <a:xfrm rot="10800000">
              <a:off x="2997452" y="1734116"/>
              <a:ext cx="2196" cy="123777"/>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251" name="Google Shape;6251;p49"/>
          <p:cNvGrpSpPr/>
          <p:nvPr/>
        </p:nvGrpSpPr>
        <p:grpSpPr>
          <a:xfrm>
            <a:off x="7618413" y="2201863"/>
            <a:ext cx="815975" cy="449262"/>
            <a:chOff x="1871277" y="1576300"/>
            <a:chExt cx="1128371" cy="437861"/>
          </a:xfrm>
        </p:grpSpPr>
        <p:sp>
          <p:nvSpPr>
            <p:cNvPr id="6252" name="Google Shape;6252;p49"/>
            <p:cNvSpPr/>
            <p:nvPr/>
          </p:nvSpPr>
          <p:spPr>
            <a:xfrm rot="10800000" flipH="1">
              <a:off x="1873472" y="1693888"/>
              <a:ext cx="1126176" cy="32027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253" name="Google Shape;6253;p49"/>
            <p:cNvSpPr/>
            <p:nvPr/>
          </p:nvSpPr>
          <p:spPr>
            <a:xfrm>
              <a:off x="1871277" y="1740305"/>
              <a:ext cx="1128371" cy="116041"/>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254" name="Google Shape;6254;p49"/>
            <p:cNvSpPr/>
            <p:nvPr/>
          </p:nvSpPr>
          <p:spPr>
            <a:xfrm rot="10800000" flipH="1">
              <a:off x="1871277" y="1576300"/>
              <a:ext cx="1126175" cy="320273"/>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255" name="Google Shape;6255;p49"/>
            <p:cNvSpPr/>
            <p:nvPr/>
          </p:nvSpPr>
          <p:spPr>
            <a:xfrm>
              <a:off x="2158857" y="1673774"/>
              <a:ext cx="548819" cy="16091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256" name="Google Shape;6256;p49"/>
            <p:cNvSpPr/>
            <p:nvPr/>
          </p:nvSpPr>
          <p:spPr>
            <a:xfrm>
              <a:off x="2101780" y="1633546"/>
              <a:ext cx="662973" cy="11139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57" name="Google Shape;6257;p49"/>
            <p:cNvSpPr/>
            <p:nvPr/>
          </p:nvSpPr>
          <p:spPr>
            <a:xfrm>
              <a:off x="2554007" y="1727927"/>
              <a:ext cx="243676" cy="97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58" name="Google Shape;6258;p49"/>
            <p:cNvSpPr/>
            <p:nvPr/>
          </p:nvSpPr>
          <p:spPr>
            <a:xfrm>
              <a:off x="2090804" y="1729474"/>
              <a:ext cx="239284" cy="97475"/>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259" name="Google Shape;6259;p49"/>
            <p:cNvCxnSpPr>
              <a:endCxn id="6254" idx="2"/>
            </p:cNvCxnSpPr>
            <p:nvPr/>
          </p:nvCxnSpPr>
          <p:spPr>
            <a:xfrm rot="10800000">
              <a:off x="1871277" y="1736437"/>
              <a:ext cx="21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260" name="Google Shape;6260;p49"/>
            <p:cNvCxnSpPr/>
            <p:nvPr/>
          </p:nvCxnSpPr>
          <p:spPr>
            <a:xfrm rot="10800000">
              <a:off x="2997452" y="1734116"/>
              <a:ext cx="2196" cy="123777"/>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6261" name="Google Shape;6261;p49"/>
          <p:cNvCxnSpPr/>
          <p:nvPr/>
        </p:nvCxnSpPr>
        <p:spPr>
          <a:xfrm rot="5400000" flipH="1">
            <a:off x="7853363" y="4473575"/>
            <a:ext cx="557212" cy="147638"/>
          </a:xfrm>
          <a:prstGeom prst="straightConnector1">
            <a:avLst/>
          </a:prstGeom>
          <a:noFill/>
          <a:ln w="9525" cap="flat" cmpd="sng">
            <a:solidFill>
              <a:srgbClr val="00CB97"/>
            </a:solidFill>
            <a:prstDash val="solid"/>
            <a:round/>
            <a:headEnd type="none" w="sm" len="sm"/>
            <a:tailEnd type="none" w="sm" len="sm"/>
          </a:ln>
        </p:spPr>
      </p:cxnSp>
      <p:cxnSp>
        <p:nvCxnSpPr>
          <p:cNvPr id="6262" name="Google Shape;6262;p49"/>
          <p:cNvCxnSpPr/>
          <p:nvPr/>
        </p:nvCxnSpPr>
        <p:spPr>
          <a:xfrm rot="-5400000">
            <a:off x="7604126" y="4460875"/>
            <a:ext cx="501650" cy="117475"/>
          </a:xfrm>
          <a:prstGeom prst="straightConnector1">
            <a:avLst/>
          </a:prstGeom>
          <a:noFill/>
          <a:ln w="9525" cap="flat" cmpd="sng">
            <a:solidFill>
              <a:srgbClr val="00CB97"/>
            </a:solidFill>
            <a:prstDash val="solid"/>
            <a:round/>
            <a:headEnd type="none" w="sm" len="sm"/>
            <a:tailEnd type="none" w="sm" len="sm"/>
          </a:ln>
        </p:spPr>
      </p:cxnSp>
      <p:grpSp>
        <p:nvGrpSpPr>
          <p:cNvPr id="6263" name="Google Shape;6263;p49"/>
          <p:cNvGrpSpPr/>
          <p:nvPr/>
        </p:nvGrpSpPr>
        <p:grpSpPr>
          <a:xfrm>
            <a:off x="7667625" y="3878263"/>
            <a:ext cx="815975" cy="449262"/>
            <a:chOff x="1871277" y="1576300"/>
            <a:chExt cx="1128371" cy="437861"/>
          </a:xfrm>
        </p:grpSpPr>
        <p:sp>
          <p:nvSpPr>
            <p:cNvPr id="6264" name="Google Shape;6264;p49"/>
            <p:cNvSpPr/>
            <p:nvPr/>
          </p:nvSpPr>
          <p:spPr>
            <a:xfrm rot="10800000" flipH="1">
              <a:off x="1873473" y="1693888"/>
              <a:ext cx="1126175" cy="32027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265" name="Google Shape;6265;p49"/>
            <p:cNvSpPr/>
            <p:nvPr/>
          </p:nvSpPr>
          <p:spPr>
            <a:xfrm>
              <a:off x="1871277" y="1740305"/>
              <a:ext cx="1128371" cy="116041"/>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266" name="Google Shape;6266;p49"/>
            <p:cNvSpPr/>
            <p:nvPr/>
          </p:nvSpPr>
          <p:spPr>
            <a:xfrm rot="10800000" flipH="1">
              <a:off x="1871277" y="1576300"/>
              <a:ext cx="1126176" cy="320273"/>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267" name="Google Shape;6267;p49"/>
            <p:cNvSpPr/>
            <p:nvPr/>
          </p:nvSpPr>
          <p:spPr>
            <a:xfrm>
              <a:off x="2158859" y="1673774"/>
              <a:ext cx="548819" cy="16091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268" name="Google Shape;6268;p49"/>
            <p:cNvSpPr/>
            <p:nvPr/>
          </p:nvSpPr>
          <p:spPr>
            <a:xfrm>
              <a:off x="2101781" y="1633546"/>
              <a:ext cx="662973" cy="11139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69" name="Google Shape;6269;p49"/>
            <p:cNvSpPr/>
            <p:nvPr/>
          </p:nvSpPr>
          <p:spPr>
            <a:xfrm>
              <a:off x="2554008" y="1727927"/>
              <a:ext cx="243675" cy="97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70" name="Google Shape;6270;p49"/>
            <p:cNvSpPr/>
            <p:nvPr/>
          </p:nvSpPr>
          <p:spPr>
            <a:xfrm>
              <a:off x="2090804" y="1729474"/>
              <a:ext cx="239286" cy="97475"/>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271" name="Google Shape;6271;p49"/>
            <p:cNvCxnSpPr>
              <a:endCxn id="6266" idx="2"/>
            </p:cNvCxnSpPr>
            <p:nvPr/>
          </p:nvCxnSpPr>
          <p:spPr>
            <a:xfrm rot="10800000">
              <a:off x="1871277" y="1736437"/>
              <a:ext cx="21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272" name="Google Shape;6272;p49"/>
            <p:cNvCxnSpPr/>
            <p:nvPr/>
          </p:nvCxnSpPr>
          <p:spPr>
            <a:xfrm rot="10800000">
              <a:off x="2997453" y="1734116"/>
              <a:ext cx="2195" cy="123777"/>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6273" name="Google Shape;6273;p49"/>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6274" name="Google Shape;6274;p49"/>
          <p:cNvSpPr txBox="1">
            <a:spLocks noGrp="1"/>
          </p:cNvSpPr>
          <p:nvPr>
            <p:ph type="title" idx="4294967295"/>
          </p:nvPr>
        </p:nvSpPr>
        <p:spPr>
          <a:xfrm>
            <a:off x="465138" y="274638"/>
            <a:ext cx="7772400" cy="7191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Alternative core: circuit switching</a:t>
            </a:r>
            <a:endParaRPr/>
          </a:p>
        </p:txBody>
      </p:sp>
      <p:sp>
        <p:nvSpPr>
          <p:cNvPr id="6275" name="Google Shape;6275;p49"/>
          <p:cNvSpPr txBox="1">
            <a:spLocks noGrp="1"/>
          </p:cNvSpPr>
          <p:nvPr>
            <p:ph type="body" idx="4294967295"/>
          </p:nvPr>
        </p:nvSpPr>
        <p:spPr>
          <a:xfrm>
            <a:off x="415925" y="1236663"/>
            <a:ext cx="4465638"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a:solidFill>
                  <a:srgbClr val="CC0000"/>
                </a:solidFill>
              </a:rPr>
              <a:t>end-end resources allocated to, reserved for “call” between source &amp; dest:</a:t>
            </a:r>
            <a:endParaRPr/>
          </a:p>
          <a:p>
            <a:pPr marL="342900" lvl="0" indent="-342900" algn="l" rtl="0">
              <a:lnSpc>
                <a:spcPct val="85000"/>
              </a:lnSpc>
              <a:spcBef>
                <a:spcPts val="480"/>
              </a:spcBef>
              <a:spcAft>
                <a:spcPts val="0"/>
              </a:spcAft>
              <a:buSzPts val="2400"/>
              <a:buChar char="▪"/>
            </a:pPr>
            <a:r>
              <a:rPr lang="en-US" sz="2400"/>
              <a:t>in diagram, each link has four circuits. </a:t>
            </a:r>
            <a:endParaRPr/>
          </a:p>
          <a:p>
            <a:pPr marL="682625" lvl="1" indent="-225425" algn="l" rtl="0">
              <a:lnSpc>
                <a:spcPct val="85000"/>
              </a:lnSpc>
              <a:spcBef>
                <a:spcPts val="480"/>
              </a:spcBef>
              <a:spcAft>
                <a:spcPts val="0"/>
              </a:spcAft>
              <a:buSzPts val="2400"/>
              <a:buChar char="•"/>
            </a:pPr>
            <a:r>
              <a:rPr lang="en-US"/>
              <a:t>call gets 2</a:t>
            </a:r>
            <a:r>
              <a:rPr lang="en-US" baseline="30000"/>
              <a:t>nd</a:t>
            </a:r>
            <a:r>
              <a:rPr lang="en-US"/>
              <a:t> circuit in top link and 1</a:t>
            </a:r>
            <a:r>
              <a:rPr lang="en-US" baseline="30000"/>
              <a:t>st</a:t>
            </a:r>
            <a:r>
              <a:rPr lang="en-US"/>
              <a:t> circuit in right link.</a:t>
            </a:r>
            <a:endParaRPr/>
          </a:p>
          <a:p>
            <a:pPr marL="342900" lvl="0" indent="-342900" algn="l" rtl="0">
              <a:lnSpc>
                <a:spcPct val="85000"/>
              </a:lnSpc>
              <a:spcBef>
                <a:spcPts val="480"/>
              </a:spcBef>
              <a:spcAft>
                <a:spcPts val="0"/>
              </a:spcAft>
              <a:buSzPts val="2400"/>
              <a:buChar char="▪"/>
            </a:pPr>
            <a:r>
              <a:rPr lang="en-US" sz="2400"/>
              <a:t>dedicated resources: no sharing</a:t>
            </a:r>
            <a:endParaRPr/>
          </a:p>
          <a:p>
            <a:pPr marL="682625" lvl="1" indent="-225425" algn="l" rtl="0">
              <a:lnSpc>
                <a:spcPct val="85000"/>
              </a:lnSpc>
              <a:spcBef>
                <a:spcPts val="480"/>
              </a:spcBef>
              <a:spcAft>
                <a:spcPts val="0"/>
              </a:spcAft>
              <a:buSzPts val="2400"/>
              <a:buChar char="•"/>
            </a:pPr>
            <a:r>
              <a:rPr lang="en-US"/>
              <a:t>circuit-like (guaranteed) performance</a:t>
            </a:r>
            <a:endParaRPr/>
          </a:p>
          <a:p>
            <a:pPr marL="342900" lvl="0" indent="-342900" algn="l" rtl="0">
              <a:lnSpc>
                <a:spcPct val="85000"/>
              </a:lnSpc>
              <a:spcBef>
                <a:spcPts val="480"/>
              </a:spcBef>
              <a:spcAft>
                <a:spcPts val="0"/>
              </a:spcAft>
              <a:buSzPts val="2400"/>
              <a:buChar char="▪"/>
            </a:pPr>
            <a:r>
              <a:rPr lang="en-US" sz="2400"/>
              <a:t>circuit segment idle if not used by call </a:t>
            </a:r>
            <a:r>
              <a:rPr lang="en-US" sz="2400" i="1">
                <a:solidFill>
                  <a:srgbClr val="000099"/>
                </a:solidFill>
              </a:rPr>
              <a:t>(no sharing)</a:t>
            </a:r>
            <a:endParaRPr/>
          </a:p>
          <a:p>
            <a:pPr marL="342900" lvl="0" indent="-342900" algn="l" rtl="0">
              <a:lnSpc>
                <a:spcPct val="85000"/>
              </a:lnSpc>
              <a:spcBef>
                <a:spcPts val="480"/>
              </a:spcBef>
              <a:spcAft>
                <a:spcPts val="0"/>
              </a:spcAft>
              <a:buSzPts val="2400"/>
              <a:buChar char="▪"/>
            </a:pPr>
            <a:r>
              <a:rPr lang="en-US" sz="2400"/>
              <a:t>commonly used in traditional telephone networks</a:t>
            </a:r>
            <a:endParaRPr/>
          </a:p>
        </p:txBody>
      </p:sp>
      <p:pic>
        <p:nvPicPr>
          <p:cNvPr id="6276" name="Google Shape;6276;p49" descr="underline_base"/>
          <p:cNvPicPr preferRelativeResize="0"/>
          <p:nvPr/>
        </p:nvPicPr>
        <p:blipFill rotWithShape="1">
          <a:blip r:embed="rId3">
            <a:alphaModFix/>
          </a:blip>
          <a:srcRect/>
          <a:stretch/>
        </p:blipFill>
        <p:spPr>
          <a:xfrm>
            <a:off x="514350" y="852488"/>
            <a:ext cx="6856413" cy="173037"/>
          </a:xfrm>
          <a:prstGeom prst="rect">
            <a:avLst/>
          </a:prstGeom>
          <a:noFill/>
          <a:ln>
            <a:noFill/>
          </a:ln>
        </p:spPr>
      </p:pic>
      <p:sp>
        <p:nvSpPr>
          <p:cNvPr id="6277" name="Google Shape;6277;p4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49</a:t>
            </a:fld>
            <a:endParaRPr sz="1200">
              <a:solidFill>
                <a:schemeClr val="dk1"/>
              </a:solidFill>
              <a:latin typeface="Tahoma"/>
              <a:ea typeface="Tahoma"/>
              <a:cs typeface="Tahoma"/>
              <a:sym typeface="Tahoma"/>
            </a:endParaRPr>
          </a:p>
        </p:txBody>
      </p:sp>
      <p:grpSp>
        <p:nvGrpSpPr>
          <p:cNvPr id="6278" name="Google Shape;6278;p49"/>
          <p:cNvGrpSpPr/>
          <p:nvPr/>
        </p:nvGrpSpPr>
        <p:grpSpPr>
          <a:xfrm>
            <a:off x="4749800" y="1371600"/>
            <a:ext cx="631825" cy="503238"/>
            <a:chOff x="-44" y="1473"/>
            <a:chExt cx="981" cy="1105"/>
          </a:xfrm>
        </p:grpSpPr>
        <p:pic>
          <p:nvPicPr>
            <p:cNvPr id="6279" name="Google Shape;6279;p49"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6280" name="Google Shape;6280;p4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6281" name="Google Shape;6281;p49"/>
          <p:cNvGrpSpPr/>
          <p:nvPr/>
        </p:nvGrpSpPr>
        <p:grpSpPr>
          <a:xfrm>
            <a:off x="8499475" y="4603750"/>
            <a:ext cx="631825" cy="503238"/>
            <a:chOff x="-44" y="1473"/>
            <a:chExt cx="981" cy="1105"/>
          </a:xfrm>
        </p:grpSpPr>
        <p:pic>
          <p:nvPicPr>
            <p:cNvPr id="6282" name="Google Shape;6282;p49"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6283" name="Google Shape;6283;p4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284" name="Google Shape;6284;p49"/>
          <p:cNvSpPr/>
          <p:nvPr/>
        </p:nvSpPr>
        <p:spPr>
          <a:xfrm>
            <a:off x="6273800" y="2319338"/>
            <a:ext cx="1346200" cy="55562"/>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285" name="Google Shape;6285;p49"/>
          <p:cNvSpPr/>
          <p:nvPr/>
        </p:nvSpPr>
        <p:spPr>
          <a:xfrm>
            <a:off x="6273800" y="2374900"/>
            <a:ext cx="1346200" cy="55563"/>
          </a:xfrm>
          <a:prstGeom prst="rect">
            <a:avLst/>
          </a:prstGeom>
          <a:solidFill>
            <a:srgbClr val="00B050"/>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286" name="Google Shape;6286;p49"/>
          <p:cNvSpPr/>
          <p:nvPr/>
        </p:nvSpPr>
        <p:spPr>
          <a:xfrm>
            <a:off x="6273800" y="2430463"/>
            <a:ext cx="1346200" cy="55562"/>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287" name="Google Shape;6287;p49"/>
          <p:cNvSpPr/>
          <p:nvPr/>
        </p:nvSpPr>
        <p:spPr>
          <a:xfrm>
            <a:off x="6273800" y="2486025"/>
            <a:ext cx="1346200" cy="55563"/>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nvGrpSpPr>
          <p:cNvPr id="6288" name="Google Shape;6288;p49"/>
          <p:cNvGrpSpPr/>
          <p:nvPr/>
        </p:nvGrpSpPr>
        <p:grpSpPr>
          <a:xfrm>
            <a:off x="5570538" y="3878263"/>
            <a:ext cx="760412" cy="390525"/>
            <a:chOff x="2356" y="1300"/>
            <a:chExt cx="555" cy="194"/>
          </a:xfrm>
        </p:grpSpPr>
        <p:sp>
          <p:nvSpPr>
            <p:cNvPr id="6289" name="Google Shape;6289;p49"/>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290" name="Google Shape;6290;p49"/>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291" name="Google Shape;6291;p49"/>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6292" name="Google Shape;6292;p49"/>
            <p:cNvGrpSpPr/>
            <p:nvPr/>
          </p:nvGrpSpPr>
          <p:grpSpPr>
            <a:xfrm>
              <a:off x="2468" y="1332"/>
              <a:ext cx="310" cy="60"/>
              <a:chOff x="2468" y="1332"/>
              <a:chExt cx="310" cy="60"/>
            </a:xfrm>
          </p:grpSpPr>
          <p:sp>
            <p:nvSpPr>
              <p:cNvPr id="6293" name="Google Shape;6293;p4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94" name="Google Shape;6294;p4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6295" name="Google Shape;6295;p49"/>
            <p:cNvCxnSpPr/>
            <p:nvPr/>
          </p:nvCxnSpPr>
          <p:spPr>
            <a:xfrm>
              <a:off x="2357" y="1361"/>
              <a:ext cx="0" cy="84"/>
            </a:xfrm>
            <a:prstGeom prst="straightConnector1">
              <a:avLst/>
            </a:prstGeom>
            <a:noFill/>
            <a:ln w="9525" cap="flat" cmpd="sng">
              <a:solidFill>
                <a:schemeClr val="dk1"/>
              </a:solidFill>
              <a:prstDash val="solid"/>
              <a:round/>
              <a:headEnd type="none" w="med" len="med"/>
              <a:tailEnd type="none" w="med" len="med"/>
            </a:ln>
          </p:spPr>
        </p:cxnSp>
        <p:cxnSp>
          <p:nvCxnSpPr>
            <p:cNvPr id="6296" name="Google Shape;6296;p49"/>
            <p:cNvCxnSpPr/>
            <p:nvPr/>
          </p:nvCxnSpPr>
          <p:spPr>
            <a:xfrm>
              <a:off x="2907" y="1363"/>
              <a:ext cx="0" cy="84"/>
            </a:xfrm>
            <a:prstGeom prst="straightConnector1">
              <a:avLst/>
            </a:prstGeom>
            <a:noFill/>
            <a:ln w="9525" cap="flat" cmpd="sng">
              <a:solidFill>
                <a:schemeClr val="dk1"/>
              </a:solidFill>
              <a:prstDash val="solid"/>
              <a:round/>
              <a:headEnd type="none" w="med" len="med"/>
              <a:tailEnd type="none" w="med" len="med"/>
            </a:ln>
          </p:spPr>
        </p:cxnSp>
      </p:grpSp>
      <p:grpSp>
        <p:nvGrpSpPr>
          <p:cNvPr id="6297" name="Google Shape;6297;p49"/>
          <p:cNvGrpSpPr/>
          <p:nvPr/>
        </p:nvGrpSpPr>
        <p:grpSpPr>
          <a:xfrm rot="5400000">
            <a:off x="5245894" y="3112294"/>
            <a:ext cx="1281112" cy="234951"/>
            <a:chOff x="4865941" y="1188307"/>
            <a:chExt cx="1752599" cy="304801"/>
          </a:xfrm>
        </p:grpSpPr>
        <p:sp>
          <p:nvSpPr>
            <p:cNvPr id="6298" name="Google Shape;6298;p49"/>
            <p:cNvSpPr/>
            <p:nvPr/>
          </p:nvSpPr>
          <p:spPr>
            <a:xfrm>
              <a:off x="4865941" y="1188307"/>
              <a:ext cx="1752599" cy="76199"/>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299" name="Google Shape;6299;p49"/>
            <p:cNvSpPr/>
            <p:nvPr/>
          </p:nvSpPr>
          <p:spPr>
            <a:xfrm>
              <a:off x="4865941" y="1264507"/>
              <a:ext cx="1752599" cy="76201"/>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00" name="Google Shape;6300;p49"/>
            <p:cNvSpPr/>
            <p:nvPr/>
          </p:nvSpPr>
          <p:spPr>
            <a:xfrm>
              <a:off x="4865941" y="1340707"/>
              <a:ext cx="1752599" cy="76199"/>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01" name="Google Shape;6301;p49"/>
            <p:cNvSpPr/>
            <p:nvPr/>
          </p:nvSpPr>
          <p:spPr>
            <a:xfrm>
              <a:off x="4865941" y="1416907"/>
              <a:ext cx="1752599" cy="76201"/>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grpSp>
        <p:nvGrpSpPr>
          <p:cNvPr id="6302" name="Google Shape;6302;p49"/>
          <p:cNvGrpSpPr/>
          <p:nvPr/>
        </p:nvGrpSpPr>
        <p:grpSpPr>
          <a:xfrm>
            <a:off x="6350000" y="3990975"/>
            <a:ext cx="1328738" cy="222250"/>
            <a:chOff x="4876800" y="1143000"/>
            <a:chExt cx="1752600" cy="304800"/>
          </a:xfrm>
        </p:grpSpPr>
        <p:sp>
          <p:nvSpPr>
            <p:cNvPr id="6303" name="Google Shape;6303;p49"/>
            <p:cNvSpPr/>
            <p:nvPr/>
          </p:nvSpPr>
          <p:spPr>
            <a:xfrm>
              <a:off x="4876800" y="1143000"/>
              <a:ext cx="1752600" cy="76201"/>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04" name="Google Shape;6304;p49"/>
            <p:cNvSpPr/>
            <p:nvPr/>
          </p:nvSpPr>
          <p:spPr>
            <a:xfrm>
              <a:off x="4876800" y="1219201"/>
              <a:ext cx="1752600" cy="76199"/>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05" name="Google Shape;6305;p49"/>
            <p:cNvSpPr/>
            <p:nvPr/>
          </p:nvSpPr>
          <p:spPr>
            <a:xfrm>
              <a:off x="4876800" y="1295400"/>
              <a:ext cx="1752600" cy="76201"/>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06" name="Google Shape;6306;p49"/>
            <p:cNvSpPr/>
            <p:nvPr/>
          </p:nvSpPr>
          <p:spPr>
            <a:xfrm>
              <a:off x="4876800" y="1371601"/>
              <a:ext cx="1752600" cy="76199"/>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sp>
        <p:nvSpPr>
          <p:cNvPr id="6307" name="Google Shape;6307;p49"/>
          <p:cNvSpPr/>
          <p:nvPr/>
        </p:nvSpPr>
        <p:spPr>
          <a:xfrm rot="5400000">
            <a:off x="7478712" y="3208338"/>
            <a:ext cx="1281113" cy="58738"/>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08" name="Google Shape;6308;p49"/>
          <p:cNvSpPr/>
          <p:nvPr/>
        </p:nvSpPr>
        <p:spPr>
          <a:xfrm rot="5400000">
            <a:off x="7419975" y="3208338"/>
            <a:ext cx="1281113" cy="58737"/>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09" name="Google Shape;6309;p49"/>
          <p:cNvSpPr/>
          <p:nvPr/>
        </p:nvSpPr>
        <p:spPr>
          <a:xfrm rot="5400000">
            <a:off x="7361237" y="3208338"/>
            <a:ext cx="1281113" cy="58738"/>
          </a:xfrm>
          <a:prstGeom prst="rect">
            <a:avLst/>
          </a:prstGeom>
          <a:no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10" name="Google Shape;6310;p49"/>
          <p:cNvSpPr/>
          <p:nvPr/>
        </p:nvSpPr>
        <p:spPr>
          <a:xfrm rot="5400000">
            <a:off x="7302500" y="3208338"/>
            <a:ext cx="1281113" cy="58737"/>
          </a:xfrm>
          <a:prstGeom prst="rect">
            <a:avLst/>
          </a:prstGeom>
          <a:solidFill>
            <a:srgbClr val="00B050"/>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11" name="Google Shape;6311;p49"/>
          <p:cNvSpPr/>
          <p:nvPr/>
        </p:nvSpPr>
        <p:spPr>
          <a:xfrm rot="3198033">
            <a:off x="5179219" y="1955006"/>
            <a:ext cx="654050" cy="58738"/>
          </a:xfrm>
          <a:prstGeom prst="rect">
            <a:avLst/>
          </a:prstGeom>
          <a:solidFill>
            <a:srgbClr val="00B050"/>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12" name="Google Shape;6312;p49"/>
          <p:cNvSpPr/>
          <p:nvPr/>
        </p:nvSpPr>
        <p:spPr>
          <a:xfrm rot="3198033">
            <a:off x="8226425" y="4462463"/>
            <a:ext cx="652463" cy="58737"/>
          </a:xfrm>
          <a:prstGeom prst="rect">
            <a:avLst/>
          </a:prstGeom>
          <a:solidFill>
            <a:srgbClr val="00B050"/>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cxnSp>
        <p:nvCxnSpPr>
          <p:cNvPr id="6313" name="Google Shape;6313;p49"/>
          <p:cNvCxnSpPr>
            <a:endCxn id="6295" idx="0"/>
          </p:cNvCxnSpPr>
          <p:nvPr/>
        </p:nvCxnSpPr>
        <p:spPr>
          <a:xfrm>
            <a:off x="5043488" y="3990975"/>
            <a:ext cx="528600" cy="11100"/>
          </a:xfrm>
          <a:prstGeom prst="straightConnector1">
            <a:avLst/>
          </a:prstGeom>
          <a:noFill/>
          <a:ln w="9525" cap="flat" cmpd="sng">
            <a:solidFill>
              <a:srgbClr val="00CB97"/>
            </a:solidFill>
            <a:prstDash val="solid"/>
            <a:round/>
            <a:headEnd type="none" w="sm" len="sm"/>
            <a:tailEnd type="none" w="sm" len="sm"/>
          </a:ln>
        </p:spPr>
      </p:cxnSp>
      <p:cxnSp>
        <p:nvCxnSpPr>
          <p:cNvPr id="6314" name="Google Shape;6314;p49"/>
          <p:cNvCxnSpPr>
            <a:endCxn id="6291" idx="1"/>
          </p:cNvCxnSpPr>
          <p:nvPr/>
        </p:nvCxnSpPr>
        <p:spPr>
          <a:xfrm>
            <a:off x="5219095" y="3599803"/>
            <a:ext cx="462000" cy="315900"/>
          </a:xfrm>
          <a:prstGeom prst="straightConnector1">
            <a:avLst/>
          </a:prstGeom>
          <a:noFill/>
          <a:ln w="9525" cap="flat" cmpd="sng">
            <a:solidFill>
              <a:srgbClr val="00CB97"/>
            </a:solidFill>
            <a:prstDash val="solid"/>
            <a:round/>
            <a:headEnd type="none" w="sm" len="sm"/>
            <a:tailEnd type="none" w="sm" len="sm"/>
          </a:ln>
        </p:spPr>
      </p:cxnSp>
      <p:cxnSp>
        <p:nvCxnSpPr>
          <p:cNvPr id="6315" name="Google Shape;6315;p49"/>
          <p:cNvCxnSpPr>
            <a:endCxn id="6289" idx="3"/>
          </p:cNvCxnSpPr>
          <p:nvPr/>
        </p:nvCxnSpPr>
        <p:spPr>
          <a:xfrm rot="10800000" flipH="1">
            <a:off x="5160165" y="4236655"/>
            <a:ext cx="522300" cy="311100"/>
          </a:xfrm>
          <a:prstGeom prst="straightConnector1">
            <a:avLst/>
          </a:prstGeom>
          <a:noFill/>
          <a:ln w="9525" cap="flat" cmpd="sng">
            <a:solidFill>
              <a:srgbClr val="00CB97"/>
            </a:solidFill>
            <a:prstDash val="solid"/>
            <a:round/>
            <a:headEnd type="none" w="sm" len="sm"/>
            <a:tailEnd type="none" w="sm" len="sm"/>
          </a:ln>
        </p:spPr>
      </p:cxnSp>
      <p:cxnSp>
        <p:nvCxnSpPr>
          <p:cNvPr id="6316" name="Google Shape;6316;p49"/>
          <p:cNvCxnSpPr/>
          <p:nvPr/>
        </p:nvCxnSpPr>
        <p:spPr>
          <a:xfrm rot="-5400000">
            <a:off x="5495132" y="4461669"/>
            <a:ext cx="501650" cy="115887"/>
          </a:xfrm>
          <a:prstGeom prst="straightConnector1">
            <a:avLst/>
          </a:prstGeom>
          <a:noFill/>
          <a:ln w="9525" cap="flat" cmpd="sng">
            <a:solidFill>
              <a:srgbClr val="00CB97"/>
            </a:solidFill>
            <a:prstDash val="solid"/>
            <a:round/>
            <a:headEnd type="none" w="sm" len="sm"/>
            <a:tailEnd type="none" w="sm" len="sm"/>
          </a:ln>
        </p:spPr>
      </p:cxnSp>
      <p:cxnSp>
        <p:nvCxnSpPr>
          <p:cNvPr id="6317" name="Google Shape;6317;p49"/>
          <p:cNvCxnSpPr/>
          <p:nvPr/>
        </p:nvCxnSpPr>
        <p:spPr>
          <a:xfrm rot="10800000">
            <a:off x="8440738" y="4102100"/>
            <a:ext cx="703262" cy="0"/>
          </a:xfrm>
          <a:prstGeom prst="straightConnector1">
            <a:avLst/>
          </a:prstGeom>
          <a:noFill/>
          <a:ln w="9525" cap="flat" cmpd="sng">
            <a:solidFill>
              <a:srgbClr val="00CB97"/>
            </a:solidFill>
            <a:prstDash val="solid"/>
            <a:round/>
            <a:headEnd type="none" w="sm" len="sm"/>
            <a:tailEnd type="none" w="sm" len="sm"/>
          </a:ln>
        </p:spPr>
      </p:cxnSp>
      <p:cxnSp>
        <p:nvCxnSpPr>
          <p:cNvPr id="6318" name="Google Shape;6318;p49"/>
          <p:cNvCxnSpPr/>
          <p:nvPr/>
        </p:nvCxnSpPr>
        <p:spPr>
          <a:xfrm rot="-5400000" flipH="1">
            <a:off x="7707313" y="1914525"/>
            <a:ext cx="557212" cy="26988"/>
          </a:xfrm>
          <a:prstGeom prst="straightConnector1">
            <a:avLst/>
          </a:prstGeom>
          <a:noFill/>
          <a:ln w="9525" cap="flat" cmpd="sng">
            <a:solidFill>
              <a:srgbClr val="00CB97"/>
            </a:solidFill>
            <a:prstDash val="solid"/>
            <a:round/>
            <a:headEnd type="none" w="sm" len="sm"/>
            <a:tailEnd type="none" w="sm" len="sm"/>
          </a:ln>
        </p:spPr>
      </p:cxnSp>
      <p:grpSp>
        <p:nvGrpSpPr>
          <p:cNvPr id="6319" name="Google Shape;6319;p49"/>
          <p:cNvGrpSpPr/>
          <p:nvPr/>
        </p:nvGrpSpPr>
        <p:grpSpPr>
          <a:xfrm>
            <a:off x="7972425" y="1371600"/>
            <a:ext cx="630238" cy="503238"/>
            <a:chOff x="-44" y="1473"/>
            <a:chExt cx="981" cy="1105"/>
          </a:xfrm>
        </p:grpSpPr>
        <p:pic>
          <p:nvPicPr>
            <p:cNvPr id="6320" name="Google Shape;6320;p49"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6321" name="Google Shape;6321;p4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6322" name="Google Shape;6322;p49"/>
          <p:cNvCxnSpPr/>
          <p:nvPr/>
        </p:nvCxnSpPr>
        <p:spPr>
          <a:xfrm rot="5400000">
            <a:off x="8161338" y="1751013"/>
            <a:ext cx="500062" cy="411162"/>
          </a:xfrm>
          <a:prstGeom prst="straightConnector1">
            <a:avLst/>
          </a:prstGeom>
          <a:noFill/>
          <a:ln w="9525" cap="flat" cmpd="sng">
            <a:solidFill>
              <a:srgbClr val="00CB97"/>
            </a:solidFill>
            <a:prstDash val="solid"/>
            <a:round/>
            <a:headEnd type="none" w="sm" len="sm"/>
            <a:tailEnd type="none" w="sm" len="sm"/>
          </a:ln>
        </p:spPr>
      </p:cxnSp>
      <p:sp>
        <p:nvSpPr>
          <p:cNvPr id="6323" name="Google Shape;6323;p49"/>
          <p:cNvSpPr/>
          <p:nvPr/>
        </p:nvSpPr>
        <p:spPr>
          <a:xfrm rot="1015003">
            <a:off x="5665788" y="2289175"/>
            <a:ext cx="601662" cy="58738"/>
          </a:xfrm>
          <a:prstGeom prst="rect">
            <a:avLst/>
          </a:prstGeom>
          <a:solidFill>
            <a:srgbClr val="00B050"/>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24" name="Google Shape;6324;p49"/>
          <p:cNvSpPr/>
          <p:nvPr/>
        </p:nvSpPr>
        <p:spPr>
          <a:xfrm rot="-8334563" flipH="1">
            <a:off x="7880350" y="4048125"/>
            <a:ext cx="522288" cy="57150"/>
          </a:xfrm>
          <a:prstGeom prst="rect">
            <a:avLst/>
          </a:prstGeom>
          <a:solidFill>
            <a:srgbClr val="00B050"/>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6325" name="Google Shape;6325;p49"/>
          <p:cNvSpPr/>
          <p:nvPr/>
        </p:nvSpPr>
        <p:spPr>
          <a:xfrm rot="-8622134" flipH="1">
            <a:off x="7605713" y="2474913"/>
            <a:ext cx="382587" cy="69850"/>
          </a:xfrm>
          <a:prstGeom prst="rect">
            <a:avLst/>
          </a:prstGeom>
          <a:solidFill>
            <a:srgbClr val="00B050"/>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grpSp>
        <p:nvGrpSpPr>
          <p:cNvPr id="6326" name="Google Shape;6326;p49"/>
          <p:cNvGrpSpPr/>
          <p:nvPr/>
        </p:nvGrpSpPr>
        <p:grpSpPr>
          <a:xfrm>
            <a:off x="5529263" y="3871913"/>
            <a:ext cx="815975" cy="449262"/>
            <a:chOff x="1871277" y="1576300"/>
            <a:chExt cx="1128371" cy="437861"/>
          </a:xfrm>
        </p:grpSpPr>
        <p:sp>
          <p:nvSpPr>
            <p:cNvPr id="6327" name="Google Shape;6327;p49"/>
            <p:cNvSpPr/>
            <p:nvPr/>
          </p:nvSpPr>
          <p:spPr>
            <a:xfrm rot="10800000" flipH="1">
              <a:off x="1873472" y="1693888"/>
              <a:ext cx="1126176" cy="32027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328" name="Google Shape;6328;p49"/>
            <p:cNvSpPr/>
            <p:nvPr/>
          </p:nvSpPr>
          <p:spPr>
            <a:xfrm>
              <a:off x="1871277" y="1740305"/>
              <a:ext cx="1128371" cy="116041"/>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329" name="Google Shape;6329;p49"/>
            <p:cNvSpPr/>
            <p:nvPr/>
          </p:nvSpPr>
          <p:spPr>
            <a:xfrm rot="10800000" flipH="1">
              <a:off x="1871277" y="1576300"/>
              <a:ext cx="1126175" cy="320273"/>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330" name="Google Shape;6330;p49"/>
            <p:cNvSpPr/>
            <p:nvPr/>
          </p:nvSpPr>
          <p:spPr>
            <a:xfrm>
              <a:off x="2158857" y="1673774"/>
              <a:ext cx="548819" cy="16091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331" name="Google Shape;6331;p49"/>
            <p:cNvSpPr/>
            <p:nvPr/>
          </p:nvSpPr>
          <p:spPr>
            <a:xfrm>
              <a:off x="2101780" y="1633546"/>
              <a:ext cx="662973" cy="11139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332" name="Google Shape;6332;p49"/>
            <p:cNvSpPr/>
            <p:nvPr/>
          </p:nvSpPr>
          <p:spPr>
            <a:xfrm>
              <a:off x="2554007" y="1727927"/>
              <a:ext cx="243676" cy="97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333" name="Google Shape;6333;p49"/>
            <p:cNvSpPr/>
            <p:nvPr/>
          </p:nvSpPr>
          <p:spPr>
            <a:xfrm>
              <a:off x="2090804" y="1729474"/>
              <a:ext cx="239284" cy="97475"/>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334" name="Google Shape;6334;p49"/>
            <p:cNvCxnSpPr>
              <a:endCxn id="6329" idx="2"/>
            </p:cNvCxnSpPr>
            <p:nvPr/>
          </p:nvCxnSpPr>
          <p:spPr>
            <a:xfrm rot="10800000">
              <a:off x="1871277" y="1736437"/>
              <a:ext cx="21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335" name="Google Shape;6335;p49"/>
            <p:cNvCxnSpPr/>
            <p:nvPr/>
          </p:nvCxnSpPr>
          <p:spPr>
            <a:xfrm rot="10800000">
              <a:off x="2997452" y="1734116"/>
              <a:ext cx="2196" cy="123777"/>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5"/>
          <p:cNvPicPr preferRelativeResize="0"/>
          <p:nvPr/>
        </p:nvPicPr>
        <p:blipFill rotWithShape="1">
          <a:blip r:embed="rId3">
            <a:alphaModFix/>
          </a:blip>
          <a:srcRect/>
          <a:stretch/>
        </p:blipFill>
        <p:spPr>
          <a:xfrm>
            <a:off x="323850" y="476250"/>
            <a:ext cx="4879975" cy="5822950"/>
          </a:xfrm>
          <a:prstGeom prst="rect">
            <a:avLst/>
          </a:prstGeom>
          <a:noFill/>
          <a:ln>
            <a:noFill/>
          </a:ln>
        </p:spPr>
      </p:pic>
      <p:pic>
        <p:nvPicPr>
          <p:cNvPr id="144" name="Google Shape;144;p5"/>
          <p:cNvPicPr preferRelativeResize="0"/>
          <p:nvPr/>
        </p:nvPicPr>
        <p:blipFill rotWithShape="1">
          <a:blip r:embed="rId4">
            <a:alphaModFix/>
          </a:blip>
          <a:srcRect/>
          <a:stretch/>
        </p:blipFill>
        <p:spPr>
          <a:xfrm>
            <a:off x="5645150" y="188913"/>
            <a:ext cx="3287713" cy="719137"/>
          </a:xfrm>
          <a:prstGeom prst="rect">
            <a:avLst/>
          </a:prstGeom>
          <a:noFill/>
          <a:ln>
            <a:noFill/>
          </a:ln>
        </p:spPr>
      </p:pic>
      <p:sp>
        <p:nvSpPr>
          <p:cNvPr id="145" name="Google Shape;145;p5"/>
          <p:cNvSpPr txBox="1"/>
          <p:nvPr/>
        </p:nvSpPr>
        <p:spPr>
          <a:xfrm>
            <a:off x="4859338" y="1125538"/>
            <a:ext cx="3779837" cy="1439862"/>
          </a:xfrm>
          <a:prstGeom prst="rect">
            <a:avLst/>
          </a:prstGeom>
          <a:noFill/>
          <a:ln>
            <a:noFill/>
          </a:ln>
        </p:spPr>
        <p:txBody>
          <a:bodyPr spcFirstLastPara="1" wrap="square" lIns="91425" tIns="45700" rIns="91425" bIns="45700" anchor="t" anchorCtr="0">
            <a:normAutofit/>
          </a:bodyPr>
          <a:lstStyle/>
          <a:p>
            <a:pPr marL="231775" marR="0" lvl="0" indent="-231775" algn="l" rtl="0">
              <a:spcBef>
                <a:spcPts val="0"/>
              </a:spcBef>
              <a:spcAft>
                <a:spcPts val="0"/>
              </a:spcAft>
              <a:buClr>
                <a:srgbClr val="002060"/>
              </a:buClr>
              <a:buSzPts val="1500"/>
              <a:buFont typeface="Arial"/>
              <a:buChar char="•"/>
            </a:pPr>
            <a:r>
              <a:rPr lang="en-US" sz="2000" b="0" i="0" u="none" strike="noStrike" cap="none">
                <a:solidFill>
                  <a:schemeClr val="dk1"/>
                </a:solidFill>
                <a:latin typeface="Arial"/>
                <a:ea typeface="Arial"/>
                <a:cs typeface="Arial"/>
                <a:sym typeface="Arial"/>
              </a:rPr>
              <a:t>billions of connected computing devices: </a:t>
            </a:r>
            <a:endParaRPr/>
          </a:p>
          <a:p>
            <a:pPr marL="631825" marR="0" lvl="1" indent="-231775" algn="l" rtl="0">
              <a:spcBef>
                <a:spcPts val="300"/>
              </a:spcBef>
              <a:spcAft>
                <a:spcPts val="0"/>
              </a:spcAft>
              <a:buClr>
                <a:schemeClr val="accent2"/>
              </a:buClr>
              <a:buSzPts val="1500"/>
              <a:buFont typeface="Noto Sans Symbols"/>
              <a:buChar char="⚪"/>
            </a:pPr>
            <a:r>
              <a:rPr lang="en-US" sz="2000" b="0" i="1" u="none" strike="noStrike" cap="none">
                <a:solidFill>
                  <a:srgbClr val="CC0000"/>
                </a:solidFill>
                <a:latin typeface="Arial"/>
                <a:ea typeface="Arial"/>
                <a:cs typeface="Arial"/>
                <a:sym typeface="Arial"/>
              </a:rPr>
              <a:t>hosts </a:t>
            </a:r>
            <a:r>
              <a:rPr lang="en-US" sz="2000" b="0" i="1" u="none" strike="noStrike" cap="none">
                <a:solidFill>
                  <a:schemeClr val="dk2"/>
                </a:solidFill>
                <a:latin typeface="Arial"/>
                <a:ea typeface="Arial"/>
                <a:cs typeface="Arial"/>
                <a:sym typeface="Arial"/>
              </a:rPr>
              <a:t>=</a:t>
            </a:r>
            <a:r>
              <a:rPr lang="en-US" sz="2000" b="0" i="1" u="none" strike="noStrike" cap="none">
                <a:solidFill>
                  <a:srgbClr val="CC0000"/>
                </a:solidFill>
                <a:latin typeface="Arial"/>
                <a:ea typeface="Arial"/>
                <a:cs typeface="Arial"/>
                <a:sym typeface="Arial"/>
              </a:rPr>
              <a:t> end systems</a:t>
            </a:r>
            <a:r>
              <a:rPr lang="en-US" sz="2000" b="0" i="1" u="none" strike="noStrike" cap="none">
                <a:solidFill>
                  <a:srgbClr val="FF0000"/>
                </a:solidFill>
                <a:latin typeface="Arial"/>
                <a:ea typeface="Arial"/>
                <a:cs typeface="Arial"/>
                <a:sym typeface="Arial"/>
              </a:rPr>
              <a:t> </a:t>
            </a:r>
            <a:endParaRPr/>
          </a:p>
          <a:p>
            <a:pPr marL="631825" marR="0" lvl="1" indent="-231775" algn="l" rtl="0">
              <a:spcBef>
                <a:spcPts val="400"/>
              </a:spcBef>
              <a:spcAft>
                <a:spcPts val="0"/>
              </a:spcAft>
              <a:buClr>
                <a:schemeClr val="accent2"/>
              </a:buClr>
              <a:buSzPts val="1500"/>
              <a:buFont typeface="Noto Sans Symbols"/>
              <a:buChar char="⚪"/>
            </a:pPr>
            <a:r>
              <a:rPr lang="en-US" sz="2000" b="0" i="0" u="none" strike="noStrike" cap="none">
                <a:solidFill>
                  <a:schemeClr val="dk2"/>
                </a:solidFill>
                <a:latin typeface="Arial"/>
                <a:ea typeface="Arial"/>
                <a:cs typeface="Arial"/>
                <a:sym typeface="Arial"/>
              </a:rPr>
              <a:t>running </a:t>
            </a:r>
            <a:r>
              <a:rPr lang="en-US" sz="2000" b="0" i="1" u="none" strike="noStrike" cap="none">
                <a:solidFill>
                  <a:srgbClr val="CC0000"/>
                </a:solidFill>
                <a:latin typeface="Arial"/>
                <a:ea typeface="Arial"/>
                <a:cs typeface="Arial"/>
                <a:sym typeface="Arial"/>
              </a:rPr>
              <a:t>network apps</a:t>
            </a:r>
            <a:endParaRPr sz="2000" b="0" i="0" u="none" strike="noStrike" cap="none">
              <a:solidFill>
                <a:srgbClr val="CC0000"/>
              </a:solidFill>
              <a:latin typeface="Arial"/>
              <a:ea typeface="Arial"/>
              <a:cs typeface="Arial"/>
              <a:sym typeface="Arial"/>
            </a:endParaRPr>
          </a:p>
        </p:txBody>
      </p:sp>
      <p:sp>
        <p:nvSpPr>
          <p:cNvPr id="146" name="Google Shape;146;p5"/>
          <p:cNvSpPr/>
          <p:nvPr/>
        </p:nvSpPr>
        <p:spPr>
          <a:xfrm>
            <a:off x="4932363" y="2481263"/>
            <a:ext cx="3368675" cy="1452562"/>
          </a:xfrm>
          <a:prstGeom prst="rect">
            <a:avLst/>
          </a:prstGeom>
          <a:noFill/>
          <a:ln>
            <a:noFill/>
          </a:ln>
        </p:spPr>
        <p:txBody>
          <a:bodyPr spcFirstLastPara="1" wrap="square" lIns="91425" tIns="45700" rIns="91425" bIns="45700" anchor="t" anchorCtr="0">
            <a:noAutofit/>
          </a:bodyPr>
          <a:lstStyle/>
          <a:p>
            <a:pPr marL="231775" marR="0" lvl="0" indent="-231775" algn="l" rtl="0">
              <a:lnSpc>
                <a:spcPct val="85000"/>
              </a:lnSpc>
              <a:spcBef>
                <a:spcPts val="0"/>
              </a:spcBef>
              <a:spcAft>
                <a:spcPts val="0"/>
              </a:spcAft>
              <a:buClr>
                <a:srgbClr val="000099"/>
              </a:buClr>
              <a:buSzPts val="1500"/>
              <a:buFont typeface="Arial"/>
              <a:buChar char="•"/>
            </a:pPr>
            <a:r>
              <a:rPr lang="en-US" sz="2000" b="0" i="1" u="none" strike="noStrike" cap="none">
                <a:solidFill>
                  <a:srgbClr val="CC0000"/>
                </a:solidFill>
                <a:latin typeface="Arial"/>
                <a:ea typeface="Arial"/>
                <a:cs typeface="Arial"/>
                <a:sym typeface="Arial"/>
              </a:rPr>
              <a:t>communication links</a:t>
            </a:r>
            <a:endParaRPr sz="2000" b="0" i="0" u="none" strike="noStrike" cap="none">
              <a:solidFill>
                <a:srgbClr val="CC0000"/>
              </a:solidFill>
              <a:latin typeface="Arial"/>
              <a:ea typeface="Arial"/>
              <a:cs typeface="Arial"/>
              <a:sym typeface="Arial"/>
            </a:endParaRPr>
          </a:p>
          <a:p>
            <a:pPr marL="747713" marR="0" lvl="1" indent="-285750" algn="l" rtl="0">
              <a:lnSpc>
                <a:spcPct val="80000"/>
              </a:lnSpc>
              <a:spcBef>
                <a:spcPts val="200"/>
              </a:spcBef>
              <a:spcAft>
                <a:spcPts val="0"/>
              </a:spcAft>
              <a:buClr>
                <a:srgbClr val="000099"/>
              </a:buClr>
              <a:buSzPts val="2000"/>
              <a:buFont typeface="Noto Sans Symbols"/>
              <a:buChar char="▪"/>
            </a:pPr>
            <a:r>
              <a:rPr lang="en-US" sz="2000" b="0" i="0" u="none" strike="noStrike" cap="none">
                <a:solidFill>
                  <a:schemeClr val="dk1"/>
                </a:solidFill>
                <a:latin typeface="Arial"/>
                <a:ea typeface="Arial"/>
                <a:cs typeface="Arial"/>
                <a:sym typeface="Arial"/>
              </a:rPr>
              <a:t>fiber, copper, radio, satellite</a:t>
            </a:r>
            <a:endParaRPr/>
          </a:p>
          <a:p>
            <a:pPr marL="747713" marR="0" lvl="1" indent="-285750" algn="l" rtl="0">
              <a:lnSpc>
                <a:spcPct val="80000"/>
              </a:lnSpc>
              <a:spcBef>
                <a:spcPts val="200"/>
              </a:spcBef>
              <a:spcAft>
                <a:spcPts val="0"/>
              </a:spcAft>
              <a:buClr>
                <a:srgbClr val="000099"/>
              </a:buClr>
              <a:buSzPts val="2000"/>
              <a:buFont typeface="Noto Sans Symbols"/>
              <a:buChar char="▪"/>
            </a:pPr>
            <a:r>
              <a:rPr lang="en-US" sz="2000" b="0" i="0" u="none" strike="noStrike" cap="none">
                <a:solidFill>
                  <a:schemeClr val="dk1"/>
                </a:solidFill>
                <a:latin typeface="Arial"/>
                <a:ea typeface="Arial"/>
                <a:cs typeface="Arial"/>
                <a:sym typeface="Arial"/>
              </a:rPr>
              <a:t>transmission rate: </a:t>
            </a:r>
            <a:r>
              <a:rPr lang="en-US" sz="2000" b="0" i="1" u="none" strike="noStrike" cap="none">
                <a:solidFill>
                  <a:srgbClr val="CC0000"/>
                </a:solidFill>
                <a:latin typeface="Arial"/>
                <a:ea typeface="Arial"/>
                <a:cs typeface="Arial"/>
                <a:sym typeface="Arial"/>
              </a:rPr>
              <a:t>bandwidth</a:t>
            </a:r>
            <a:endParaRPr sz="2000" b="0" i="0" u="none" strike="noStrike" cap="none">
              <a:solidFill>
                <a:srgbClr val="CC0000"/>
              </a:solidFill>
              <a:latin typeface="Arial"/>
              <a:ea typeface="Arial"/>
              <a:cs typeface="Arial"/>
              <a:sym typeface="Arial"/>
            </a:endParaRPr>
          </a:p>
        </p:txBody>
      </p:sp>
      <p:sp>
        <p:nvSpPr>
          <p:cNvPr id="147" name="Google Shape;147;p5"/>
          <p:cNvSpPr/>
          <p:nvPr/>
        </p:nvSpPr>
        <p:spPr>
          <a:xfrm>
            <a:off x="4932363" y="3789363"/>
            <a:ext cx="3779837" cy="1079500"/>
          </a:xfrm>
          <a:prstGeom prst="rect">
            <a:avLst/>
          </a:prstGeom>
          <a:noFill/>
          <a:ln>
            <a:noFill/>
          </a:ln>
        </p:spPr>
        <p:txBody>
          <a:bodyPr spcFirstLastPara="1" wrap="square" lIns="91425" tIns="45700" rIns="91425" bIns="45700" anchor="t" anchorCtr="0">
            <a:noAutofit/>
          </a:bodyPr>
          <a:lstStyle/>
          <a:p>
            <a:pPr marL="231775" marR="0" lvl="0" indent="-231775" algn="l" rtl="0">
              <a:lnSpc>
                <a:spcPct val="85000"/>
              </a:lnSpc>
              <a:spcBef>
                <a:spcPts val="0"/>
              </a:spcBef>
              <a:spcAft>
                <a:spcPts val="0"/>
              </a:spcAft>
              <a:buClr>
                <a:srgbClr val="000099"/>
              </a:buClr>
              <a:buSzPts val="1500"/>
              <a:buFont typeface="Arial"/>
              <a:buChar char="•"/>
            </a:pPr>
            <a:r>
              <a:rPr lang="en-US" sz="2000" b="0" i="1" u="none" strike="noStrike" cap="none">
                <a:solidFill>
                  <a:srgbClr val="CC0000"/>
                </a:solidFill>
                <a:latin typeface="Arial"/>
                <a:ea typeface="Arial"/>
                <a:cs typeface="Arial"/>
                <a:sym typeface="Arial"/>
              </a:rPr>
              <a:t>Packet switches:</a:t>
            </a:r>
            <a:r>
              <a:rPr lang="en-US" sz="2000" b="0" i="0" u="none" strike="noStrike" cap="none">
                <a:solidFill>
                  <a:schemeClr val="dk1"/>
                </a:solidFill>
                <a:latin typeface="Arial"/>
                <a:ea typeface="Arial"/>
                <a:cs typeface="Arial"/>
                <a:sym typeface="Arial"/>
              </a:rPr>
              <a:t> forward packets (chunks of data)</a:t>
            </a:r>
            <a:endParaRPr/>
          </a:p>
          <a:p>
            <a:pPr marL="688975" marR="0" lvl="1" indent="-231775" algn="l" rtl="0">
              <a:lnSpc>
                <a:spcPct val="85000"/>
              </a:lnSpc>
              <a:spcBef>
                <a:spcPts val="400"/>
              </a:spcBef>
              <a:spcAft>
                <a:spcPts val="0"/>
              </a:spcAft>
              <a:buClr>
                <a:srgbClr val="000099"/>
              </a:buClr>
              <a:buSzPts val="1500"/>
              <a:buFont typeface="Noto Sans Symbols"/>
              <a:buChar char="▪"/>
            </a:pPr>
            <a:r>
              <a:rPr lang="en-US" sz="2000" b="0" i="1" u="none" strike="noStrike" cap="none">
                <a:solidFill>
                  <a:srgbClr val="C00000"/>
                </a:solidFill>
                <a:latin typeface="Arial"/>
                <a:ea typeface="Arial"/>
                <a:cs typeface="Arial"/>
                <a:sym typeface="Arial"/>
              </a:rPr>
              <a:t>routers</a:t>
            </a:r>
            <a:r>
              <a:rPr lang="en-US" sz="2000" b="0" i="0" u="none" strike="noStrike" cap="none">
                <a:solidFill>
                  <a:schemeClr val="dk1"/>
                </a:solidFill>
                <a:latin typeface="Arial"/>
                <a:ea typeface="Arial"/>
                <a:cs typeface="Arial"/>
                <a:sym typeface="Arial"/>
              </a:rPr>
              <a:t> and </a:t>
            </a:r>
            <a:r>
              <a:rPr lang="en-US" sz="2000" b="0" i="1" u="none" strike="noStrike" cap="none">
                <a:solidFill>
                  <a:srgbClr val="C00000"/>
                </a:solidFill>
                <a:latin typeface="Arial"/>
                <a:ea typeface="Arial"/>
                <a:cs typeface="Arial"/>
                <a:sym typeface="Arial"/>
              </a:rPr>
              <a:t>switches</a:t>
            </a:r>
            <a:endParaRPr/>
          </a:p>
          <a:p>
            <a:pPr marL="231775" marR="0" lvl="0" indent="-231775" algn="l" rtl="0">
              <a:lnSpc>
                <a:spcPct val="85000"/>
              </a:lnSpc>
              <a:spcBef>
                <a:spcPts val="400"/>
              </a:spcBef>
              <a:spcAft>
                <a:spcPts val="0"/>
              </a:spcAft>
              <a:buClr>
                <a:srgbClr val="000099"/>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148" name="Google Shape;148;p5"/>
          <p:cNvSpPr/>
          <p:nvPr/>
        </p:nvSpPr>
        <p:spPr>
          <a:xfrm>
            <a:off x="323850" y="188913"/>
            <a:ext cx="3179763"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i="1" u="none" strike="noStrike" cap="none">
                <a:solidFill>
                  <a:srgbClr val="C00000"/>
                </a:solidFill>
                <a:latin typeface="Arial"/>
                <a:ea typeface="Arial"/>
                <a:cs typeface="Arial"/>
                <a:sym typeface="Arial"/>
              </a:rPr>
              <a:t>The ‘nuts and bolts</a:t>
            </a:r>
            <a:r>
              <a:rPr lang="en-US" sz="2400" b="1" i="0" u="none" strike="noStrike" cap="none">
                <a:solidFill>
                  <a:srgbClr val="C00000"/>
                </a:solidFill>
                <a:latin typeface="Arial"/>
                <a:ea typeface="Arial"/>
                <a:cs typeface="Arial"/>
                <a:sym typeface="Arial"/>
              </a:rPr>
              <a:t>’ view </a:t>
            </a:r>
            <a:endParaRPr sz="2400" b="1" i="0" u="none" strike="noStrike" cap="none">
              <a:solidFill>
                <a:srgbClr val="C00000"/>
              </a:solidFill>
              <a:latin typeface="Arial"/>
              <a:ea typeface="Arial"/>
              <a:cs typeface="Arial"/>
              <a:sym typeface="Arial"/>
            </a:endParaRPr>
          </a:p>
        </p:txBody>
      </p:sp>
      <p:sp>
        <p:nvSpPr>
          <p:cNvPr id="149" name="Google Shape;149;p5"/>
          <p:cNvSpPr/>
          <p:nvPr/>
        </p:nvSpPr>
        <p:spPr>
          <a:xfrm>
            <a:off x="4859338" y="4724400"/>
            <a:ext cx="4105275" cy="1631950"/>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All the pieces of the Internet run </a:t>
            </a:r>
            <a:r>
              <a:rPr lang="en-US" sz="2000" b="0" i="1" u="none" strike="noStrike" cap="none">
                <a:solidFill>
                  <a:srgbClr val="C00000"/>
                </a:solidFill>
                <a:latin typeface="Arial"/>
                <a:ea typeface="Arial"/>
                <a:cs typeface="Arial"/>
                <a:sym typeface="Arial"/>
              </a:rPr>
              <a:t>protocols</a:t>
            </a:r>
            <a:r>
              <a:rPr lang="en-US" sz="2000" b="1" i="0" u="none" strike="noStrike" cap="none">
                <a:solidFill>
                  <a:schemeClr val="dk1"/>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that controls the sending and receiving of information</a:t>
            </a:r>
            <a:endParaRPr/>
          </a:p>
          <a:p>
            <a:pPr marL="0" marR="0" lvl="0" indent="-127000" algn="l" rtl="0">
              <a:lnSpc>
                <a:spcPct val="100000"/>
              </a:lnSpc>
              <a:spcBef>
                <a:spcPts val="0"/>
              </a:spcBef>
              <a:spcAft>
                <a:spcPts val="0"/>
              </a:spcAft>
              <a:buClr>
                <a:srgbClr val="C00000"/>
              </a:buClr>
              <a:buSzPts val="2000"/>
              <a:buFont typeface="Arial"/>
              <a:buChar char="•"/>
            </a:pPr>
            <a:r>
              <a:rPr lang="en-US" sz="2000" b="0" i="0" u="none" strike="noStrike" cap="none">
                <a:solidFill>
                  <a:srgbClr val="C00000"/>
                </a:solidFill>
                <a:latin typeface="Arial"/>
                <a:ea typeface="Arial"/>
                <a:cs typeface="Arial"/>
                <a:sym typeface="Arial"/>
              </a:rPr>
              <a:t>TCP/IP</a:t>
            </a:r>
            <a:r>
              <a:rPr lang="en-US" sz="2000" b="1" i="0" u="none" strike="noStrike" cap="none">
                <a:solidFill>
                  <a:schemeClr val="dk1"/>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are two of the most important protocols in the Internet.</a:t>
            </a:r>
            <a:endParaRPr/>
          </a:p>
        </p:txBody>
      </p:sp>
      <p:pic>
        <p:nvPicPr>
          <p:cNvPr id="150" name="Google Shape;150;p5" descr="Puzzle"/>
          <p:cNvPicPr preferRelativeResize="0"/>
          <p:nvPr/>
        </p:nvPicPr>
        <p:blipFill rotWithShape="1">
          <a:blip r:embed="rId5">
            <a:alphaModFix/>
          </a:blip>
          <a:srcRect/>
          <a:stretch/>
        </p:blipFill>
        <p:spPr>
          <a:xfrm rot="2653558">
            <a:off x="8380413" y="858838"/>
            <a:ext cx="603250" cy="603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39"/>
        <p:cNvGrpSpPr/>
        <p:nvPr/>
      </p:nvGrpSpPr>
      <p:grpSpPr>
        <a:xfrm>
          <a:off x="0" y="0"/>
          <a:ext cx="0" cy="0"/>
          <a:chOff x="0" y="0"/>
          <a:chExt cx="0" cy="0"/>
        </a:xfrm>
      </p:grpSpPr>
      <p:pic>
        <p:nvPicPr>
          <p:cNvPr id="6340" name="Google Shape;6340;p50"/>
          <p:cNvPicPr preferRelativeResize="0"/>
          <p:nvPr/>
        </p:nvPicPr>
        <p:blipFill rotWithShape="1">
          <a:blip r:embed="rId3">
            <a:alphaModFix/>
          </a:blip>
          <a:srcRect/>
          <a:stretch/>
        </p:blipFill>
        <p:spPr>
          <a:xfrm>
            <a:off x="463550" y="995363"/>
            <a:ext cx="6423025" cy="3910012"/>
          </a:xfrm>
          <a:prstGeom prst="rect">
            <a:avLst/>
          </a:prstGeom>
          <a:noFill/>
          <a:ln>
            <a:noFill/>
          </a:ln>
        </p:spPr>
      </p:pic>
      <p:sp>
        <p:nvSpPr>
          <p:cNvPr id="6341" name="Google Shape;6341;p50"/>
          <p:cNvSpPr/>
          <p:nvPr/>
        </p:nvSpPr>
        <p:spPr>
          <a:xfrm>
            <a:off x="769938" y="617538"/>
            <a:ext cx="3154362" cy="70802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The 4 circuit switches are interconnected by 4 links.</a:t>
            </a:r>
            <a:endParaRPr sz="2000">
              <a:solidFill>
                <a:schemeClr val="dk1"/>
              </a:solidFill>
              <a:latin typeface="Arial"/>
              <a:ea typeface="Arial"/>
              <a:cs typeface="Arial"/>
              <a:sym typeface="Arial"/>
            </a:endParaRPr>
          </a:p>
        </p:txBody>
      </p:sp>
      <p:sp>
        <p:nvSpPr>
          <p:cNvPr id="6342" name="Google Shape;6342;p50"/>
          <p:cNvSpPr/>
          <p:nvPr/>
        </p:nvSpPr>
        <p:spPr>
          <a:xfrm>
            <a:off x="5133975" y="1116013"/>
            <a:ext cx="3362325" cy="101600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Each of these links has four circuits 🡺 can support 4 simultaneous connections.</a:t>
            </a:r>
            <a:endParaRPr sz="2000">
              <a:solidFill>
                <a:schemeClr val="dk1"/>
              </a:solidFill>
              <a:latin typeface="Arial"/>
              <a:ea typeface="Arial"/>
              <a:cs typeface="Arial"/>
              <a:sym typeface="Arial"/>
            </a:endParaRPr>
          </a:p>
        </p:txBody>
      </p:sp>
      <p:sp>
        <p:nvSpPr>
          <p:cNvPr id="6343" name="Google Shape;6343;p50"/>
          <p:cNvSpPr/>
          <p:nvPr/>
        </p:nvSpPr>
        <p:spPr>
          <a:xfrm>
            <a:off x="1116013" y="5294313"/>
            <a:ext cx="7777162" cy="1014412"/>
          </a:xfrm>
          <a:prstGeom prst="rect">
            <a:avLst/>
          </a:prstGeom>
          <a:solidFill>
            <a:srgbClr val="33CC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Example:</a:t>
            </a:r>
            <a:endParaRPr/>
          </a:p>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If a link has a transmission rate of </a:t>
            </a:r>
            <a:r>
              <a:rPr lang="en-US" sz="2000" b="1">
                <a:solidFill>
                  <a:schemeClr val="dk1"/>
                </a:solidFill>
                <a:latin typeface="Arial"/>
                <a:ea typeface="Arial"/>
                <a:cs typeface="Arial"/>
                <a:sym typeface="Arial"/>
              </a:rPr>
              <a:t>1 Mbps</a:t>
            </a:r>
            <a:r>
              <a:rPr lang="en-US" sz="2000">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 Each connection gets </a:t>
            </a:r>
            <a:r>
              <a:rPr lang="en-US" sz="2000" b="1">
                <a:solidFill>
                  <a:schemeClr val="dk1"/>
                </a:solidFill>
                <a:latin typeface="Arial"/>
                <a:ea typeface="Arial"/>
                <a:cs typeface="Arial"/>
                <a:sym typeface="Arial"/>
              </a:rPr>
              <a:t>250 kbps </a:t>
            </a:r>
            <a:r>
              <a:rPr lang="en-US" sz="2000">
                <a:solidFill>
                  <a:schemeClr val="dk1"/>
                </a:solidFill>
                <a:latin typeface="Arial"/>
                <a:ea typeface="Arial"/>
                <a:cs typeface="Arial"/>
                <a:sym typeface="Arial"/>
              </a:rPr>
              <a:t>of dedicated transmission rate.</a:t>
            </a:r>
            <a:endParaRPr sz="2000">
              <a:solidFill>
                <a:schemeClr val="dk1"/>
              </a:solidFill>
              <a:latin typeface="Arial"/>
              <a:ea typeface="Arial"/>
              <a:cs typeface="Arial"/>
              <a:sym typeface="Arial"/>
            </a:endParaRPr>
          </a:p>
        </p:txBody>
      </p:sp>
      <p:sp>
        <p:nvSpPr>
          <p:cNvPr id="6344" name="Google Shape;6344;p50"/>
          <p:cNvSpPr/>
          <p:nvPr/>
        </p:nvSpPr>
        <p:spPr>
          <a:xfrm>
            <a:off x="5219700" y="2492375"/>
            <a:ext cx="3619500" cy="132397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Each circuit ¼ of the link’s total transmission capacity for the duration of the connection.</a:t>
            </a:r>
            <a:endParaRPr sz="2000">
              <a:solidFill>
                <a:schemeClr val="dk1"/>
              </a:solidFill>
              <a:latin typeface="Arial"/>
              <a:ea typeface="Arial"/>
              <a:cs typeface="Arial"/>
              <a:sym typeface="Arial"/>
            </a:endParaRPr>
          </a:p>
        </p:txBody>
      </p:sp>
      <p:pic>
        <p:nvPicPr>
          <p:cNvPr id="6345" name="Google Shape;6345;p50" descr="Puzzle"/>
          <p:cNvPicPr preferRelativeResize="0"/>
          <p:nvPr/>
        </p:nvPicPr>
        <p:blipFill rotWithShape="1">
          <a:blip r:embed="rId4">
            <a:alphaModFix/>
          </a:blip>
          <a:srcRect/>
          <a:stretch/>
        </p:blipFill>
        <p:spPr>
          <a:xfrm rot="2653558">
            <a:off x="8205788" y="204788"/>
            <a:ext cx="603250" cy="603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50"/>
        <p:cNvGrpSpPr/>
        <p:nvPr/>
      </p:nvGrpSpPr>
      <p:grpSpPr>
        <a:xfrm>
          <a:off x="0" y="0"/>
          <a:ext cx="0" cy="0"/>
          <a:chOff x="0" y="0"/>
          <a:chExt cx="0" cy="0"/>
        </a:xfrm>
      </p:grpSpPr>
      <p:sp>
        <p:nvSpPr>
          <p:cNvPr id="6351" name="Google Shape;6351;p51"/>
          <p:cNvSpPr txBox="1">
            <a:spLocks noGrp="1"/>
          </p:cNvSpPr>
          <p:nvPr>
            <p:ph type="ftr" idx="11"/>
          </p:nvPr>
        </p:nvSpPr>
        <p:spPr>
          <a:xfrm>
            <a:off x="5551488" y="649922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6352" name="Google Shape;6352;p51" descr="underline_base"/>
          <p:cNvPicPr preferRelativeResize="0"/>
          <p:nvPr/>
        </p:nvPicPr>
        <p:blipFill rotWithShape="1">
          <a:blip r:embed="rId3">
            <a:alphaModFix/>
          </a:blip>
          <a:srcRect/>
          <a:stretch/>
        </p:blipFill>
        <p:spPr>
          <a:xfrm>
            <a:off x="373063" y="760413"/>
            <a:ext cx="7313612" cy="173037"/>
          </a:xfrm>
          <a:prstGeom prst="rect">
            <a:avLst/>
          </a:prstGeom>
          <a:noFill/>
          <a:ln>
            <a:noFill/>
          </a:ln>
        </p:spPr>
      </p:pic>
      <p:sp>
        <p:nvSpPr>
          <p:cNvPr id="6353" name="Google Shape;6353;p51"/>
          <p:cNvSpPr txBox="1">
            <a:spLocks noGrp="1"/>
          </p:cNvSpPr>
          <p:nvPr>
            <p:ph type="title" idx="4294967295"/>
          </p:nvPr>
        </p:nvSpPr>
        <p:spPr>
          <a:xfrm>
            <a:off x="274638" y="71438"/>
            <a:ext cx="8462962" cy="9477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dirty="0"/>
              <a:t>Circuit switching: FDM </a:t>
            </a:r>
            <a:r>
              <a:rPr lang="en-US" sz="3600" dirty="0"/>
              <a:t>versus</a:t>
            </a:r>
            <a:r>
              <a:rPr lang="en-US" sz="4000" dirty="0"/>
              <a:t> TDM</a:t>
            </a:r>
            <a:endParaRPr sz="4000" dirty="0"/>
          </a:p>
        </p:txBody>
      </p:sp>
      <p:grpSp>
        <p:nvGrpSpPr>
          <p:cNvPr id="6354" name="Google Shape;6354;p51"/>
          <p:cNvGrpSpPr/>
          <p:nvPr/>
        </p:nvGrpSpPr>
        <p:grpSpPr>
          <a:xfrm>
            <a:off x="307975" y="879475"/>
            <a:ext cx="6921500" cy="2372587"/>
            <a:chOff x="393700" y="1585913"/>
            <a:chExt cx="7239000" cy="2459038"/>
          </a:xfrm>
        </p:grpSpPr>
        <p:grpSp>
          <p:nvGrpSpPr>
            <p:cNvPr id="6355" name="Google Shape;6355;p51"/>
            <p:cNvGrpSpPr/>
            <p:nvPr/>
          </p:nvGrpSpPr>
          <p:grpSpPr>
            <a:xfrm>
              <a:off x="393700" y="1585913"/>
              <a:ext cx="7239000" cy="2459038"/>
              <a:chOff x="288" y="1007"/>
              <a:chExt cx="4560" cy="1549"/>
            </a:xfrm>
          </p:grpSpPr>
          <p:sp>
            <p:nvSpPr>
              <p:cNvPr id="6356" name="Google Shape;6356;p51"/>
              <p:cNvSpPr txBox="1"/>
              <p:nvPr/>
            </p:nvSpPr>
            <p:spPr>
              <a:xfrm>
                <a:off x="288" y="1007"/>
                <a:ext cx="647" cy="3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dirty="0">
                    <a:solidFill>
                      <a:schemeClr val="dk1"/>
                    </a:solidFill>
                    <a:latin typeface="Arial"/>
                    <a:ea typeface="Arial"/>
                    <a:cs typeface="Arial"/>
                    <a:sym typeface="Arial"/>
                  </a:rPr>
                  <a:t>FDM</a:t>
                </a:r>
                <a:endParaRPr sz="2400" dirty="0">
                  <a:solidFill>
                    <a:schemeClr val="dk1"/>
                  </a:solidFill>
                  <a:latin typeface="Arial"/>
                  <a:ea typeface="Arial"/>
                  <a:cs typeface="Arial"/>
                  <a:sym typeface="Arial"/>
                </a:endParaRPr>
              </a:p>
            </p:txBody>
          </p:sp>
          <p:grpSp>
            <p:nvGrpSpPr>
              <p:cNvPr id="6357" name="Google Shape;6357;p51"/>
              <p:cNvGrpSpPr/>
              <p:nvPr/>
            </p:nvGrpSpPr>
            <p:grpSpPr>
              <a:xfrm>
                <a:off x="720" y="1392"/>
                <a:ext cx="4128" cy="1164"/>
                <a:chOff x="720" y="1392"/>
                <a:chExt cx="4128" cy="1164"/>
              </a:xfrm>
            </p:grpSpPr>
            <p:cxnSp>
              <p:nvCxnSpPr>
                <p:cNvPr id="6358" name="Google Shape;6358;p51"/>
                <p:cNvCxnSpPr/>
                <p:nvPr/>
              </p:nvCxnSpPr>
              <p:spPr>
                <a:xfrm rot="10800000">
                  <a:off x="1728" y="1392"/>
                  <a:ext cx="0" cy="816"/>
                </a:xfrm>
                <a:prstGeom prst="straightConnector1">
                  <a:avLst/>
                </a:prstGeom>
                <a:noFill/>
                <a:ln w="38100" cap="flat" cmpd="sng">
                  <a:solidFill>
                    <a:schemeClr val="dk1"/>
                  </a:solidFill>
                  <a:prstDash val="solid"/>
                  <a:round/>
                  <a:headEnd type="none" w="med" len="med"/>
                  <a:tailEnd type="triangle" w="med" len="med"/>
                </a:ln>
              </p:spPr>
            </p:cxnSp>
            <p:sp>
              <p:nvSpPr>
                <p:cNvPr id="6359" name="Google Shape;6359;p51"/>
                <p:cNvSpPr txBox="1"/>
                <p:nvPr/>
              </p:nvSpPr>
              <p:spPr>
                <a:xfrm>
                  <a:off x="720" y="1680"/>
                  <a:ext cx="960"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frequency</a:t>
                  </a:r>
                  <a:endParaRPr sz="2400">
                    <a:solidFill>
                      <a:schemeClr val="dk1"/>
                    </a:solidFill>
                    <a:latin typeface="Arial"/>
                    <a:ea typeface="Arial"/>
                    <a:cs typeface="Arial"/>
                    <a:sym typeface="Arial"/>
                  </a:endParaRPr>
                </a:p>
              </p:txBody>
            </p:sp>
            <p:cxnSp>
              <p:nvCxnSpPr>
                <p:cNvPr id="6360" name="Google Shape;6360;p51"/>
                <p:cNvCxnSpPr/>
                <p:nvPr/>
              </p:nvCxnSpPr>
              <p:spPr>
                <a:xfrm>
                  <a:off x="1728" y="2208"/>
                  <a:ext cx="3120" cy="0"/>
                </a:xfrm>
                <a:prstGeom prst="straightConnector1">
                  <a:avLst/>
                </a:prstGeom>
                <a:noFill/>
                <a:ln w="38100" cap="flat" cmpd="sng">
                  <a:solidFill>
                    <a:schemeClr val="dk1"/>
                  </a:solidFill>
                  <a:prstDash val="solid"/>
                  <a:round/>
                  <a:headEnd type="none" w="med" len="med"/>
                  <a:tailEnd type="triangle" w="med" len="med"/>
                </a:ln>
              </p:spPr>
            </p:cxnSp>
            <p:sp>
              <p:nvSpPr>
                <p:cNvPr id="6361" name="Google Shape;6361;p51"/>
                <p:cNvSpPr txBox="1"/>
                <p:nvPr/>
              </p:nvSpPr>
              <p:spPr>
                <a:xfrm>
                  <a:off x="3048" y="2255"/>
                  <a:ext cx="695" cy="3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dirty="0">
                      <a:solidFill>
                        <a:schemeClr val="dk1"/>
                      </a:solidFill>
                      <a:latin typeface="Arial"/>
                      <a:ea typeface="Arial"/>
                      <a:cs typeface="Arial"/>
                      <a:sym typeface="Arial"/>
                    </a:rPr>
                    <a:t>time</a:t>
                  </a:r>
                  <a:endParaRPr sz="2400" dirty="0">
                    <a:solidFill>
                      <a:schemeClr val="dk1"/>
                    </a:solidFill>
                    <a:latin typeface="Arial"/>
                    <a:ea typeface="Arial"/>
                    <a:cs typeface="Arial"/>
                    <a:sym typeface="Arial"/>
                  </a:endParaRPr>
                </a:p>
              </p:txBody>
            </p:sp>
            <p:sp>
              <p:nvSpPr>
                <p:cNvPr id="6362" name="Google Shape;6362;p51"/>
                <p:cNvSpPr/>
                <p:nvPr/>
              </p:nvSpPr>
              <p:spPr>
                <a:xfrm>
                  <a:off x="1776" y="1584"/>
                  <a:ext cx="2880" cy="576"/>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grpSp>
        <p:sp>
          <p:nvSpPr>
            <p:cNvPr id="6363" name="Google Shape;6363;p51"/>
            <p:cNvSpPr/>
            <p:nvPr/>
          </p:nvSpPr>
          <p:spPr>
            <a:xfrm>
              <a:off x="2743200" y="2514600"/>
              <a:ext cx="4572000" cy="228600"/>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64" name="Google Shape;6364;p51"/>
            <p:cNvSpPr/>
            <p:nvPr/>
          </p:nvSpPr>
          <p:spPr>
            <a:xfrm>
              <a:off x="2743200" y="2743200"/>
              <a:ext cx="4572000" cy="228600"/>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65" name="Google Shape;6365;p51"/>
            <p:cNvSpPr/>
            <p:nvPr/>
          </p:nvSpPr>
          <p:spPr>
            <a:xfrm>
              <a:off x="2743200" y="2971800"/>
              <a:ext cx="4572000" cy="228600"/>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66" name="Google Shape;6366;p51"/>
            <p:cNvSpPr/>
            <p:nvPr/>
          </p:nvSpPr>
          <p:spPr>
            <a:xfrm>
              <a:off x="2743200" y="3200400"/>
              <a:ext cx="4572000" cy="228600"/>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6367" name="Google Shape;6367;p51"/>
            <p:cNvGrpSpPr/>
            <p:nvPr/>
          </p:nvGrpSpPr>
          <p:grpSpPr>
            <a:xfrm>
              <a:off x="2743200" y="2743200"/>
              <a:ext cx="4572000" cy="457200"/>
              <a:chOff x="1776" y="1728"/>
              <a:chExt cx="2880" cy="288"/>
            </a:xfrm>
          </p:grpSpPr>
          <p:cxnSp>
            <p:nvCxnSpPr>
              <p:cNvPr id="6368" name="Google Shape;6368;p51"/>
              <p:cNvCxnSpPr/>
              <p:nvPr/>
            </p:nvCxnSpPr>
            <p:spPr>
              <a:xfrm>
                <a:off x="1776" y="1728"/>
                <a:ext cx="2880" cy="0"/>
              </a:xfrm>
              <a:prstGeom prst="straightConnector1">
                <a:avLst/>
              </a:prstGeom>
              <a:noFill/>
              <a:ln w="9525" cap="flat" cmpd="sng">
                <a:solidFill>
                  <a:schemeClr val="dk1"/>
                </a:solidFill>
                <a:prstDash val="solid"/>
                <a:round/>
                <a:headEnd type="none" w="med" len="med"/>
                <a:tailEnd type="none" w="med" len="med"/>
              </a:ln>
            </p:spPr>
          </p:cxnSp>
          <p:cxnSp>
            <p:nvCxnSpPr>
              <p:cNvPr id="6369" name="Google Shape;6369;p51"/>
              <p:cNvCxnSpPr/>
              <p:nvPr/>
            </p:nvCxnSpPr>
            <p:spPr>
              <a:xfrm>
                <a:off x="1776" y="1872"/>
                <a:ext cx="2880" cy="0"/>
              </a:xfrm>
              <a:prstGeom prst="straightConnector1">
                <a:avLst/>
              </a:prstGeom>
              <a:noFill/>
              <a:ln w="9525" cap="flat" cmpd="sng">
                <a:solidFill>
                  <a:schemeClr val="dk1"/>
                </a:solidFill>
                <a:prstDash val="solid"/>
                <a:round/>
                <a:headEnd type="none" w="med" len="med"/>
                <a:tailEnd type="none" w="med" len="med"/>
              </a:ln>
            </p:spPr>
          </p:cxnSp>
          <p:cxnSp>
            <p:nvCxnSpPr>
              <p:cNvPr id="6370" name="Google Shape;6370;p51"/>
              <p:cNvCxnSpPr/>
              <p:nvPr/>
            </p:nvCxnSpPr>
            <p:spPr>
              <a:xfrm>
                <a:off x="1776" y="2016"/>
                <a:ext cx="2880" cy="0"/>
              </a:xfrm>
              <a:prstGeom prst="straightConnector1">
                <a:avLst/>
              </a:prstGeom>
              <a:noFill/>
              <a:ln w="9525" cap="flat" cmpd="sng">
                <a:solidFill>
                  <a:schemeClr val="dk1"/>
                </a:solidFill>
                <a:prstDash val="solid"/>
                <a:round/>
                <a:headEnd type="none" w="med" len="med"/>
                <a:tailEnd type="none" w="med" len="med"/>
              </a:ln>
            </p:spPr>
          </p:cxnSp>
        </p:grpSp>
        <p:grpSp>
          <p:nvGrpSpPr>
            <p:cNvPr id="6371" name="Google Shape;6371;p51"/>
            <p:cNvGrpSpPr/>
            <p:nvPr/>
          </p:nvGrpSpPr>
          <p:grpSpPr>
            <a:xfrm>
              <a:off x="2743200" y="2628900"/>
              <a:ext cx="4572000" cy="685800"/>
              <a:chOff x="1776" y="1656"/>
              <a:chExt cx="2880" cy="432"/>
            </a:xfrm>
          </p:grpSpPr>
          <p:cxnSp>
            <p:nvCxnSpPr>
              <p:cNvPr id="6372" name="Google Shape;6372;p51"/>
              <p:cNvCxnSpPr/>
              <p:nvPr/>
            </p:nvCxnSpPr>
            <p:spPr>
              <a:xfrm>
                <a:off x="1776" y="1656"/>
                <a:ext cx="2880" cy="0"/>
              </a:xfrm>
              <a:prstGeom prst="straightConnector1">
                <a:avLst/>
              </a:prstGeom>
              <a:noFill/>
              <a:ln w="9525" cap="flat" cmpd="sng">
                <a:solidFill>
                  <a:schemeClr val="dk1"/>
                </a:solidFill>
                <a:prstDash val="dash"/>
                <a:round/>
                <a:headEnd type="none" w="med" len="med"/>
                <a:tailEnd type="none" w="med" len="med"/>
              </a:ln>
            </p:spPr>
          </p:cxnSp>
          <p:cxnSp>
            <p:nvCxnSpPr>
              <p:cNvPr id="6373" name="Google Shape;6373;p51"/>
              <p:cNvCxnSpPr/>
              <p:nvPr/>
            </p:nvCxnSpPr>
            <p:spPr>
              <a:xfrm>
                <a:off x="1776" y="1800"/>
                <a:ext cx="2880" cy="0"/>
              </a:xfrm>
              <a:prstGeom prst="straightConnector1">
                <a:avLst/>
              </a:prstGeom>
              <a:noFill/>
              <a:ln w="9525" cap="flat" cmpd="sng">
                <a:solidFill>
                  <a:schemeClr val="dk1"/>
                </a:solidFill>
                <a:prstDash val="dash"/>
                <a:round/>
                <a:headEnd type="none" w="med" len="med"/>
                <a:tailEnd type="none" w="med" len="med"/>
              </a:ln>
            </p:spPr>
          </p:cxnSp>
          <p:cxnSp>
            <p:nvCxnSpPr>
              <p:cNvPr id="6374" name="Google Shape;6374;p51"/>
              <p:cNvCxnSpPr/>
              <p:nvPr/>
            </p:nvCxnSpPr>
            <p:spPr>
              <a:xfrm>
                <a:off x="1776" y="1944"/>
                <a:ext cx="2880" cy="0"/>
              </a:xfrm>
              <a:prstGeom prst="straightConnector1">
                <a:avLst/>
              </a:prstGeom>
              <a:noFill/>
              <a:ln w="9525" cap="flat" cmpd="sng">
                <a:solidFill>
                  <a:schemeClr val="dk1"/>
                </a:solidFill>
                <a:prstDash val="dash"/>
                <a:round/>
                <a:headEnd type="none" w="med" len="med"/>
                <a:tailEnd type="none" w="med" len="med"/>
              </a:ln>
            </p:spPr>
          </p:cxnSp>
          <p:cxnSp>
            <p:nvCxnSpPr>
              <p:cNvPr id="6375" name="Google Shape;6375;p51"/>
              <p:cNvCxnSpPr/>
              <p:nvPr/>
            </p:nvCxnSpPr>
            <p:spPr>
              <a:xfrm>
                <a:off x="1776" y="2088"/>
                <a:ext cx="2880" cy="0"/>
              </a:xfrm>
              <a:prstGeom prst="straightConnector1">
                <a:avLst/>
              </a:prstGeom>
              <a:noFill/>
              <a:ln w="9525" cap="flat" cmpd="sng">
                <a:solidFill>
                  <a:schemeClr val="dk1"/>
                </a:solidFill>
                <a:prstDash val="dash"/>
                <a:round/>
                <a:headEnd type="none" w="med" len="med"/>
                <a:tailEnd type="none" w="med" len="med"/>
              </a:ln>
            </p:spPr>
          </p:cxnSp>
        </p:grpSp>
      </p:grpSp>
      <p:grpSp>
        <p:nvGrpSpPr>
          <p:cNvPr id="6376" name="Google Shape;6376;p51"/>
          <p:cNvGrpSpPr/>
          <p:nvPr/>
        </p:nvGrpSpPr>
        <p:grpSpPr>
          <a:xfrm>
            <a:off x="446088" y="3762375"/>
            <a:ext cx="7239000" cy="2516188"/>
            <a:chOff x="381000" y="3748088"/>
            <a:chExt cx="7239000" cy="2516187"/>
          </a:xfrm>
        </p:grpSpPr>
        <p:grpSp>
          <p:nvGrpSpPr>
            <p:cNvPr id="6377" name="Google Shape;6377;p51"/>
            <p:cNvGrpSpPr/>
            <p:nvPr/>
          </p:nvGrpSpPr>
          <p:grpSpPr>
            <a:xfrm>
              <a:off x="381000" y="3748088"/>
              <a:ext cx="7239000" cy="2516187"/>
              <a:chOff x="288" y="2543"/>
              <a:chExt cx="4560" cy="1585"/>
            </a:xfrm>
          </p:grpSpPr>
          <p:sp>
            <p:nvSpPr>
              <p:cNvPr id="6378" name="Google Shape;6378;p51"/>
              <p:cNvSpPr txBox="1"/>
              <p:nvPr/>
            </p:nvSpPr>
            <p:spPr>
              <a:xfrm>
                <a:off x="288" y="2543"/>
                <a:ext cx="532"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TDM</a:t>
                </a:r>
                <a:endParaRPr sz="2400">
                  <a:solidFill>
                    <a:schemeClr val="dk1"/>
                  </a:solidFill>
                  <a:latin typeface="Arial"/>
                  <a:ea typeface="Arial"/>
                  <a:cs typeface="Arial"/>
                  <a:sym typeface="Arial"/>
                </a:endParaRPr>
              </a:p>
            </p:txBody>
          </p:sp>
          <p:cxnSp>
            <p:nvCxnSpPr>
              <p:cNvPr id="6379" name="Google Shape;6379;p51"/>
              <p:cNvCxnSpPr/>
              <p:nvPr/>
            </p:nvCxnSpPr>
            <p:spPr>
              <a:xfrm rot="10800000">
                <a:off x="1728" y="2977"/>
                <a:ext cx="0" cy="816"/>
              </a:xfrm>
              <a:prstGeom prst="straightConnector1">
                <a:avLst/>
              </a:prstGeom>
              <a:noFill/>
              <a:ln w="38100" cap="flat" cmpd="sng">
                <a:solidFill>
                  <a:schemeClr val="dk1"/>
                </a:solidFill>
                <a:prstDash val="solid"/>
                <a:round/>
                <a:headEnd type="none" w="med" len="med"/>
                <a:tailEnd type="triangle" w="med" len="med"/>
              </a:ln>
            </p:spPr>
          </p:cxnSp>
          <p:sp>
            <p:nvSpPr>
              <p:cNvPr id="6380" name="Google Shape;6380;p51"/>
              <p:cNvSpPr txBox="1"/>
              <p:nvPr/>
            </p:nvSpPr>
            <p:spPr>
              <a:xfrm>
                <a:off x="720" y="3265"/>
                <a:ext cx="960"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frequency</a:t>
                </a:r>
                <a:endParaRPr sz="2400">
                  <a:solidFill>
                    <a:schemeClr val="dk1"/>
                  </a:solidFill>
                  <a:latin typeface="Arial"/>
                  <a:ea typeface="Arial"/>
                  <a:cs typeface="Arial"/>
                  <a:sym typeface="Arial"/>
                </a:endParaRPr>
              </a:p>
            </p:txBody>
          </p:sp>
          <p:cxnSp>
            <p:nvCxnSpPr>
              <p:cNvPr id="6381" name="Google Shape;6381;p51"/>
              <p:cNvCxnSpPr/>
              <p:nvPr/>
            </p:nvCxnSpPr>
            <p:spPr>
              <a:xfrm>
                <a:off x="1728" y="3793"/>
                <a:ext cx="3120" cy="0"/>
              </a:xfrm>
              <a:prstGeom prst="straightConnector1">
                <a:avLst/>
              </a:prstGeom>
              <a:noFill/>
              <a:ln w="38100" cap="flat" cmpd="sng">
                <a:solidFill>
                  <a:schemeClr val="dk1"/>
                </a:solidFill>
                <a:prstDash val="solid"/>
                <a:round/>
                <a:headEnd type="none" w="med" len="med"/>
                <a:tailEnd type="triangle" w="med" len="med"/>
              </a:ln>
            </p:spPr>
          </p:cxnSp>
          <p:sp>
            <p:nvSpPr>
              <p:cNvPr id="6382" name="Google Shape;6382;p51"/>
              <p:cNvSpPr txBox="1"/>
              <p:nvPr/>
            </p:nvSpPr>
            <p:spPr>
              <a:xfrm>
                <a:off x="3048" y="3840"/>
                <a:ext cx="479"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time</a:t>
                </a:r>
                <a:endParaRPr sz="2400">
                  <a:solidFill>
                    <a:schemeClr val="dk1"/>
                  </a:solidFill>
                  <a:latin typeface="Arial"/>
                  <a:ea typeface="Arial"/>
                  <a:cs typeface="Arial"/>
                  <a:sym typeface="Arial"/>
                </a:endParaRPr>
              </a:p>
            </p:txBody>
          </p:sp>
          <p:sp>
            <p:nvSpPr>
              <p:cNvPr id="6383" name="Google Shape;6383;p51"/>
              <p:cNvSpPr/>
              <p:nvPr/>
            </p:nvSpPr>
            <p:spPr>
              <a:xfrm>
                <a:off x="1776" y="3168"/>
                <a:ext cx="2880" cy="576"/>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grpSp>
          <p:nvGrpSpPr>
            <p:cNvPr id="6384" name="Google Shape;6384;p51"/>
            <p:cNvGrpSpPr/>
            <p:nvPr/>
          </p:nvGrpSpPr>
          <p:grpSpPr>
            <a:xfrm>
              <a:off x="2743200" y="4740275"/>
              <a:ext cx="4572000" cy="914400"/>
              <a:chOff x="2743200" y="4740275"/>
              <a:chExt cx="4572000" cy="914400"/>
            </a:xfrm>
          </p:grpSpPr>
          <p:grpSp>
            <p:nvGrpSpPr>
              <p:cNvPr id="6385" name="Google Shape;6385;p51"/>
              <p:cNvGrpSpPr/>
              <p:nvPr/>
            </p:nvGrpSpPr>
            <p:grpSpPr>
              <a:xfrm>
                <a:off x="2743200" y="4740275"/>
                <a:ext cx="3886200" cy="914400"/>
                <a:chOff x="1776" y="3168"/>
                <a:chExt cx="2448" cy="576"/>
              </a:xfrm>
            </p:grpSpPr>
            <p:sp>
              <p:nvSpPr>
                <p:cNvPr id="6386" name="Google Shape;6386;p51"/>
                <p:cNvSpPr/>
                <p:nvPr/>
              </p:nvSpPr>
              <p:spPr>
                <a:xfrm>
                  <a:off x="1776"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87" name="Google Shape;6387;p51"/>
                <p:cNvSpPr/>
                <p:nvPr/>
              </p:nvSpPr>
              <p:spPr>
                <a:xfrm>
                  <a:off x="2352"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88" name="Google Shape;6388;p51"/>
                <p:cNvSpPr/>
                <p:nvPr/>
              </p:nvSpPr>
              <p:spPr>
                <a:xfrm>
                  <a:off x="2928"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89" name="Google Shape;6389;p51"/>
                <p:cNvSpPr/>
                <p:nvPr/>
              </p:nvSpPr>
              <p:spPr>
                <a:xfrm>
                  <a:off x="3504"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90" name="Google Shape;6390;p51"/>
                <p:cNvSpPr/>
                <p:nvPr/>
              </p:nvSpPr>
              <p:spPr>
                <a:xfrm>
                  <a:off x="4080"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grpSp>
            <p:nvGrpSpPr>
              <p:cNvPr id="6391" name="Google Shape;6391;p51"/>
              <p:cNvGrpSpPr/>
              <p:nvPr/>
            </p:nvGrpSpPr>
            <p:grpSpPr>
              <a:xfrm>
                <a:off x="2971800" y="4740275"/>
                <a:ext cx="3886200" cy="914400"/>
                <a:chOff x="1920" y="3168"/>
                <a:chExt cx="2448" cy="576"/>
              </a:xfrm>
            </p:grpSpPr>
            <p:sp>
              <p:nvSpPr>
                <p:cNvPr id="6392" name="Google Shape;6392;p51"/>
                <p:cNvSpPr/>
                <p:nvPr/>
              </p:nvSpPr>
              <p:spPr>
                <a:xfrm>
                  <a:off x="1920"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93" name="Google Shape;6393;p51"/>
                <p:cNvSpPr/>
                <p:nvPr/>
              </p:nvSpPr>
              <p:spPr>
                <a:xfrm>
                  <a:off x="2496"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94" name="Google Shape;6394;p51"/>
                <p:cNvSpPr/>
                <p:nvPr/>
              </p:nvSpPr>
              <p:spPr>
                <a:xfrm>
                  <a:off x="3072"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95" name="Google Shape;6395;p51"/>
                <p:cNvSpPr/>
                <p:nvPr/>
              </p:nvSpPr>
              <p:spPr>
                <a:xfrm>
                  <a:off x="3648"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96" name="Google Shape;6396;p51"/>
                <p:cNvSpPr/>
                <p:nvPr/>
              </p:nvSpPr>
              <p:spPr>
                <a:xfrm>
                  <a:off x="4224"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grpSp>
            <p:nvGrpSpPr>
              <p:cNvPr id="6397" name="Google Shape;6397;p51"/>
              <p:cNvGrpSpPr/>
              <p:nvPr/>
            </p:nvGrpSpPr>
            <p:grpSpPr>
              <a:xfrm>
                <a:off x="3200400" y="4740275"/>
                <a:ext cx="3886200" cy="914400"/>
                <a:chOff x="2064" y="3168"/>
                <a:chExt cx="2448" cy="576"/>
              </a:xfrm>
            </p:grpSpPr>
            <p:sp>
              <p:nvSpPr>
                <p:cNvPr id="6398" name="Google Shape;6398;p51"/>
                <p:cNvSpPr/>
                <p:nvPr/>
              </p:nvSpPr>
              <p:spPr>
                <a:xfrm>
                  <a:off x="2064"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399" name="Google Shape;6399;p51"/>
                <p:cNvSpPr/>
                <p:nvPr/>
              </p:nvSpPr>
              <p:spPr>
                <a:xfrm>
                  <a:off x="2640"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400" name="Google Shape;6400;p51"/>
                <p:cNvSpPr/>
                <p:nvPr/>
              </p:nvSpPr>
              <p:spPr>
                <a:xfrm>
                  <a:off x="3216"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401" name="Google Shape;6401;p51"/>
                <p:cNvSpPr/>
                <p:nvPr/>
              </p:nvSpPr>
              <p:spPr>
                <a:xfrm>
                  <a:off x="3792"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402" name="Google Shape;6402;p51"/>
                <p:cNvSpPr/>
                <p:nvPr/>
              </p:nvSpPr>
              <p:spPr>
                <a:xfrm>
                  <a:off x="4368"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grpSp>
            <p:nvGrpSpPr>
              <p:cNvPr id="6403" name="Google Shape;6403;p51"/>
              <p:cNvGrpSpPr/>
              <p:nvPr/>
            </p:nvGrpSpPr>
            <p:grpSpPr>
              <a:xfrm>
                <a:off x="3429000" y="4740275"/>
                <a:ext cx="3886200" cy="914400"/>
                <a:chOff x="2208" y="3168"/>
                <a:chExt cx="2448" cy="576"/>
              </a:xfrm>
            </p:grpSpPr>
            <p:sp>
              <p:nvSpPr>
                <p:cNvPr id="6404" name="Google Shape;6404;p51"/>
                <p:cNvSpPr/>
                <p:nvPr/>
              </p:nvSpPr>
              <p:spPr>
                <a:xfrm>
                  <a:off x="2208"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405" name="Google Shape;6405;p51"/>
                <p:cNvSpPr/>
                <p:nvPr/>
              </p:nvSpPr>
              <p:spPr>
                <a:xfrm>
                  <a:off x="2784"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406" name="Google Shape;6406;p51"/>
                <p:cNvSpPr/>
                <p:nvPr/>
              </p:nvSpPr>
              <p:spPr>
                <a:xfrm>
                  <a:off x="3360"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407" name="Google Shape;6407;p51"/>
                <p:cNvSpPr/>
                <p:nvPr/>
              </p:nvSpPr>
              <p:spPr>
                <a:xfrm>
                  <a:off x="3936"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408" name="Google Shape;6408;p51"/>
                <p:cNvSpPr/>
                <p:nvPr/>
              </p:nvSpPr>
              <p:spPr>
                <a:xfrm>
                  <a:off x="4512"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grpSp>
            <p:nvGrpSpPr>
              <p:cNvPr id="6409" name="Google Shape;6409;p51"/>
              <p:cNvGrpSpPr/>
              <p:nvPr/>
            </p:nvGrpSpPr>
            <p:grpSpPr>
              <a:xfrm>
                <a:off x="2971800" y="4740275"/>
                <a:ext cx="4114800" cy="914400"/>
                <a:chOff x="1920" y="3168"/>
                <a:chExt cx="2592" cy="576"/>
              </a:xfrm>
            </p:grpSpPr>
            <p:cxnSp>
              <p:nvCxnSpPr>
                <p:cNvPr id="6410" name="Google Shape;6410;p51"/>
                <p:cNvCxnSpPr/>
                <p:nvPr/>
              </p:nvCxnSpPr>
              <p:spPr>
                <a:xfrm>
                  <a:off x="192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11" name="Google Shape;6411;p51"/>
                <p:cNvCxnSpPr/>
                <p:nvPr/>
              </p:nvCxnSpPr>
              <p:spPr>
                <a:xfrm>
                  <a:off x="206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12" name="Google Shape;6412;p51"/>
                <p:cNvCxnSpPr/>
                <p:nvPr/>
              </p:nvCxnSpPr>
              <p:spPr>
                <a:xfrm>
                  <a:off x="220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13" name="Google Shape;6413;p51"/>
                <p:cNvCxnSpPr/>
                <p:nvPr/>
              </p:nvCxnSpPr>
              <p:spPr>
                <a:xfrm>
                  <a:off x="2352"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14" name="Google Shape;6414;p51"/>
                <p:cNvCxnSpPr/>
                <p:nvPr/>
              </p:nvCxnSpPr>
              <p:spPr>
                <a:xfrm>
                  <a:off x="2496"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15" name="Google Shape;6415;p51"/>
                <p:cNvCxnSpPr/>
                <p:nvPr/>
              </p:nvCxnSpPr>
              <p:spPr>
                <a:xfrm>
                  <a:off x="264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16" name="Google Shape;6416;p51"/>
                <p:cNvCxnSpPr/>
                <p:nvPr/>
              </p:nvCxnSpPr>
              <p:spPr>
                <a:xfrm>
                  <a:off x="278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17" name="Google Shape;6417;p51"/>
                <p:cNvCxnSpPr/>
                <p:nvPr/>
              </p:nvCxnSpPr>
              <p:spPr>
                <a:xfrm>
                  <a:off x="292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18" name="Google Shape;6418;p51"/>
                <p:cNvCxnSpPr/>
                <p:nvPr/>
              </p:nvCxnSpPr>
              <p:spPr>
                <a:xfrm>
                  <a:off x="3072"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19" name="Google Shape;6419;p51"/>
                <p:cNvCxnSpPr/>
                <p:nvPr/>
              </p:nvCxnSpPr>
              <p:spPr>
                <a:xfrm>
                  <a:off x="3216"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20" name="Google Shape;6420;p51"/>
                <p:cNvCxnSpPr/>
                <p:nvPr/>
              </p:nvCxnSpPr>
              <p:spPr>
                <a:xfrm>
                  <a:off x="336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21" name="Google Shape;6421;p51"/>
                <p:cNvCxnSpPr/>
                <p:nvPr/>
              </p:nvCxnSpPr>
              <p:spPr>
                <a:xfrm>
                  <a:off x="350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22" name="Google Shape;6422;p51"/>
                <p:cNvCxnSpPr/>
                <p:nvPr/>
              </p:nvCxnSpPr>
              <p:spPr>
                <a:xfrm>
                  <a:off x="364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23" name="Google Shape;6423;p51"/>
                <p:cNvCxnSpPr/>
                <p:nvPr/>
              </p:nvCxnSpPr>
              <p:spPr>
                <a:xfrm>
                  <a:off x="3792"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24" name="Google Shape;6424;p51"/>
                <p:cNvCxnSpPr/>
                <p:nvPr/>
              </p:nvCxnSpPr>
              <p:spPr>
                <a:xfrm>
                  <a:off x="3936"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25" name="Google Shape;6425;p51"/>
                <p:cNvCxnSpPr/>
                <p:nvPr/>
              </p:nvCxnSpPr>
              <p:spPr>
                <a:xfrm>
                  <a:off x="408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26" name="Google Shape;6426;p51"/>
                <p:cNvCxnSpPr/>
                <p:nvPr/>
              </p:nvCxnSpPr>
              <p:spPr>
                <a:xfrm>
                  <a:off x="422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27" name="Google Shape;6427;p51"/>
                <p:cNvCxnSpPr/>
                <p:nvPr/>
              </p:nvCxnSpPr>
              <p:spPr>
                <a:xfrm>
                  <a:off x="436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428" name="Google Shape;6428;p51"/>
                <p:cNvCxnSpPr/>
                <p:nvPr/>
              </p:nvCxnSpPr>
              <p:spPr>
                <a:xfrm>
                  <a:off x="4512" y="3168"/>
                  <a:ext cx="0" cy="576"/>
                </a:xfrm>
                <a:prstGeom prst="straightConnector1">
                  <a:avLst/>
                </a:prstGeom>
                <a:noFill/>
                <a:ln w="9525" cap="flat" cmpd="sng">
                  <a:solidFill>
                    <a:schemeClr val="dk1"/>
                  </a:solidFill>
                  <a:prstDash val="solid"/>
                  <a:round/>
                  <a:headEnd type="none" w="med" len="med"/>
                  <a:tailEnd type="none" w="med" len="med"/>
                </a:ln>
              </p:spPr>
            </p:cxnSp>
          </p:grpSp>
          <p:grpSp>
            <p:nvGrpSpPr>
              <p:cNvPr id="6429" name="Google Shape;6429;p51"/>
              <p:cNvGrpSpPr/>
              <p:nvPr/>
            </p:nvGrpSpPr>
            <p:grpSpPr>
              <a:xfrm>
                <a:off x="2857500" y="4740275"/>
                <a:ext cx="4343400" cy="914400"/>
                <a:chOff x="1848" y="3168"/>
                <a:chExt cx="2736" cy="576"/>
              </a:xfrm>
            </p:grpSpPr>
            <p:cxnSp>
              <p:nvCxnSpPr>
                <p:cNvPr id="6430" name="Google Shape;6430;p51"/>
                <p:cNvCxnSpPr/>
                <p:nvPr/>
              </p:nvCxnSpPr>
              <p:spPr>
                <a:xfrm>
                  <a:off x="184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31" name="Google Shape;6431;p51"/>
                <p:cNvCxnSpPr/>
                <p:nvPr/>
              </p:nvCxnSpPr>
              <p:spPr>
                <a:xfrm>
                  <a:off x="199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32" name="Google Shape;6432;p51"/>
                <p:cNvCxnSpPr/>
                <p:nvPr/>
              </p:nvCxnSpPr>
              <p:spPr>
                <a:xfrm>
                  <a:off x="213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33" name="Google Shape;6433;p51"/>
                <p:cNvCxnSpPr/>
                <p:nvPr/>
              </p:nvCxnSpPr>
              <p:spPr>
                <a:xfrm>
                  <a:off x="228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34" name="Google Shape;6434;p51"/>
                <p:cNvCxnSpPr/>
                <p:nvPr/>
              </p:nvCxnSpPr>
              <p:spPr>
                <a:xfrm>
                  <a:off x="2424"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35" name="Google Shape;6435;p51"/>
                <p:cNvCxnSpPr/>
                <p:nvPr/>
              </p:nvCxnSpPr>
              <p:spPr>
                <a:xfrm>
                  <a:off x="256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36" name="Google Shape;6436;p51"/>
                <p:cNvCxnSpPr/>
                <p:nvPr/>
              </p:nvCxnSpPr>
              <p:spPr>
                <a:xfrm>
                  <a:off x="271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37" name="Google Shape;6437;p51"/>
                <p:cNvCxnSpPr/>
                <p:nvPr/>
              </p:nvCxnSpPr>
              <p:spPr>
                <a:xfrm>
                  <a:off x="285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38" name="Google Shape;6438;p51"/>
                <p:cNvCxnSpPr/>
                <p:nvPr/>
              </p:nvCxnSpPr>
              <p:spPr>
                <a:xfrm>
                  <a:off x="300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39" name="Google Shape;6439;p51"/>
                <p:cNvCxnSpPr/>
                <p:nvPr/>
              </p:nvCxnSpPr>
              <p:spPr>
                <a:xfrm>
                  <a:off x="3144"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40" name="Google Shape;6440;p51"/>
                <p:cNvCxnSpPr/>
                <p:nvPr/>
              </p:nvCxnSpPr>
              <p:spPr>
                <a:xfrm>
                  <a:off x="328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41" name="Google Shape;6441;p51"/>
                <p:cNvCxnSpPr/>
                <p:nvPr/>
              </p:nvCxnSpPr>
              <p:spPr>
                <a:xfrm>
                  <a:off x="343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42" name="Google Shape;6442;p51"/>
                <p:cNvCxnSpPr/>
                <p:nvPr/>
              </p:nvCxnSpPr>
              <p:spPr>
                <a:xfrm>
                  <a:off x="357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43" name="Google Shape;6443;p51"/>
                <p:cNvCxnSpPr/>
                <p:nvPr/>
              </p:nvCxnSpPr>
              <p:spPr>
                <a:xfrm>
                  <a:off x="372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44" name="Google Shape;6444;p51"/>
                <p:cNvCxnSpPr/>
                <p:nvPr/>
              </p:nvCxnSpPr>
              <p:spPr>
                <a:xfrm>
                  <a:off x="3864"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45" name="Google Shape;6445;p51"/>
                <p:cNvCxnSpPr/>
                <p:nvPr/>
              </p:nvCxnSpPr>
              <p:spPr>
                <a:xfrm>
                  <a:off x="400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46" name="Google Shape;6446;p51"/>
                <p:cNvCxnSpPr/>
                <p:nvPr/>
              </p:nvCxnSpPr>
              <p:spPr>
                <a:xfrm>
                  <a:off x="415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47" name="Google Shape;6447;p51"/>
                <p:cNvCxnSpPr/>
                <p:nvPr/>
              </p:nvCxnSpPr>
              <p:spPr>
                <a:xfrm>
                  <a:off x="429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48" name="Google Shape;6448;p51"/>
                <p:cNvCxnSpPr/>
                <p:nvPr/>
              </p:nvCxnSpPr>
              <p:spPr>
                <a:xfrm>
                  <a:off x="444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449" name="Google Shape;6449;p51"/>
                <p:cNvCxnSpPr/>
                <p:nvPr/>
              </p:nvCxnSpPr>
              <p:spPr>
                <a:xfrm>
                  <a:off x="4584" y="3168"/>
                  <a:ext cx="0" cy="576"/>
                </a:xfrm>
                <a:prstGeom prst="straightConnector1">
                  <a:avLst/>
                </a:prstGeom>
                <a:noFill/>
                <a:ln w="9525" cap="flat" cmpd="sng">
                  <a:solidFill>
                    <a:schemeClr val="dk1"/>
                  </a:solidFill>
                  <a:prstDash val="dash"/>
                  <a:round/>
                  <a:headEnd type="none" w="med" len="med"/>
                  <a:tailEnd type="none" w="med" len="med"/>
                </a:ln>
              </p:spPr>
            </p:cxnSp>
          </p:grpSp>
        </p:grpSp>
      </p:grpSp>
      <p:grpSp>
        <p:nvGrpSpPr>
          <p:cNvPr id="6450" name="Google Shape;6450;p51"/>
          <p:cNvGrpSpPr/>
          <p:nvPr/>
        </p:nvGrpSpPr>
        <p:grpSpPr>
          <a:xfrm>
            <a:off x="5551488" y="903288"/>
            <a:ext cx="2584450" cy="887412"/>
            <a:chOff x="3477" y="216"/>
            <a:chExt cx="1707" cy="568"/>
          </a:xfrm>
        </p:grpSpPr>
        <p:grpSp>
          <p:nvGrpSpPr>
            <p:cNvPr id="6451" name="Google Shape;6451;p51"/>
            <p:cNvGrpSpPr/>
            <p:nvPr/>
          </p:nvGrpSpPr>
          <p:grpSpPr>
            <a:xfrm>
              <a:off x="3477" y="528"/>
              <a:ext cx="1707" cy="256"/>
              <a:chOff x="3477" y="288"/>
              <a:chExt cx="1707" cy="256"/>
            </a:xfrm>
          </p:grpSpPr>
          <p:sp>
            <p:nvSpPr>
              <p:cNvPr id="6452" name="Google Shape;6452;p51"/>
              <p:cNvSpPr txBox="1"/>
              <p:nvPr/>
            </p:nvSpPr>
            <p:spPr>
              <a:xfrm>
                <a:off x="3477" y="288"/>
                <a:ext cx="677" cy="2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4 users</a:t>
                </a:r>
                <a:endParaRPr sz="2000">
                  <a:solidFill>
                    <a:schemeClr val="dk1"/>
                  </a:solidFill>
                  <a:latin typeface="Arial"/>
                  <a:ea typeface="Arial"/>
                  <a:cs typeface="Arial"/>
                  <a:sym typeface="Arial"/>
                </a:endParaRPr>
              </a:p>
            </p:txBody>
          </p:sp>
          <p:sp>
            <p:nvSpPr>
              <p:cNvPr id="6453" name="Google Shape;6453;p51"/>
              <p:cNvSpPr/>
              <p:nvPr/>
            </p:nvSpPr>
            <p:spPr>
              <a:xfrm>
                <a:off x="4464" y="352"/>
                <a:ext cx="144" cy="144"/>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454" name="Google Shape;6454;p51"/>
              <p:cNvSpPr/>
              <p:nvPr/>
            </p:nvSpPr>
            <p:spPr>
              <a:xfrm>
                <a:off x="4656" y="352"/>
                <a:ext cx="144" cy="144"/>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455" name="Google Shape;6455;p51"/>
              <p:cNvSpPr/>
              <p:nvPr/>
            </p:nvSpPr>
            <p:spPr>
              <a:xfrm>
                <a:off x="4848" y="352"/>
                <a:ext cx="144" cy="144"/>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6456" name="Google Shape;6456;p51"/>
              <p:cNvSpPr/>
              <p:nvPr/>
            </p:nvSpPr>
            <p:spPr>
              <a:xfrm>
                <a:off x="5040" y="352"/>
                <a:ext cx="144" cy="144"/>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sp>
          <p:nvSpPr>
            <p:cNvPr id="6457" name="Google Shape;6457;p51"/>
            <p:cNvSpPr txBox="1"/>
            <p:nvPr/>
          </p:nvSpPr>
          <p:spPr>
            <a:xfrm>
              <a:off x="3480" y="216"/>
              <a:ext cx="828" cy="2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Example:</a:t>
              </a:r>
              <a:endParaRPr sz="2000">
                <a:solidFill>
                  <a:schemeClr val="dk1"/>
                </a:solidFill>
                <a:latin typeface="Arial"/>
                <a:ea typeface="Arial"/>
                <a:cs typeface="Arial"/>
                <a:sym typeface="Arial"/>
              </a:endParaRPr>
            </a:p>
          </p:txBody>
        </p:sp>
      </p:grpSp>
      <p:sp>
        <p:nvSpPr>
          <p:cNvPr id="6458" name="Google Shape;6458;p5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51</a:t>
            </a:fld>
            <a:endParaRPr sz="1200">
              <a:solidFill>
                <a:schemeClr val="dk1"/>
              </a:solidFill>
              <a:latin typeface="Tahoma"/>
              <a:ea typeface="Tahoma"/>
              <a:cs typeface="Tahoma"/>
              <a:sym typeface="Tahoma"/>
            </a:endParaRPr>
          </a:p>
        </p:txBody>
      </p:sp>
      <p:sp>
        <p:nvSpPr>
          <p:cNvPr id="6459" name="Google Shape;6459;p51"/>
          <p:cNvSpPr txBox="1"/>
          <p:nvPr/>
        </p:nvSpPr>
        <p:spPr>
          <a:xfrm>
            <a:off x="909638" y="3184525"/>
            <a:ext cx="7831137" cy="338138"/>
          </a:xfrm>
          <a:prstGeom prst="rect">
            <a:avLst/>
          </a:prstGeom>
          <a:gradFill>
            <a:gsLst>
              <a:gs pos="0">
                <a:srgbClr val="8DFFD8"/>
              </a:gs>
              <a:gs pos="35000">
                <a:srgbClr val="B0FFE2"/>
              </a:gs>
              <a:gs pos="100000">
                <a:srgbClr val="DFFFF4"/>
              </a:gs>
            </a:gsLst>
            <a:lin ang="16200000" scaled="0"/>
          </a:gradFill>
          <a:ln w="9525" cap="flat" cmpd="sng">
            <a:solidFill>
              <a:srgbClr val="00CB9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Users will access media (e.g. cable) based on DIFFERENT frequency (Hz) allocation</a:t>
            </a:r>
            <a:endParaRPr sz="1600">
              <a:solidFill>
                <a:schemeClr val="dk1"/>
              </a:solidFill>
              <a:latin typeface="Arial"/>
              <a:ea typeface="Arial"/>
              <a:cs typeface="Arial"/>
              <a:sym typeface="Arial"/>
            </a:endParaRPr>
          </a:p>
        </p:txBody>
      </p:sp>
      <p:sp>
        <p:nvSpPr>
          <p:cNvPr id="6460" name="Google Shape;6460;p51"/>
          <p:cNvSpPr txBox="1"/>
          <p:nvPr/>
        </p:nvSpPr>
        <p:spPr>
          <a:xfrm>
            <a:off x="519113" y="6219825"/>
            <a:ext cx="8105775" cy="338138"/>
          </a:xfrm>
          <a:prstGeom prst="rect">
            <a:avLst/>
          </a:prstGeom>
          <a:gradFill>
            <a:gsLst>
              <a:gs pos="0">
                <a:srgbClr val="8DFFD8"/>
              </a:gs>
              <a:gs pos="35000">
                <a:srgbClr val="B0FFE2"/>
              </a:gs>
              <a:gs pos="100000">
                <a:srgbClr val="DFFFF4"/>
              </a:gs>
            </a:gsLst>
            <a:lin ang="16200000" scaled="0"/>
          </a:gradFill>
          <a:ln w="9525" cap="flat" cmpd="sng">
            <a:solidFill>
              <a:srgbClr val="00CB9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Users will access media (e.g. cable) based on DIFFERENT time slot (second) allocation</a:t>
            </a:r>
            <a:endParaRPr sz="16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0"/>
                                        </p:tgtEl>
                                        <p:attrNameLst>
                                          <p:attrName>style.visibility</p:attrName>
                                        </p:attrNameLst>
                                      </p:cBhvr>
                                      <p:to>
                                        <p:strVal val="visible"/>
                                      </p:to>
                                    </p:set>
                                    <p:animEffect transition="in" filter="fade">
                                      <p:cBhvr>
                                        <p:cTn id="7" dur="500"/>
                                        <p:tgtEl>
                                          <p:spTgt spid="6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4"/>
        <p:cNvGrpSpPr/>
        <p:nvPr/>
      </p:nvGrpSpPr>
      <p:grpSpPr>
        <a:xfrm>
          <a:off x="0" y="0"/>
          <a:ext cx="0" cy="0"/>
          <a:chOff x="0" y="0"/>
          <a:chExt cx="0" cy="0"/>
        </a:xfrm>
      </p:grpSpPr>
      <p:pic>
        <p:nvPicPr>
          <p:cNvPr id="6465" name="Google Shape;6465;p52"/>
          <p:cNvPicPr preferRelativeResize="0"/>
          <p:nvPr/>
        </p:nvPicPr>
        <p:blipFill rotWithShape="1">
          <a:blip r:embed="rId3">
            <a:alphaModFix/>
          </a:blip>
          <a:srcRect/>
          <a:stretch/>
        </p:blipFill>
        <p:spPr>
          <a:xfrm>
            <a:off x="395288" y="981075"/>
            <a:ext cx="5915025" cy="4343400"/>
          </a:xfrm>
          <a:prstGeom prst="rect">
            <a:avLst/>
          </a:prstGeom>
          <a:noFill/>
          <a:ln>
            <a:noFill/>
          </a:ln>
        </p:spPr>
      </p:pic>
      <p:sp>
        <p:nvSpPr>
          <p:cNvPr id="6466" name="Google Shape;6466;p52"/>
          <p:cNvSpPr/>
          <p:nvPr/>
        </p:nvSpPr>
        <p:spPr>
          <a:xfrm>
            <a:off x="5940425" y="1506538"/>
            <a:ext cx="3203575" cy="25860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With FDM, each circuit continuously gets a fraction of the bandwidth. </a:t>
            </a:r>
            <a:endParaRPr/>
          </a:p>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With TDM, each circuit gets all of the bandwidth</a:t>
            </a:r>
            <a:endParaRPr/>
          </a:p>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periodically during brief intervals of time (that is, during slots)</a:t>
            </a:r>
            <a:endParaRPr sz="2400">
              <a:solidFill>
                <a:schemeClr val="dk1"/>
              </a:solidFill>
              <a:latin typeface="Arial"/>
              <a:ea typeface="Arial"/>
              <a:cs typeface="Arial"/>
              <a:sym typeface="Arial"/>
            </a:endParaRPr>
          </a:p>
        </p:txBody>
      </p:sp>
      <p:pic>
        <p:nvPicPr>
          <p:cNvPr id="6467" name="Google Shape;6467;p52" descr="Puzzle"/>
          <p:cNvPicPr preferRelativeResize="0"/>
          <p:nvPr/>
        </p:nvPicPr>
        <p:blipFill rotWithShape="1">
          <a:blip r:embed="rId4">
            <a:alphaModFix/>
          </a:blip>
          <a:srcRect/>
          <a:stretch/>
        </p:blipFill>
        <p:spPr>
          <a:xfrm rot="2653558">
            <a:off x="8205788" y="204788"/>
            <a:ext cx="603250" cy="603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72"/>
        <p:cNvGrpSpPr/>
        <p:nvPr/>
      </p:nvGrpSpPr>
      <p:grpSpPr>
        <a:xfrm>
          <a:off x="0" y="0"/>
          <a:ext cx="0" cy="0"/>
          <a:chOff x="0" y="0"/>
          <a:chExt cx="0" cy="0"/>
        </a:xfrm>
      </p:grpSpPr>
      <p:grpSp>
        <p:nvGrpSpPr>
          <p:cNvPr id="6473" name="Google Shape;6473;p53"/>
          <p:cNvGrpSpPr/>
          <p:nvPr/>
        </p:nvGrpSpPr>
        <p:grpSpPr>
          <a:xfrm>
            <a:off x="6327775" y="2809875"/>
            <a:ext cx="1162050" cy="714375"/>
            <a:chOff x="1871277" y="1576300"/>
            <a:chExt cx="1128371" cy="437861"/>
          </a:xfrm>
        </p:grpSpPr>
        <p:sp>
          <p:nvSpPr>
            <p:cNvPr id="6474" name="Google Shape;6474;p53"/>
            <p:cNvSpPr/>
            <p:nvPr/>
          </p:nvSpPr>
          <p:spPr>
            <a:xfrm rot="10800000" flipH="1">
              <a:off x="1874360" y="1695009"/>
              <a:ext cx="1125288" cy="31915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475" name="Google Shape;6475;p53"/>
            <p:cNvSpPr/>
            <p:nvPr/>
          </p:nvSpPr>
          <p:spPr>
            <a:xfrm>
              <a:off x="1871277" y="1739768"/>
              <a:ext cx="1128371" cy="115790"/>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476" name="Google Shape;6476;p53"/>
            <p:cNvSpPr/>
            <p:nvPr/>
          </p:nvSpPr>
          <p:spPr>
            <a:xfrm rot="10800000" flipH="1">
              <a:off x="1871277" y="1576300"/>
              <a:ext cx="1125288" cy="31915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477" name="Google Shape;6477;p53"/>
            <p:cNvSpPr/>
            <p:nvPr/>
          </p:nvSpPr>
          <p:spPr>
            <a:xfrm>
              <a:off x="2159536" y="1673602"/>
              <a:ext cx="548771" cy="160549"/>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478" name="Google Shape;6478;p53"/>
            <p:cNvSpPr/>
            <p:nvPr/>
          </p:nvSpPr>
          <p:spPr>
            <a:xfrm>
              <a:off x="2102501" y="1632735"/>
              <a:ext cx="662841" cy="11189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79" name="Google Shape;6479;p53"/>
            <p:cNvSpPr/>
            <p:nvPr/>
          </p:nvSpPr>
          <p:spPr>
            <a:xfrm>
              <a:off x="2537201" y="1728092"/>
              <a:ext cx="243555" cy="9633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80" name="Google Shape;6480;p53"/>
            <p:cNvSpPr/>
            <p:nvPr/>
          </p:nvSpPr>
          <p:spPr>
            <a:xfrm>
              <a:off x="2090169" y="1730038"/>
              <a:ext cx="240473"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481" name="Google Shape;6481;p53"/>
            <p:cNvCxnSpPr>
              <a:endCxn id="6476" idx="2"/>
            </p:cNvCxnSpPr>
            <p:nvPr/>
          </p:nvCxnSpPr>
          <p:spPr>
            <a:xfrm rot="10800000">
              <a:off x="1871277" y="1735876"/>
              <a:ext cx="30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482" name="Google Shape;6482;p53"/>
            <p:cNvCxnSpPr/>
            <p:nvPr/>
          </p:nvCxnSpPr>
          <p:spPr>
            <a:xfrm rot="10800000">
              <a:off x="2996565" y="1734903"/>
              <a:ext cx="3083" cy="12260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6483" name="Google Shape;6483;p5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6484" name="Google Shape;6484;p53" descr="underline_base"/>
          <p:cNvPicPr preferRelativeResize="0"/>
          <p:nvPr/>
        </p:nvPicPr>
        <p:blipFill rotWithShape="1">
          <a:blip r:embed="rId3">
            <a:alphaModFix/>
          </a:blip>
          <a:srcRect/>
          <a:stretch/>
        </p:blipFill>
        <p:spPr>
          <a:xfrm>
            <a:off x="384175" y="752475"/>
            <a:ext cx="7769225" cy="173038"/>
          </a:xfrm>
          <a:prstGeom prst="rect">
            <a:avLst/>
          </a:prstGeom>
          <a:noFill/>
          <a:ln>
            <a:noFill/>
          </a:ln>
        </p:spPr>
      </p:pic>
      <p:sp>
        <p:nvSpPr>
          <p:cNvPr id="6485" name="Google Shape;6485;p53"/>
          <p:cNvSpPr txBox="1">
            <a:spLocks noGrp="1"/>
          </p:cNvSpPr>
          <p:nvPr>
            <p:ph type="title" idx="4294967295"/>
          </p:nvPr>
        </p:nvSpPr>
        <p:spPr>
          <a:xfrm>
            <a:off x="325438" y="177800"/>
            <a:ext cx="8001000" cy="7683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Packet switching versus circuit switching</a:t>
            </a:r>
            <a:endParaRPr/>
          </a:p>
        </p:txBody>
      </p:sp>
      <p:sp>
        <p:nvSpPr>
          <p:cNvPr id="6486" name="Google Shape;6486;p53"/>
          <p:cNvSpPr txBox="1">
            <a:spLocks noGrp="1"/>
          </p:cNvSpPr>
          <p:nvPr>
            <p:ph type="body" idx="4294967295"/>
          </p:nvPr>
        </p:nvSpPr>
        <p:spPr>
          <a:xfrm>
            <a:off x="533400" y="1981200"/>
            <a:ext cx="3810000" cy="4648200"/>
          </a:xfrm>
          <a:prstGeom prst="rect">
            <a:avLst/>
          </a:prstGeom>
          <a:noFill/>
          <a:ln>
            <a:noFill/>
          </a:ln>
        </p:spPr>
        <p:txBody>
          <a:bodyPr spcFirstLastPara="1" wrap="square" lIns="91425" tIns="45700" rIns="91425" bIns="45700" anchor="t" anchorCtr="0">
            <a:noAutofit/>
          </a:bodyPr>
          <a:lstStyle/>
          <a:p>
            <a:pPr marL="231775" lvl="0" indent="-231775" algn="l" rtl="0">
              <a:lnSpc>
                <a:spcPct val="85000"/>
              </a:lnSpc>
              <a:spcBef>
                <a:spcPts val="0"/>
              </a:spcBef>
              <a:spcAft>
                <a:spcPts val="0"/>
              </a:spcAft>
              <a:buSzPts val="1800"/>
              <a:buFont typeface="Noto Sans Symbols"/>
              <a:buNone/>
            </a:pPr>
            <a:r>
              <a:rPr lang="en-US" sz="2400">
                <a:solidFill>
                  <a:srgbClr val="000099"/>
                </a:solidFill>
              </a:rPr>
              <a:t>example:</a:t>
            </a:r>
            <a:endParaRPr/>
          </a:p>
          <a:p>
            <a:pPr marL="231775" lvl="0" indent="-231775" algn="l" rtl="0">
              <a:lnSpc>
                <a:spcPct val="85000"/>
              </a:lnSpc>
              <a:spcBef>
                <a:spcPts val="480"/>
              </a:spcBef>
              <a:spcAft>
                <a:spcPts val="0"/>
              </a:spcAft>
              <a:buSzPts val="2400"/>
              <a:buChar char="▪"/>
            </a:pPr>
            <a:r>
              <a:rPr lang="en-US" sz="2400"/>
              <a:t>1 Mb/s link</a:t>
            </a:r>
            <a:endParaRPr/>
          </a:p>
          <a:p>
            <a:pPr marL="231775" lvl="0" indent="-231775" algn="l" rtl="0">
              <a:lnSpc>
                <a:spcPct val="85000"/>
              </a:lnSpc>
              <a:spcBef>
                <a:spcPts val="480"/>
              </a:spcBef>
              <a:spcAft>
                <a:spcPts val="0"/>
              </a:spcAft>
              <a:buSzPts val="2400"/>
              <a:buChar char="▪"/>
            </a:pPr>
            <a:r>
              <a:rPr lang="en-US" sz="2400"/>
              <a:t>each user: </a:t>
            </a:r>
            <a:endParaRPr/>
          </a:p>
          <a:p>
            <a:pPr marL="566738" lvl="1" indent="-219075" algn="l" rtl="0">
              <a:lnSpc>
                <a:spcPct val="85000"/>
              </a:lnSpc>
              <a:spcBef>
                <a:spcPts val="400"/>
              </a:spcBef>
              <a:spcAft>
                <a:spcPts val="0"/>
              </a:spcAft>
              <a:buClr>
                <a:schemeClr val="dk1"/>
              </a:buClr>
              <a:buSzPts val="2000"/>
              <a:buFont typeface="Gill Sans"/>
              <a:buChar char="•"/>
            </a:pPr>
            <a:r>
              <a:rPr lang="en-US" sz="2000"/>
              <a:t>100 kb/s when “active”</a:t>
            </a:r>
            <a:endParaRPr sz="2000"/>
          </a:p>
          <a:p>
            <a:pPr marL="566738" lvl="1" indent="-219075" algn="l" rtl="0">
              <a:lnSpc>
                <a:spcPct val="85000"/>
              </a:lnSpc>
              <a:spcBef>
                <a:spcPts val="400"/>
              </a:spcBef>
              <a:spcAft>
                <a:spcPts val="0"/>
              </a:spcAft>
              <a:buClr>
                <a:schemeClr val="dk1"/>
              </a:buClr>
              <a:buSzPts val="2000"/>
              <a:buFont typeface="Gill Sans"/>
              <a:buChar char="•"/>
            </a:pPr>
            <a:r>
              <a:rPr lang="en-US" sz="2000"/>
              <a:t>active 10% of time</a:t>
            </a:r>
            <a:endParaRPr/>
          </a:p>
          <a:p>
            <a:pPr marL="566738" lvl="1" indent="-92075" algn="l" rtl="0">
              <a:lnSpc>
                <a:spcPct val="85000"/>
              </a:lnSpc>
              <a:spcBef>
                <a:spcPts val="400"/>
              </a:spcBef>
              <a:spcAft>
                <a:spcPts val="0"/>
              </a:spcAft>
              <a:buSzPts val="2000"/>
              <a:buNone/>
            </a:pPr>
            <a:endParaRPr sz="2000"/>
          </a:p>
          <a:p>
            <a:pPr marL="231775" lvl="0" indent="-231775" algn="l" rtl="0">
              <a:lnSpc>
                <a:spcPct val="85000"/>
              </a:lnSpc>
              <a:spcBef>
                <a:spcPts val="480"/>
              </a:spcBef>
              <a:spcAft>
                <a:spcPts val="0"/>
              </a:spcAft>
              <a:buSzPts val="2400"/>
              <a:buChar char="▪"/>
            </a:pPr>
            <a:r>
              <a:rPr lang="en-US" sz="2400" i="1">
                <a:solidFill>
                  <a:srgbClr val="CC0000"/>
                </a:solidFill>
              </a:rPr>
              <a:t>circuit-switching:</a:t>
            </a:r>
            <a:r>
              <a:rPr lang="en-US" sz="2400"/>
              <a:t> </a:t>
            </a:r>
            <a:endParaRPr/>
          </a:p>
          <a:p>
            <a:pPr marL="566738" lvl="1" indent="-219075" algn="l" rtl="0">
              <a:lnSpc>
                <a:spcPct val="85000"/>
              </a:lnSpc>
              <a:spcBef>
                <a:spcPts val="400"/>
              </a:spcBef>
              <a:spcAft>
                <a:spcPts val="0"/>
              </a:spcAft>
              <a:buSzPts val="2000"/>
              <a:buChar char="•"/>
            </a:pPr>
            <a:r>
              <a:rPr lang="en-US" sz="2000"/>
              <a:t>10 users</a:t>
            </a:r>
            <a:endParaRPr/>
          </a:p>
          <a:p>
            <a:pPr marL="231775" lvl="0" indent="-231775" algn="l" rtl="0">
              <a:lnSpc>
                <a:spcPct val="85000"/>
              </a:lnSpc>
              <a:spcBef>
                <a:spcPts val="480"/>
              </a:spcBef>
              <a:spcAft>
                <a:spcPts val="0"/>
              </a:spcAft>
              <a:buSzPts val="2400"/>
              <a:buChar char="▪"/>
            </a:pPr>
            <a:r>
              <a:rPr lang="en-US" sz="2400" i="1">
                <a:solidFill>
                  <a:srgbClr val="CC0000"/>
                </a:solidFill>
              </a:rPr>
              <a:t>packet switching:</a:t>
            </a:r>
            <a:r>
              <a:rPr lang="en-US" sz="2400"/>
              <a:t> </a:t>
            </a:r>
            <a:endParaRPr/>
          </a:p>
          <a:p>
            <a:pPr marL="566738" lvl="1" indent="-219075" algn="l" rtl="0">
              <a:lnSpc>
                <a:spcPct val="85000"/>
              </a:lnSpc>
              <a:spcBef>
                <a:spcPts val="400"/>
              </a:spcBef>
              <a:spcAft>
                <a:spcPts val="0"/>
              </a:spcAft>
              <a:buSzPts val="2000"/>
              <a:buChar char="•"/>
            </a:pPr>
            <a:r>
              <a:rPr lang="en-US" sz="2000"/>
              <a:t>with 35 users, probability &gt; 10 active at same time is less than .0004 *</a:t>
            </a:r>
            <a:endParaRPr/>
          </a:p>
          <a:p>
            <a:pPr marL="231775" lvl="0" indent="-79375" algn="l" rtl="0">
              <a:lnSpc>
                <a:spcPct val="85000"/>
              </a:lnSpc>
              <a:spcBef>
                <a:spcPts val="480"/>
              </a:spcBef>
              <a:spcAft>
                <a:spcPts val="0"/>
              </a:spcAft>
              <a:buSzPts val="2400"/>
              <a:buNone/>
            </a:pPr>
            <a:endParaRPr sz="2400"/>
          </a:p>
        </p:txBody>
      </p:sp>
      <p:sp>
        <p:nvSpPr>
          <p:cNvPr id="6487" name="Google Shape;6487;p53"/>
          <p:cNvSpPr txBox="1">
            <a:spLocks noGrp="1"/>
          </p:cNvSpPr>
          <p:nvPr>
            <p:ph type="body" idx="4294967295"/>
          </p:nvPr>
        </p:nvSpPr>
        <p:spPr>
          <a:xfrm>
            <a:off x="368300" y="1122363"/>
            <a:ext cx="8715375" cy="6096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i="1">
                <a:solidFill>
                  <a:srgbClr val="CC0000"/>
                </a:solidFill>
              </a:rPr>
              <a:t>packet switching allows more users to use network!</a:t>
            </a:r>
            <a:endParaRPr/>
          </a:p>
        </p:txBody>
      </p:sp>
      <p:cxnSp>
        <p:nvCxnSpPr>
          <p:cNvPr id="6488" name="Google Shape;6488;p53"/>
          <p:cNvCxnSpPr/>
          <p:nvPr/>
        </p:nvCxnSpPr>
        <p:spPr>
          <a:xfrm>
            <a:off x="5380038" y="2562225"/>
            <a:ext cx="838200" cy="457200"/>
          </a:xfrm>
          <a:prstGeom prst="straightConnector1">
            <a:avLst/>
          </a:prstGeom>
          <a:noFill/>
          <a:ln w="28575" cap="flat" cmpd="sng">
            <a:solidFill>
              <a:srgbClr val="000099"/>
            </a:solidFill>
            <a:prstDash val="solid"/>
            <a:round/>
            <a:headEnd type="none" w="med" len="med"/>
            <a:tailEnd type="none" w="med" len="med"/>
          </a:ln>
        </p:spPr>
      </p:cxnSp>
      <p:cxnSp>
        <p:nvCxnSpPr>
          <p:cNvPr id="6489" name="Google Shape;6489;p53"/>
          <p:cNvCxnSpPr/>
          <p:nvPr/>
        </p:nvCxnSpPr>
        <p:spPr>
          <a:xfrm>
            <a:off x="6218238" y="3019425"/>
            <a:ext cx="2038350" cy="0"/>
          </a:xfrm>
          <a:prstGeom prst="straightConnector1">
            <a:avLst/>
          </a:prstGeom>
          <a:noFill/>
          <a:ln w="28575" cap="flat" cmpd="sng">
            <a:solidFill>
              <a:srgbClr val="000099"/>
            </a:solidFill>
            <a:prstDash val="solid"/>
            <a:round/>
            <a:headEnd type="none" w="med" len="med"/>
            <a:tailEnd type="triangle" w="med" len="med"/>
          </a:ln>
        </p:spPr>
      </p:cxnSp>
      <p:cxnSp>
        <p:nvCxnSpPr>
          <p:cNvPr id="6490" name="Google Shape;6490;p53"/>
          <p:cNvCxnSpPr/>
          <p:nvPr/>
        </p:nvCxnSpPr>
        <p:spPr>
          <a:xfrm>
            <a:off x="6218238" y="3171825"/>
            <a:ext cx="2038350" cy="0"/>
          </a:xfrm>
          <a:prstGeom prst="straightConnector1">
            <a:avLst/>
          </a:prstGeom>
          <a:noFill/>
          <a:ln w="28575" cap="flat" cmpd="sng">
            <a:solidFill>
              <a:schemeClr val="accent2"/>
            </a:solidFill>
            <a:prstDash val="solid"/>
            <a:round/>
            <a:headEnd type="none" w="med" len="med"/>
            <a:tailEnd type="triangle" w="med" len="med"/>
          </a:ln>
        </p:spPr>
      </p:cxnSp>
      <p:cxnSp>
        <p:nvCxnSpPr>
          <p:cNvPr id="6491" name="Google Shape;6491;p53"/>
          <p:cNvCxnSpPr/>
          <p:nvPr/>
        </p:nvCxnSpPr>
        <p:spPr>
          <a:xfrm rot="10800000" flipH="1">
            <a:off x="5456238" y="3171825"/>
            <a:ext cx="762000" cy="609600"/>
          </a:xfrm>
          <a:prstGeom prst="straightConnector1">
            <a:avLst/>
          </a:prstGeom>
          <a:noFill/>
          <a:ln w="28575" cap="flat" cmpd="sng">
            <a:solidFill>
              <a:srgbClr val="000099"/>
            </a:solidFill>
            <a:prstDash val="solid"/>
            <a:round/>
            <a:headEnd type="none" w="med" len="med"/>
            <a:tailEnd type="none" w="med" len="med"/>
          </a:ln>
        </p:spPr>
      </p:cxnSp>
      <p:sp>
        <p:nvSpPr>
          <p:cNvPr id="6492" name="Google Shape;6492;p53"/>
          <p:cNvSpPr txBox="1"/>
          <p:nvPr/>
        </p:nvSpPr>
        <p:spPr>
          <a:xfrm>
            <a:off x="5145088" y="2740025"/>
            <a:ext cx="730250" cy="5810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99"/>
              </a:buClr>
              <a:buSzPts val="2000"/>
              <a:buFont typeface="Noto Sans Symbols"/>
              <a:buNone/>
            </a:pPr>
            <a:r>
              <a:rPr lang="en-US" sz="2000" i="1">
                <a:solidFill>
                  <a:srgbClr val="000099"/>
                </a:solidFill>
                <a:latin typeface="Gill Sans"/>
                <a:ea typeface="Gill Sans"/>
                <a:cs typeface="Gill Sans"/>
                <a:sym typeface="Gill Sans"/>
              </a:rPr>
              <a:t>N</a:t>
            </a:r>
            <a:r>
              <a:rPr lang="en-US" sz="2000">
                <a:solidFill>
                  <a:srgbClr val="000099"/>
                </a:solidFill>
                <a:latin typeface="Gill Sans"/>
                <a:ea typeface="Gill Sans"/>
                <a:cs typeface="Gill Sans"/>
                <a:sym typeface="Gill Sans"/>
              </a:rPr>
              <a:t> </a:t>
            </a:r>
            <a:endParaRPr/>
          </a:p>
          <a:p>
            <a:pPr marL="0" marR="0" lvl="0" indent="0" algn="ctr" rtl="0">
              <a:lnSpc>
                <a:spcPct val="80000"/>
              </a:lnSpc>
              <a:spcBef>
                <a:spcPts val="0"/>
              </a:spcBef>
              <a:spcAft>
                <a:spcPts val="0"/>
              </a:spcAft>
              <a:buClr>
                <a:srgbClr val="000099"/>
              </a:buClr>
              <a:buSzPts val="2000"/>
              <a:buFont typeface="Noto Sans Symbols"/>
              <a:buNone/>
            </a:pPr>
            <a:r>
              <a:rPr lang="en-US" sz="2000">
                <a:solidFill>
                  <a:srgbClr val="000099"/>
                </a:solidFill>
                <a:latin typeface="Gill Sans"/>
                <a:ea typeface="Gill Sans"/>
                <a:cs typeface="Gill Sans"/>
                <a:sym typeface="Gill Sans"/>
              </a:rPr>
              <a:t>users</a:t>
            </a:r>
            <a:endParaRPr/>
          </a:p>
        </p:txBody>
      </p:sp>
      <p:sp>
        <p:nvSpPr>
          <p:cNvPr id="6493" name="Google Shape;6493;p53"/>
          <p:cNvSpPr txBox="1"/>
          <p:nvPr/>
        </p:nvSpPr>
        <p:spPr>
          <a:xfrm>
            <a:off x="7542213" y="3303588"/>
            <a:ext cx="1468437"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1 Mbps link</a:t>
            </a:r>
            <a:endParaRPr/>
          </a:p>
        </p:txBody>
      </p:sp>
      <p:cxnSp>
        <p:nvCxnSpPr>
          <p:cNvPr id="6494" name="Google Shape;6494;p53"/>
          <p:cNvCxnSpPr/>
          <p:nvPr/>
        </p:nvCxnSpPr>
        <p:spPr>
          <a:xfrm>
            <a:off x="7491413" y="3100388"/>
            <a:ext cx="1409700" cy="0"/>
          </a:xfrm>
          <a:prstGeom prst="straightConnector1">
            <a:avLst/>
          </a:prstGeom>
          <a:noFill/>
          <a:ln w="28575" cap="flat" cmpd="sng">
            <a:solidFill>
              <a:schemeClr val="dk1"/>
            </a:solidFill>
            <a:prstDash val="solid"/>
            <a:round/>
            <a:headEnd type="none" w="med" len="med"/>
            <a:tailEnd type="none" w="med" len="med"/>
          </a:ln>
        </p:spPr>
      </p:cxnSp>
      <p:grpSp>
        <p:nvGrpSpPr>
          <p:cNvPr id="6495" name="Google Shape;6495;p53"/>
          <p:cNvGrpSpPr/>
          <p:nvPr/>
        </p:nvGrpSpPr>
        <p:grpSpPr>
          <a:xfrm>
            <a:off x="4719638" y="4767263"/>
            <a:ext cx="4168775" cy="985837"/>
            <a:chOff x="3016" y="3097"/>
            <a:chExt cx="2626" cy="621"/>
          </a:xfrm>
        </p:grpSpPr>
        <p:sp>
          <p:nvSpPr>
            <p:cNvPr id="6496" name="Google Shape;6496;p53"/>
            <p:cNvSpPr txBox="1"/>
            <p:nvPr/>
          </p:nvSpPr>
          <p:spPr>
            <a:xfrm>
              <a:off x="3016" y="3097"/>
              <a:ext cx="2626"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i="1">
                  <a:solidFill>
                    <a:srgbClr val="CC0000"/>
                  </a:solidFill>
                  <a:latin typeface="Gill Sans"/>
                  <a:ea typeface="Gill Sans"/>
                  <a:cs typeface="Gill Sans"/>
                  <a:sym typeface="Gill Sans"/>
                </a:rPr>
                <a:t>Q:</a:t>
              </a:r>
              <a:r>
                <a:rPr lang="en-US" sz="2400">
                  <a:solidFill>
                    <a:schemeClr val="dk1"/>
                  </a:solidFill>
                  <a:latin typeface="Gill Sans"/>
                  <a:ea typeface="Gill Sans"/>
                  <a:cs typeface="Gill Sans"/>
                  <a:sym typeface="Gill Sans"/>
                </a:rPr>
                <a:t> how did we get value 0.0004?</a:t>
              </a:r>
              <a:endParaRPr/>
            </a:p>
          </p:txBody>
        </p:sp>
        <p:sp>
          <p:nvSpPr>
            <p:cNvPr id="6497" name="Google Shape;6497;p53"/>
            <p:cNvSpPr txBox="1"/>
            <p:nvPr/>
          </p:nvSpPr>
          <p:spPr>
            <a:xfrm>
              <a:off x="3031" y="3430"/>
              <a:ext cx="2533"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i="1">
                  <a:solidFill>
                    <a:srgbClr val="CC0000"/>
                  </a:solidFill>
                  <a:latin typeface="Gill Sans"/>
                  <a:ea typeface="Gill Sans"/>
                  <a:cs typeface="Gill Sans"/>
                  <a:sym typeface="Gill Sans"/>
                </a:rPr>
                <a:t>Q:</a:t>
              </a:r>
              <a:r>
                <a:rPr lang="en-US" sz="2400">
                  <a:solidFill>
                    <a:schemeClr val="dk1"/>
                  </a:solidFill>
                  <a:latin typeface="Gill Sans"/>
                  <a:ea typeface="Gill Sans"/>
                  <a:cs typeface="Gill Sans"/>
                  <a:sym typeface="Gill Sans"/>
                </a:rPr>
                <a:t> what happens if &gt; 35 users ?</a:t>
              </a:r>
              <a:endParaRPr/>
            </a:p>
          </p:txBody>
        </p:sp>
      </p:grpSp>
      <p:sp>
        <p:nvSpPr>
          <p:cNvPr id="6498" name="Google Shape;6498;p53"/>
          <p:cNvSpPr txBox="1"/>
          <p:nvPr/>
        </p:nvSpPr>
        <p:spPr>
          <a:xfrm rot="5273514">
            <a:off x="4791869" y="2780507"/>
            <a:ext cx="736600"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Noto Sans Symbols"/>
              <a:buNone/>
            </a:pPr>
            <a:r>
              <a:rPr lang="en-US" sz="2800" b="1">
                <a:solidFill>
                  <a:schemeClr val="dk1"/>
                </a:solidFill>
                <a:latin typeface="Arial"/>
                <a:ea typeface="Arial"/>
                <a:cs typeface="Arial"/>
                <a:sym typeface="Arial"/>
              </a:rPr>
              <a:t>…..</a:t>
            </a:r>
            <a:endParaRPr/>
          </a:p>
        </p:txBody>
      </p:sp>
      <p:grpSp>
        <p:nvGrpSpPr>
          <p:cNvPr id="6499" name="Google Shape;6499;p53"/>
          <p:cNvGrpSpPr/>
          <p:nvPr/>
        </p:nvGrpSpPr>
        <p:grpSpPr>
          <a:xfrm>
            <a:off x="4646613" y="2066925"/>
            <a:ext cx="779462" cy="679450"/>
            <a:chOff x="-44" y="1473"/>
            <a:chExt cx="981" cy="1105"/>
          </a:xfrm>
        </p:grpSpPr>
        <p:pic>
          <p:nvPicPr>
            <p:cNvPr id="6500" name="Google Shape;6500;p53"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6501" name="Google Shape;6501;p5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6502" name="Google Shape;6502;p53"/>
          <p:cNvGrpSpPr/>
          <p:nvPr/>
        </p:nvGrpSpPr>
        <p:grpSpPr>
          <a:xfrm>
            <a:off x="4651375" y="3392488"/>
            <a:ext cx="779463" cy="679450"/>
            <a:chOff x="-44" y="1473"/>
            <a:chExt cx="981" cy="1105"/>
          </a:xfrm>
        </p:grpSpPr>
        <p:pic>
          <p:nvPicPr>
            <p:cNvPr id="6503" name="Google Shape;6503;p53"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6504" name="Google Shape;6504;p5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505" name="Google Shape;6505;p5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53</a:t>
            </a:fld>
            <a:endParaRPr sz="1200">
              <a:solidFill>
                <a:schemeClr val="dk1"/>
              </a:solidFill>
              <a:latin typeface="Tahoma"/>
              <a:ea typeface="Tahoma"/>
              <a:cs typeface="Tahoma"/>
              <a:sym typeface="Tahom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09"/>
        <p:cNvGrpSpPr/>
        <p:nvPr/>
      </p:nvGrpSpPr>
      <p:grpSpPr>
        <a:xfrm>
          <a:off x="0" y="0"/>
          <a:ext cx="0" cy="0"/>
          <a:chOff x="0" y="0"/>
          <a:chExt cx="0" cy="0"/>
        </a:xfrm>
      </p:grpSpPr>
      <p:pic>
        <p:nvPicPr>
          <p:cNvPr id="6510" name="Google Shape;6510;p54" descr="C:\Users\0wner\Downloads\compsec\WhatsApp Image 2019-09-08 at 1.02.53 PM.jpeg"/>
          <p:cNvPicPr preferRelativeResize="0"/>
          <p:nvPr/>
        </p:nvPicPr>
        <p:blipFill rotWithShape="1">
          <a:blip r:embed="rId3">
            <a:alphaModFix/>
          </a:blip>
          <a:srcRect/>
          <a:stretch/>
        </p:blipFill>
        <p:spPr>
          <a:xfrm>
            <a:off x="611188" y="260350"/>
            <a:ext cx="8064500" cy="5989638"/>
          </a:xfrm>
          <a:prstGeom prst="rect">
            <a:avLst/>
          </a:prstGeom>
          <a:noFill/>
          <a:ln>
            <a:noFill/>
          </a:ln>
        </p:spPr>
      </p:pic>
      <p:sp>
        <p:nvSpPr>
          <p:cNvPr id="6511" name="Google Shape;6511;p54"/>
          <p:cNvSpPr txBox="1"/>
          <p:nvPr/>
        </p:nvSpPr>
        <p:spPr>
          <a:xfrm>
            <a:off x="323850" y="260350"/>
            <a:ext cx="6335713" cy="3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600"/>
              <a:buFont typeface="Noto Sans Symbols"/>
              <a:buNone/>
            </a:pPr>
            <a:r>
              <a:rPr lang="en-US" sz="1600" i="1">
                <a:solidFill>
                  <a:srgbClr val="C00000"/>
                </a:solidFill>
                <a:latin typeface="Arial"/>
                <a:ea typeface="Arial"/>
                <a:cs typeface="Arial"/>
                <a:sym typeface="Arial"/>
              </a:rPr>
              <a:t>Not part of your syllabus – just extra knowledge</a:t>
            </a:r>
            <a:endParaRPr sz="1600" i="1">
              <a:solidFill>
                <a:srgbClr val="C00000"/>
              </a:solidFill>
              <a:latin typeface="Arial"/>
              <a:ea typeface="Arial"/>
              <a:cs typeface="Arial"/>
              <a:sym typeface="Arial"/>
            </a:endParaRPr>
          </a:p>
        </p:txBody>
      </p:sp>
      <p:pic>
        <p:nvPicPr>
          <p:cNvPr id="6512" name="Google Shape;6512;p54" descr="Puzzle"/>
          <p:cNvPicPr preferRelativeResize="0"/>
          <p:nvPr/>
        </p:nvPicPr>
        <p:blipFill rotWithShape="1">
          <a:blip r:embed="rId4">
            <a:alphaModFix/>
          </a:blip>
          <a:srcRect/>
          <a:stretch/>
        </p:blipFill>
        <p:spPr>
          <a:xfrm rot="2653558">
            <a:off x="8205788" y="204788"/>
            <a:ext cx="603250" cy="603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17"/>
        <p:cNvGrpSpPr/>
        <p:nvPr/>
      </p:nvGrpSpPr>
      <p:grpSpPr>
        <a:xfrm>
          <a:off x="0" y="0"/>
          <a:ext cx="0" cy="0"/>
          <a:chOff x="0" y="0"/>
          <a:chExt cx="0" cy="0"/>
        </a:xfrm>
      </p:grpSpPr>
      <p:sp>
        <p:nvSpPr>
          <p:cNvPr id="6518" name="Google Shape;6518;p55"/>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6519" name="Google Shape;6519;p55"/>
          <p:cNvSpPr txBox="1">
            <a:spLocks noGrp="1"/>
          </p:cNvSpPr>
          <p:nvPr>
            <p:ph type="body" idx="4294967295"/>
          </p:nvPr>
        </p:nvSpPr>
        <p:spPr>
          <a:xfrm>
            <a:off x="431800" y="1720850"/>
            <a:ext cx="8196263" cy="4648200"/>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a:t>great for bursty data</a:t>
            </a:r>
            <a:endParaRPr/>
          </a:p>
          <a:p>
            <a:pPr marL="682625" lvl="1" indent="-225425" algn="l" rtl="0">
              <a:lnSpc>
                <a:spcPct val="85000"/>
              </a:lnSpc>
              <a:spcBef>
                <a:spcPts val="480"/>
              </a:spcBef>
              <a:spcAft>
                <a:spcPts val="0"/>
              </a:spcAft>
              <a:buSzPts val="2400"/>
              <a:buChar char="•"/>
            </a:pPr>
            <a:r>
              <a:rPr lang="en-US"/>
              <a:t>resource sharing</a:t>
            </a:r>
            <a:endParaRPr/>
          </a:p>
          <a:p>
            <a:pPr marL="682625" lvl="1" indent="-225425" algn="l" rtl="0">
              <a:lnSpc>
                <a:spcPct val="85000"/>
              </a:lnSpc>
              <a:spcBef>
                <a:spcPts val="480"/>
              </a:spcBef>
              <a:spcAft>
                <a:spcPts val="0"/>
              </a:spcAft>
              <a:buSzPts val="2400"/>
              <a:buChar char="•"/>
            </a:pPr>
            <a:r>
              <a:rPr lang="en-US"/>
              <a:t>simpler, no call setup</a:t>
            </a:r>
            <a:endParaRPr sz="2000"/>
          </a:p>
          <a:p>
            <a:pPr marL="287338" lvl="0" indent="-287338" algn="l" rtl="0">
              <a:lnSpc>
                <a:spcPct val="85000"/>
              </a:lnSpc>
              <a:spcBef>
                <a:spcPts val="480"/>
              </a:spcBef>
              <a:spcAft>
                <a:spcPts val="0"/>
              </a:spcAft>
              <a:buSzPts val="2400"/>
              <a:buChar char="▪"/>
            </a:pPr>
            <a:r>
              <a:rPr lang="en-US" sz="2400">
                <a:solidFill>
                  <a:srgbClr val="CC0000"/>
                </a:solidFill>
              </a:rPr>
              <a:t>excessive congestion possible:</a:t>
            </a:r>
            <a:r>
              <a:rPr lang="en-US" sz="2400"/>
              <a:t> packet delay and loss</a:t>
            </a:r>
            <a:endParaRPr/>
          </a:p>
          <a:p>
            <a:pPr marL="682625" lvl="1" indent="-225425" algn="l" rtl="0">
              <a:lnSpc>
                <a:spcPct val="85000"/>
              </a:lnSpc>
              <a:spcBef>
                <a:spcPts val="480"/>
              </a:spcBef>
              <a:spcAft>
                <a:spcPts val="0"/>
              </a:spcAft>
              <a:buSzPts val="2400"/>
              <a:buChar char="•"/>
            </a:pPr>
            <a:r>
              <a:rPr lang="en-US"/>
              <a:t>protocols needed for reliable data transfer, congestion control</a:t>
            </a:r>
            <a:endParaRPr sz="2000"/>
          </a:p>
          <a:p>
            <a:pPr marL="287338" lvl="0" indent="-287338" algn="l" rtl="0">
              <a:lnSpc>
                <a:spcPct val="85000"/>
              </a:lnSpc>
              <a:spcBef>
                <a:spcPts val="480"/>
              </a:spcBef>
              <a:spcAft>
                <a:spcPts val="0"/>
              </a:spcAft>
              <a:buSzPts val="2400"/>
              <a:buChar char="▪"/>
            </a:pPr>
            <a:r>
              <a:rPr lang="en-US" sz="2400" i="1">
                <a:solidFill>
                  <a:srgbClr val="CC0000"/>
                </a:solidFill>
              </a:rPr>
              <a:t>Q:</a:t>
            </a:r>
            <a:r>
              <a:rPr lang="en-US" sz="2400">
                <a:solidFill>
                  <a:srgbClr val="CC0000"/>
                </a:solidFill>
              </a:rPr>
              <a:t> How to provide circuit-like behavior?</a:t>
            </a:r>
            <a:endParaRPr/>
          </a:p>
          <a:p>
            <a:pPr marL="682625" lvl="1" indent="-225425" algn="l" rtl="0">
              <a:lnSpc>
                <a:spcPct val="85000"/>
              </a:lnSpc>
              <a:spcBef>
                <a:spcPts val="480"/>
              </a:spcBef>
              <a:spcAft>
                <a:spcPts val="0"/>
              </a:spcAft>
              <a:buSzPts val="2400"/>
              <a:buChar char="•"/>
            </a:pPr>
            <a:r>
              <a:rPr lang="en-US"/>
              <a:t>bandwidth guarantees needed for audio/video apps</a:t>
            </a:r>
            <a:endParaRPr/>
          </a:p>
          <a:p>
            <a:pPr marL="682625" lvl="1" indent="-225425" algn="l" rtl="0">
              <a:lnSpc>
                <a:spcPct val="85000"/>
              </a:lnSpc>
              <a:spcBef>
                <a:spcPts val="480"/>
              </a:spcBef>
              <a:spcAft>
                <a:spcPts val="0"/>
              </a:spcAft>
              <a:buSzPts val="2400"/>
              <a:buChar char="•"/>
            </a:pPr>
            <a:r>
              <a:rPr lang="en-US"/>
              <a:t>still an unsolved problem (chapter 7)</a:t>
            </a:r>
            <a:endParaRPr sz="2000"/>
          </a:p>
        </p:txBody>
      </p:sp>
      <p:sp>
        <p:nvSpPr>
          <p:cNvPr id="6520" name="Google Shape;6520;p55"/>
          <p:cNvSpPr txBox="1">
            <a:spLocks noGrp="1"/>
          </p:cNvSpPr>
          <p:nvPr>
            <p:ph type="body" idx="4294967295"/>
          </p:nvPr>
        </p:nvSpPr>
        <p:spPr>
          <a:xfrm>
            <a:off x="274638" y="1196975"/>
            <a:ext cx="7620000" cy="6096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a:solidFill>
                  <a:srgbClr val="CC0000"/>
                </a:solidFill>
              </a:rPr>
              <a:t>is packet switching a “slam dunk winner?”</a:t>
            </a:r>
            <a:endParaRPr>
              <a:solidFill>
                <a:srgbClr val="CC0000"/>
              </a:solidFill>
            </a:endParaRPr>
          </a:p>
        </p:txBody>
      </p:sp>
      <p:sp>
        <p:nvSpPr>
          <p:cNvPr id="6521" name="Google Shape;6521;p55"/>
          <p:cNvSpPr txBox="1"/>
          <p:nvPr/>
        </p:nvSpPr>
        <p:spPr>
          <a:xfrm>
            <a:off x="352425" y="5472113"/>
            <a:ext cx="8234363" cy="822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i="1">
                <a:solidFill>
                  <a:srgbClr val="CC0000"/>
                </a:solidFill>
                <a:latin typeface="Gill Sans"/>
                <a:ea typeface="Gill Sans"/>
                <a:cs typeface="Gill Sans"/>
                <a:sym typeface="Gill Sans"/>
              </a:rPr>
              <a:t>Q:</a:t>
            </a:r>
            <a:r>
              <a:rPr lang="en-US" sz="2400">
                <a:solidFill>
                  <a:schemeClr val="dk1"/>
                </a:solidFill>
                <a:latin typeface="Gill Sans"/>
                <a:ea typeface="Gill Sans"/>
                <a:cs typeface="Gill Sans"/>
                <a:sym typeface="Gill Sans"/>
              </a:rPr>
              <a:t>  human analogies of reserved resources (circuit switching) versus on-demand allocation (packet-switching)?</a:t>
            </a:r>
            <a:endParaRPr/>
          </a:p>
        </p:txBody>
      </p:sp>
      <p:pic>
        <p:nvPicPr>
          <p:cNvPr id="6522" name="Google Shape;6522;p55" descr="underline_base"/>
          <p:cNvPicPr preferRelativeResize="0"/>
          <p:nvPr/>
        </p:nvPicPr>
        <p:blipFill rotWithShape="1">
          <a:blip r:embed="rId3">
            <a:alphaModFix/>
          </a:blip>
          <a:srcRect/>
          <a:stretch/>
        </p:blipFill>
        <p:spPr>
          <a:xfrm>
            <a:off x="384175" y="752475"/>
            <a:ext cx="7769225" cy="173038"/>
          </a:xfrm>
          <a:prstGeom prst="rect">
            <a:avLst/>
          </a:prstGeom>
          <a:noFill/>
          <a:ln>
            <a:noFill/>
          </a:ln>
        </p:spPr>
      </p:pic>
      <p:sp>
        <p:nvSpPr>
          <p:cNvPr id="6523" name="Google Shape;6523;p55"/>
          <p:cNvSpPr/>
          <p:nvPr/>
        </p:nvSpPr>
        <p:spPr>
          <a:xfrm>
            <a:off x="325438" y="177800"/>
            <a:ext cx="8001000" cy="768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3600"/>
              <a:buFont typeface="Noto Sans Symbols"/>
              <a:buNone/>
            </a:pPr>
            <a:r>
              <a:rPr lang="en-US" sz="3600">
                <a:solidFill>
                  <a:srgbClr val="000099"/>
                </a:solidFill>
                <a:latin typeface="Gill Sans"/>
                <a:ea typeface="Gill Sans"/>
                <a:cs typeface="Gill Sans"/>
                <a:sym typeface="Gill Sans"/>
              </a:rPr>
              <a:t>Packet switching versus circuit switching</a:t>
            </a:r>
            <a:endParaRPr sz="4400">
              <a:solidFill>
                <a:srgbClr val="000099"/>
              </a:solidFill>
              <a:latin typeface="Gill Sans"/>
              <a:ea typeface="Gill Sans"/>
              <a:cs typeface="Gill Sans"/>
              <a:sym typeface="Gill Sans"/>
            </a:endParaRPr>
          </a:p>
        </p:txBody>
      </p:sp>
      <p:sp>
        <p:nvSpPr>
          <p:cNvPr id="6524" name="Google Shape;6524;p55"/>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55</a:t>
            </a:fld>
            <a:endParaRPr sz="1200">
              <a:solidFill>
                <a:schemeClr val="dk1"/>
              </a:solidFill>
              <a:latin typeface="Tahoma"/>
              <a:ea typeface="Tahoma"/>
              <a:cs typeface="Tahoma"/>
              <a:sym typeface="Tahom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28"/>
        <p:cNvGrpSpPr/>
        <p:nvPr/>
      </p:nvGrpSpPr>
      <p:grpSpPr>
        <a:xfrm>
          <a:off x="0" y="0"/>
          <a:ext cx="0" cy="0"/>
          <a:chOff x="0" y="0"/>
          <a:chExt cx="0" cy="0"/>
        </a:xfrm>
      </p:grpSpPr>
      <p:sp>
        <p:nvSpPr>
          <p:cNvPr id="6529" name="Google Shape;6529;p56"/>
          <p:cNvSpPr txBox="1">
            <a:spLocks noGrp="1"/>
          </p:cNvSpPr>
          <p:nvPr>
            <p:ph type="body" idx="4294967295"/>
          </p:nvPr>
        </p:nvSpPr>
        <p:spPr>
          <a:xfrm>
            <a:off x="395288" y="333375"/>
            <a:ext cx="8443912" cy="457200"/>
          </a:xfrm>
          <a:prstGeom prst="rect">
            <a:avLst/>
          </a:prstGeom>
          <a:noFill/>
          <a:ln>
            <a:noFill/>
          </a:ln>
        </p:spPr>
        <p:txBody>
          <a:bodyPr spcFirstLastPara="1" wrap="square" lIns="91425" tIns="45700" rIns="91425" bIns="45700" anchor="t" anchorCtr="0">
            <a:normAutofit fontScale="92500"/>
          </a:bodyPr>
          <a:lstStyle/>
          <a:p>
            <a:pPr marL="342900" lvl="0" indent="-342900" algn="ctr" rtl="0">
              <a:lnSpc>
                <a:spcPct val="85000"/>
              </a:lnSpc>
              <a:spcBef>
                <a:spcPts val="0"/>
              </a:spcBef>
              <a:spcAft>
                <a:spcPts val="0"/>
              </a:spcAft>
              <a:buSzPct val="100000"/>
              <a:buFont typeface="Tahoma"/>
              <a:buNone/>
            </a:pPr>
            <a:r>
              <a:rPr lang="en-US" b="1">
                <a:solidFill>
                  <a:srgbClr val="C00000"/>
                </a:solidFill>
              </a:rPr>
              <a:t>Circuit Switched – Connection-Oriented Networks</a:t>
            </a:r>
            <a:endParaRPr/>
          </a:p>
        </p:txBody>
      </p:sp>
      <p:pic>
        <p:nvPicPr>
          <p:cNvPr id="6530" name="Google Shape;6530;p56" descr="Netarc05"/>
          <p:cNvPicPr preferRelativeResize="0"/>
          <p:nvPr/>
        </p:nvPicPr>
        <p:blipFill rotWithShape="1">
          <a:blip r:embed="rId3">
            <a:alphaModFix/>
          </a:blip>
          <a:srcRect/>
          <a:stretch/>
        </p:blipFill>
        <p:spPr>
          <a:xfrm>
            <a:off x="684213" y="1052513"/>
            <a:ext cx="8001000" cy="4591050"/>
          </a:xfrm>
          <a:prstGeom prst="rect">
            <a:avLst/>
          </a:prstGeom>
          <a:noFill/>
          <a:ln>
            <a:noFill/>
          </a:ln>
        </p:spPr>
      </p:pic>
      <p:pic>
        <p:nvPicPr>
          <p:cNvPr id="6531" name="Google Shape;6531;p56" descr="Puzzle"/>
          <p:cNvPicPr preferRelativeResize="0"/>
          <p:nvPr/>
        </p:nvPicPr>
        <p:blipFill rotWithShape="1">
          <a:blip r:embed="rId4">
            <a:alphaModFix/>
          </a:blip>
          <a:srcRect/>
          <a:stretch/>
        </p:blipFill>
        <p:spPr>
          <a:xfrm rot="2653558">
            <a:off x="8464550" y="31750"/>
            <a:ext cx="603250" cy="603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35"/>
        <p:cNvGrpSpPr/>
        <p:nvPr/>
      </p:nvGrpSpPr>
      <p:grpSpPr>
        <a:xfrm>
          <a:off x="0" y="0"/>
          <a:ext cx="0" cy="0"/>
          <a:chOff x="0" y="0"/>
          <a:chExt cx="0" cy="0"/>
        </a:xfrm>
      </p:grpSpPr>
      <p:sp>
        <p:nvSpPr>
          <p:cNvPr id="6536" name="Google Shape;6536;p57"/>
          <p:cNvSpPr txBox="1">
            <a:spLocks noGrp="1"/>
          </p:cNvSpPr>
          <p:nvPr>
            <p:ph type="body" idx="4294967295"/>
          </p:nvPr>
        </p:nvSpPr>
        <p:spPr>
          <a:xfrm>
            <a:off x="468313" y="260350"/>
            <a:ext cx="8370887" cy="457200"/>
          </a:xfrm>
          <a:prstGeom prst="rect">
            <a:avLst/>
          </a:prstGeom>
          <a:noFill/>
          <a:ln>
            <a:noFill/>
          </a:ln>
        </p:spPr>
        <p:txBody>
          <a:bodyPr spcFirstLastPara="1" wrap="square" lIns="91425" tIns="45700" rIns="91425" bIns="45700" anchor="t" anchorCtr="0">
            <a:noAutofit/>
          </a:bodyPr>
          <a:lstStyle/>
          <a:p>
            <a:pPr marL="342900" lvl="0" indent="-342900" algn="ctr" rtl="0">
              <a:lnSpc>
                <a:spcPct val="85000"/>
              </a:lnSpc>
              <a:spcBef>
                <a:spcPts val="0"/>
              </a:spcBef>
              <a:spcAft>
                <a:spcPts val="0"/>
              </a:spcAft>
              <a:buSzPts val="2800"/>
              <a:buFont typeface="Tahoma"/>
              <a:buNone/>
            </a:pPr>
            <a:r>
              <a:rPr lang="en-US" b="1">
                <a:solidFill>
                  <a:srgbClr val="C00000"/>
                </a:solidFill>
              </a:rPr>
              <a:t>Packet Switched – Connectionless Networks</a:t>
            </a:r>
            <a:endParaRPr/>
          </a:p>
        </p:txBody>
      </p:sp>
      <p:pic>
        <p:nvPicPr>
          <p:cNvPr id="6537" name="Google Shape;6537;p57" descr="Netarc06"/>
          <p:cNvPicPr preferRelativeResize="0"/>
          <p:nvPr/>
        </p:nvPicPr>
        <p:blipFill rotWithShape="1">
          <a:blip r:embed="rId3">
            <a:alphaModFix/>
          </a:blip>
          <a:srcRect/>
          <a:stretch/>
        </p:blipFill>
        <p:spPr>
          <a:xfrm>
            <a:off x="1042988" y="981075"/>
            <a:ext cx="7162800" cy="4960938"/>
          </a:xfrm>
          <a:prstGeom prst="rect">
            <a:avLst/>
          </a:prstGeom>
          <a:noFill/>
          <a:ln>
            <a:noFill/>
          </a:ln>
        </p:spPr>
      </p:pic>
      <p:pic>
        <p:nvPicPr>
          <p:cNvPr id="6538" name="Google Shape;6538;p57" descr="Puzzle"/>
          <p:cNvPicPr preferRelativeResize="0"/>
          <p:nvPr/>
        </p:nvPicPr>
        <p:blipFill rotWithShape="1">
          <a:blip r:embed="rId4">
            <a:alphaModFix/>
          </a:blip>
          <a:srcRect/>
          <a:stretch/>
        </p:blipFill>
        <p:spPr>
          <a:xfrm rot="2653558">
            <a:off x="8415338" y="125413"/>
            <a:ext cx="603250" cy="603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42"/>
        <p:cNvGrpSpPr/>
        <p:nvPr/>
      </p:nvGrpSpPr>
      <p:grpSpPr>
        <a:xfrm>
          <a:off x="0" y="0"/>
          <a:ext cx="0" cy="0"/>
          <a:chOff x="0" y="0"/>
          <a:chExt cx="0" cy="0"/>
        </a:xfrm>
      </p:grpSpPr>
      <p:graphicFrame>
        <p:nvGraphicFramePr>
          <p:cNvPr id="6543" name="Google Shape;6543;p58"/>
          <p:cNvGraphicFramePr/>
          <p:nvPr/>
        </p:nvGraphicFramePr>
        <p:xfrm>
          <a:off x="395288" y="549275"/>
          <a:ext cx="8334400" cy="5359425"/>
        </p:xfrm>
        <a:graphic>
          <a:graphicData uri="http://schemas.openxmlformats.org/drawingml/2006/table">
            <a:tbl>
              <a:tblPr>
                <a:noFill/>
                <a:tableStyleId>{F26F436A-278F-420F-904B-CE08EFE0C411}</a:tableStyleId>
              </a:tblPr>
              <a:tblGrid>
                <a:gridCol w="4167200">
                  <a:extLst>
                    <a:ext uri="{9D8B030D-6E8A-4147-A177-3AD203B41FA5}">
                      <a16:colId xmlns:a16="http://schemas.microsoft.com/office/drawing/2014/main" val="20000"/>
                    </a:ext>
                  </a:extLst>
                </a:gridCol>
                <a:gridCol w="4167200">
                  <a:extLst>
                    <a:ext uri="{9D8B030D-6E8A-4147-A177-3AD203B41FA5}">
                      <a16:colId xmlns:a16="http://schemas.microsoft.com/office/drawing/2014/main" val="20001"/>
                    </a:ext>
                  </a:extLst>
                </a:gridCol>
              </a:tblGrid>
              <a:tr h="1123300">
                <a:tc>
                  <a:txBody>
                    <a:bodyPr/>
                    <a:lstStyle/>
                    <a:p>
                      <a:pPr marL="0" marR="0" lvl="0" indent="0" algn="l" rtl="0">
                        <a:lnSpc>
                          <a:spcPct val="100000"/>
                        </a:lnSpc>
                        <a:spcBef>
                          <a:spcPts val="0"/>
                        </a:spcBef>
                        <a:spcAft>
                          <a:spcPts val="0"/>
                        </a:spcAft>
                        <a:buClr>
                          <a:srgbClr val="FFFF00"/>
                        </a:buClr>
                        <a:buSzPts val="2400"/>
                        <a:buFont typeface="Tahoma"/>
                        <a:buNone/>
                      </a:pPr>
                      <a:r>
                        <a:rPr lang="en-US" sz="2400" b="1" i="0" u="none" strike="noStrike" cap="none">
                          <a:solidFill>
                            <a:schemeClr val="lt1"/>
                          </a:solidFill>
                          <a:latin typeface="Arial"/>
                          <a:ea typeface="Arial"/>
                          <a:cs typeface="Arial"/>
                          <a:sym typeface="Arial"/>
                        </a:rPr>
                        <a:t>Circuit Switched</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tc>
                  <a:txBody>
                    <a:bodyPr/>
                    <a:lstStyle/>
                    <a:p>
                      <a:pPr marL="0" marR="0" lvl="0" indent="0" algn="l" rtl="0">
                        <a:lnSpc>
                          <a:spcPct val="100000"/>
                        </a:lnSpc>
                        <a:spcBef>
                          <a:spcPts val="0"/>
                        </a:spcBef>
                        <a:spcAft>
                          <a:spcPts val="0"/>
                        </a:spcAft>
                        <a:buClr>
                          <a:srgbClr val="FFFF00"/>
                        </a:buClr>
                        <a:buSzPts val="2400"/>
                        <a:buFont typeface="Tahoma"/>
                        <a:buNone/>
                      </a:pPr>
                      <a:r>
                        <a:rPr lang="en-US" sz="2400" b="1" i="0" u="none" strike="noStrike" cap="none">
                          <a:solidFill>
                            <a:schemeClr val="lt1"/>
                          </a:solidFill>
                          <a:latin typeface="Arial"/>
                          <a:ea typeface="Arial"/>
                          <a:cs typeface="Arial"/>
                          <a:sym typeface="Arial"/>
                        </a:rPr>
                        <a:t>Packet Switched</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extLst>
                  <a:ext uri="{0D108BD9-81ED-4DB2-BD59-A6C34878D82A}">
                    <a16:rowId xmlns:a16="http://schemas.microsoft.com/office/drawing/2014/main" val="10000"/>
                  </a:ext>
                </a:extLst>
              </a:tr>
              <a:tr h="847225">
                <a:tc>
                  <a:txBody>
                    <a:bodyPr/>
                    <a:lstStyle/>
                    <a:p>
                      <a:pPr marL="0" marR="0" lvl="0" indent="0" algn="l" rtl="0">
                        <a:lnSpc>
                          <a:spcPct val="100000"/>
                        </a:lnSpc>
                        <a:spcBef>
                          <a:spcPts val="0"/>
                        </a:spcBef>
                        <a:spcAft>
                          <a:spcPts val="0"/>
                        </a:spcAft>
                        <a:buClr>
                          <a:srgbClr val="FFFF00"/>
                        </a:buClr>
                        <a:buSzPts val="2000"/>
                        <a:buFont typeface="Tahoma"/>
                        <a:buNone/>
                      </a:pPr>
                      <a:r>
                        <a:rPr lang="en-US" sz="2000" b="0" i="0" u="none" strike="noStrike" cap="none">
                          <a:solidFill>
                            <a:schemeClr val="dk1"/>
                          </a:solidFill>
                          <a:latin typeface="Arial"/>
                          <a:ea typeface="Arial"/>
                          <a:cs typeface="Arial"/>
                          <a:sym typeface="Arial"/>
                        </a:rPr>
                        <a:t>Connection-oriented</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tc>
                  <a:txBody>
                    <a:bodyPr/>
                    <a:lstStyle/>
                    <a:p>
                      <a:pPr marL="0" marR="0" lvl="0" indent="0" algn="l" rtl="0">
                        <a:lnSpc>
                          <a:spcPct val="100000"/>
                        </a:lnSpc>
                        <a:spcBef>
                          <a:spcPts val="0"/>
                        </a:spcBef>
                        <a:spcAft>
                          <a:spcPts val="0"/>
                        </a:spcAft>
                        <a:buClr>
                          <a:srgbClr val="FFFF00"/>
                        </a:buClr>
                        <a:buSzPts val="2000"/>
                        <a:buFont typeface="Tahoma"/>
                        <a:buNone/>
                      </a:pPr>
                      <a:r>
                        <a:rPr lang="en-US" sz="2000" b="0" i="0" u="none" strike="noStrike" cap="none">
                          <a:solidFill>
                            <a:schemeClr val="dk1"/>
                          </a:solidFill>
                          <a:latin typeface="Arial"/>
                          <a:ea typeface="Arial"/>
                          <a:cs typeface="Arial"/>
                          <a:sym typeface="Arial"/>
                        </a:rPr>
                        <a:t>Connectionless</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extLst>
                  <a:ext uri="{0D108BD9-81ED-4DB2-BD59-A6C34878D82A}">
                    <a16:rowId xmlns:a16="http://schemas.microsoft.com/office/drawing/2014/main" val="10001"/>
                  </a:ext>
                </a:extLst>
              </a:tr>
              <a:tr h="847225">
                <a:tc>
                  <a:txBody>
                    <a:bodyPr/>
                    <a:lstStyle/>
                    <a:p>
                      <a:pPr marL="0" marR="0" lvl="0" indent="0" algn="l" rtl="0">
                        <a:lnSpc>
                          <a:spcPct val="100000"/>
                        </a:lnSpc>
                        <a:spcBef>
                          <a:spcPts val="0"/>
                        </a:spcBef>
                        <a:spcAft>
                          <a:spcPts val="0"/>
                        </a:spcAft>
                        <a:buClr>
                          <a:srgbClr val="FFFF00"/>
                        </a:buClr>
                        <a:buSzPts val="2000"/>
                        <a:buFont typeface="Tahoma"/>
                        <a:buNone/>
                      </a:pPr>
                      <a:r>
                        <a:rPr lang="en-US" sz="2000" b="0" i="0" u="none" strike="noStrike" cap="none">
                          <a:solidFill>
                            <a:schemeClr val="dk1"/>
                          </a:solidFill>
                          <a:latin typeface="Arial"/>
                          <a:ea typeface="Arial"/>
                          <a:cs typeface="Arial"/>
                          <a:sym typeface="Arial"/>
                        </a:rPr>
                        <a:t>Dedicated Circuit</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tc>
                  <a:txBody>
                    <a:bodyPr/>
                    <a:lstStyle/>
                    <a:p>
                      <a:pPr marL="0" marR="0" lvl="0" indent="0" algn="l" rtl="0">
                        <a:lnSpc>
                          <a:spcPct val="100000"/>
                        </a:lnSpc>
                        <a:spcBef>
                          <a:spcPts val="0"/>
                        </a:spcBef>
                        <a:spcAft>
                          <a:spcPts val="0"/>
                        </a:spcAft>
                        <a:buClr>
                          <a:srgbClr val="FFFF00"/>
                        </a:buClr>
                        <a:buSzPts val="2000"/>
                        <a:buFont typeface="Tahoma"/>
                        <a:buNone/>
                      </a:pPr>
                      <a:r>
                        <a:rPr lang="en-US" sz="2000" b="0" i="0" u="none" strike="noStrike" cap="none">
                          <a:solidFill>
                            <a:schemeClr val="dk1"/>
                          </a:solidFill>
                          <a:latin typeface="Arial"/>
                          <a:ea typeface="Arial"/>
                          <a:cs typeface="Arial"/>
                          <a:sym typeface="Arial"/>
                        </a:rPr>
                        <a:t>Shared Circuit</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extLst>
                  <a:ext uri="{0D108BD9-81ED-4DB2-BD59-A6C34878D82A}">
                    <a16:rowId xmlns:a16="http://schemas.microsoft.com/office/drawing/2014/main" val="10002"/>
                  </a:ext>
                </a:extLst>
              </a:tr>
              <a:tr h="847225">
                <a:tc>
                  <a:txBody>
                    <a:bodyPr/>
                    <a:lstStyle/>
                    <a:p>
                      <a:pPr marL="0" marR="0" lvl="0" indent="0" algn="l" rtl="0">
                        <a:lnSpc>
                          <a:spcPct val="100000"/>
                        </a:lnSpc>
                        <a:spcBef>
                          <a:spcPts val="0"/>
                        </a:spcBef>
                        <a:spcAft>
                          <a:spcPts val="0"/>
                        </a:spcAft>
                        <a:buClr>
                          <a:srgbClr val="FFFF00"/>
                        </a:buClr>
                        <a:buSzPts val="2000"/>
                        <a:buFont typeface="Tahoma"/>
                        <a:buNone/>
                      </a:pPr>
                      <a:r>
                        <a:rPr lang="en-US" sz="2000" b="0" i="0" u="none" strike="noStrike" cap="none">
                          <a:solidFill>
                            <a:schemeClr val="dk1"/>
                          </a:solidFill>
                          <a:latin typeface="Arial"/>
                          <a:ea typeface="Arial"/>
                          <a:cs typeface="Arial"/>
                          <a:sym typeface="Arial"/>
                        </a:rPr>
                        <a:t>Guaranteed level of service</a:t>
                      </a:r>
                      <a:endParaRPr/>
                    </a:p>
                    <a:p>
                      <a:pPr marL="0" marR="0" lvl="0" indent="0" algn="l" rtl="0">
                        <a:lnSpc>
                          <a:spcPct val="100000"/>
                        </a:lnSpc>
                        <a:spcBef>
                          <a:spcPts val="400"/>
                        </a:spcBef>
                        <a:spcAft>
                          <a:spcPts val="0"/>
                        </a:spcAft>
                        <a:buClr>
                          <a:srgbClr val="FFFF00"/>
                        </a:buClr>
                        <a:buSzPts val="2000"/>
                        <a:buFont typeface="Tahoma"/>
                        <a:buNone/>
                      </a:pPr>
                      <a:r>
                        <a:rPr lang="en-US" sz="2000" b="0" i="0" u="none" strike="noStrike" cap="none">
                          <a:solidFill>
                            <a:schemeClr val="dk1"/>
                          </a:solidFill>
                          <a:latin typeface="Arial"/>
                          <a:ea typeface="Arial"/>
                          <a:cs typeface="Arial"/>
                          <a:sym typeface="Arial"/>
                        </a:rPr>
                        <a:t>(Bandwidth, QoS)</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tc>
                  <a:txBody>
                    <a:bodyPr/>
                    <a:lstStyle/>
                    <a:p>
                      <a:pPr marL="0" marR="0" lvl="0" indent="0" algn="l" rtl="0">
                        <a:lnSpc>
                          <a:spcPct val="100000"/>
                        </a:lnSpc>
                        <a:spcBef>
                          <a:spcPts val="0"/>
                        </a:spcBef>
                        <a:spcAft>
                          <a:spcPts val="0"/>
                        </a:spcAft>
                        <a:buClr>
                          <a:srgbClr val="FFFF00"/>
                        </a:buClr>
                        <a:buSzPts val="2000"/>
                        <a:buFont typeface="Tahoma"/>
                        <a:buNone/>
                      </a:pPr>
                      <a:r>
                        <a:rPr lang="en-US" sz="2000" b="0" i="0" u="none" strike="noStrike" cap="none">
                          <a:solidFill>
                            <a:schemeClr val="dk1"/>
                          </a:solidFill>
                          <a:latin typeface="Arial"/>
                          <a:ea typeface="Arial"/>
                          <a:cs typeface="Arial"/>
                          <a:sym typeface="Arial"/>
                        </a:rPr>
                        <a:t>Messages divided into packets</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extLst>
                  <a:ext uri="{0D108BD9-81ED-4DB2-BD59-A6C34878D82A}">
                    <a16:rowId xmlns:a16="http://schemas.microsoft.com/office/drawing/2014/main" val="10003"/>
                  </a:ext>
                </a:extLst>
              </a:tr>
              <a:tr h="847225">
                <a:tc>
                  <a:txBody>
                    <a:bodyPr/>
                    <a:lstStyle/>
                    <a:p>
                      <a:pPr marL="0" marR="0" lvl="0" indent="0" algn="l" rtl="0">
                        <a:lnSpc>
                          <a:spcPct val="100000"/>
                        </a:lnSpc>
                        <a:spcBef>
                          <a:spcPts val="0"/>
                        </a:spcBef>
                        <a:spcAft>
                          <a:spcPts val="0"/>
                        </a:spcAft>
                        <a:buClr>
                          <a:srgbClr val="FFFF00"/>
                        </a:buClr>
                        <a:buSzPts val="2000"/>
                        <a:buFont typeface="Tahoma"/>
                        <a:buNone/>
                      </a:pPr>
                      <a:r>
                        <a:rPr lang="en-US" sz="2000" b="0" i="0" u="none" strike="noStrike" cap="none">
                          <a:solidFill>
                            <a:schemeClr val="dk1"/>
                          </a:solidFill>
                          <a:latin typeface="Arial"/>
                          <a:ea typeface="Arial"/>
                          <a:cs typeface="Arial"/>
                          <a:sym typeface="Arial"/>
                        </a:rPr>
                        <a:t>Inefficient use of Medium</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tc>
                  <a:txBody>
                    <a:bodyPr/>
                    <a:lstStyle/>
                    <a:p>
                      <a:pPr marL="0" marR="0" lvl="0" indent="0" algn="l" rtl="0">
                        <a:lnSpc>
                          <a:spcPct val="100000"/>
                        </a:lnSpc>
                        <a:spcBef>
                          <a:spcPts val="0"/>
                        </a:spcBef>
                        <a:spcAft>
                          <a:spcPts val="0"/>
                        </a:spcAft>
                        <a:buClr>
                          <a:srgbClr val="FFFF00"/>
                        </a:buClr>
                        <a:buSzPts val="2000"/>
                        <a:buFont typeface="Tahoma"/>
                        <a:buNone/>
                      </a:pPr>
                      <a:r>
                        <a:rPr lang="en-US" sz="2000" b="0" i="0" u="none" strike="noStrike" cap="none">
                          <a:solidFill>
                            <a:schemeClr val="dk1"/>
                          </a:solidFill>
                          <a:latin typeface="Arial"/>
                          <a:ea typeface="Arial"/>
                          <a:cs typeface="Arial"/>
                          <a:sym typeface="Arial"/>
                        </a:rPr>
                        <a:t>Efficient use of Medium</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extLst>
                  <a:ext uri="{0D108BD9-81ED-4DB2-BD59-A6C34878D82A}">
                    <a16:rowId xmlns:a16="http://schemas.microsoft.com/office/drawing/2014/main" val="10004"/>
                  </a:ext>
                </a:extLst>
              </a:tr>
              <a:tr h="847225">
                <a:tc>
                  <a:txBody>
                    <a:bodyPr/>
                    <a:lstStyle/>
                    <a:p>
                      <a:pPr marL="0" marR="0" lvl="0" indent="0" algn="l" rtl="0">
                        <a:lnSpc>
                          <a:spcPct val="100000"/>
                        </a:lnSpc>
                        <a:spcBef>
                          <a:spcPts val="0"/>
                        </a:spcBef>
                        <a:spcAft>
                          <a:spcPts val="0"/>
                        </a:spcAft>
                        <a:buClr>
                          <a:srgbClr val="FFFF00"/>
                        </a:buClr>
                        <a:buSzPts val="2000"/>
                        <a:buFont typeface="Tahoma"/>
                        <a:buNone/>
                      </a:pPr>
                      <a:r>
                        <a:rPr lang="en-US" sz="2000" b="0" i="0" u="none" strike="noStrike" cap="none">
                          <a:solidFill>
                            <a:schemeClr val="dk1"/>
                          </a:solidFill>
                          <a:latin typeface="Arial"/>
                          <a:ea typeface="Arial"/>
                          <a:cs typeface="Arial"/>
                          <a:sym typeface="Arial"/>
                        </a:rPr>
                        <a:t>Single path, no redundancy</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tc>
                  <a:txBody>
                    <a:bodyPr/>
                    <a:lstStyle/>
                    <a:p>
                      <a:pPr marL="0" marR="0" lvl="0" indent="0" algn="l" rtl="0">
                        <a:lnSpc>
                          <a:spcPct val="100000"/>
                        </a:lnSpc>
                        <a:spcBef>
                          <a:spcPts val="0"/>
                        </a:spcBef>
                        <a:spcAft>
                          <a:spcPts val="0"/>
                        </a:spcAft>
                        <a:buClr>
                          <a:srgbClr val="FFFF00"/>
                        </a:buClr>
                        <a:buSzPts val="2000"/>
                        <a:buFont typeface="Tahoma"/>
                        <a:buNone/>
                      </a:pPr>
                      <a:r>
                        <a:rPr lang="en-US" sz="2000" b="1" i="0" u="none" strike="noStrike" cap="none">
                          <a:solidFill>
                            <a:srgbClr val="FFC000"/>
                          </a:solidFill>
                          <a:latin typeface="Arial"/>
                          <a:ea typeface="Arial"/>
                          <a:cs typeface="Arial"/>
                          <a:sym typeface="Arial"/>
                        </a:rPr>
                        <a:t>Fault Tolerant</a:t>
                      </a:r>
                      <a:r>
                        <a:rPr lang="en-US" sz="2000" b="0" i="0" u="none" strike="noStrike" cap="none">
                          <a:solidFill>
                            <a:schemeClr val="dk1"/>
                          </a:solidFill>
                          <a:latin typeface="Arial"/>
                          <a:ea typeface="Arial"/>
                          <a:cs typeface="Arial"/>
                          <a:sym typeface="Arial"/>
                        </a:rPr>
                        <a:t>, multiple possible paths</a:t>
                      </a:r>
                      <a:endParaRPr/>
                    </a:p>
                  </a:txBody>
                  <a:tcPr marL="45725" marR="45725" marT="45725" marB="45725" anchor="ctr" anchorCtr="1">
                    <a:lnL w="38100" cap="flat" cmpd="sng">
                      <a:solidFill>
                        <a:srgbClr val="FFFF99"/>
                      </a:solidFill>
                      <a:prstDash val="solid"/>
                      <a:round/>
                      <a:headEnd type="none" w="sm" len="sm"/>
                      <a:tailEnd type="none" w="sm" len="sm"/>
                    </a:lnL>
                    <a:lnR w="38100" cap="flat" cmpd="sng">
                      <a:solidFill>
                        <a:srgbClr val="FFFF99"/>
                      </a:solidFill>
                      <a:prstDash val="solid"/>
                      <a:round/>
                      <a:headEnd type="none" w="sm" len="sm"/>
                      <a:tailEnd type="none" w="sm" len="sm"/>
                    </a:lnR>
                    <a:lnT w="38100" cap="flat" cmpd="sng">
                      <a:solidFill>
                        <a:srgbClr val="FFFF99"/>
                      </a:solidFill>
                      <a:prstDash val="solid"/>
                      <a:round/>
                      <a:headEnd type="none" w="sm" len="sm"/>
                      <a:tailEnd type="none" w="sm" len="sm"/>
                    </a:lnT>
                    <a:lnB w="38100" cap="flat" cmpd="sng">
                      <a:solidFill>
                        <a:srgbClr val="FFFF99"/>
                      </a:solidFill>
                      <a:prstDash val="solid"/>
                      <a:round/>
                      <a:headEnd type="none" w="sm" len="sm"/>
                      <a:tailEnd type="none" w="sm" len="sm"/>
                    </a:lnB>
                    <a:solidFill>
                      <a:srgbClr val="00B0F0"/>
                    </a:solidFill>
                  </a:tcPr>
                </a:tc>
                <a:extLst>
                  <a:ext uri="{0D108BD9-81ED-4DB2-BD59-A6C34878D82A}">
                    <a16:rowId xmlns:a16="http://schemas.microsoft.com/office/drawing/2014/main" val="10005"/>
                  </a:ext>
                </a:extLst>
              </a:tr>
            </a:tbl>
          </a:graphicData>
        </a:graphic>
      </p:graphicFrame>
      <p:pic>
        <p:nvPicPr>
          <p:cNvPr id="6544" name="Google Shape;6544;p58" descr="Puzzle"/>
          <p:cNvPicPr preferRelativeResize="0"/>
          <p:nvPr/>
        </p:nvPicPr>
        <p:blipFill rotWithShape="1">
          <a:blip r:embed="rId3">
            <a:alphaModFix/>
          </a:blip>
          <a:srcRect/>
          <a:stretch/>
        </p:blipFill>
        <p:spPr>
          <a:xfrm rot="2653558">
            <a:off x="8415338" y="6350"/>
            <a:ext cx="603250" cy="6032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49"/>
        <p:cNvGrpSpPr/>
        <p:nvPr/>
      </p:nvGrpSpPr>
      <p:grpSpPr>
        <a:xfrm>
          <a:off x="0" y="0"/>
          <a:ext cx="0" cy="0"/>
          <a:chOff x="0" y="0"/>
          <a:chExt cx="0" cy="0"/>
        </a:xfrm>
      </p:grpSpPr>
      <p:sp>
        <p:nvSpPr>
          <p:cNvPr id="6550" name="Google Shape;6550;p59"/>
          <p:cNvSpPr txBox="1">
            <a:spLocks noGrp="1"/>
          </p:cNvSpPr>
          <p:nvPr>
            <p:ph type="title" idx="4294967295"/>
          </p:nvPr>
        </p:nvSpPr>
        <p:spPr>
          <a:xfrm>
            <a:off x="255588" y="165100"/>
            <a:ext cx="8096250" cy="6508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Internet structure: network of networks</a:t>
            </a:r>
            <a:endParaRPr/>
          </a:p>
        </p:txBody>
      </p:sp>
      <p:pic>
        <p:nvPicPr>
          <p:cNvPr id="6551" name="Google Shape;6551;p59" descr="underline_base"/>
          <p:cNvPicPr preferRelativeResize="0"/>
          <p:nvPr/>
        </p:nvPicPr>
        <p:blipFill rotWithShape="1">
          <a:blip r:embed="rId3">
            <a:alphaModFix/>
          </a:blip>
          <a:srcRect/>
          <a:stretch/>
        </p:blipFill>
        <p:spPr>
          <a:xfrm>
            <a:off x="327025" y="674688"/>
            <a:ext cx="7769225" cy="173037"/>
          </a:xfrm>
          <a:prstGeom prst="rect">
            <a:avLst/>
          </a:prstGeom>
          <a:noFill/>
          <a:ln>
            <a:noFill/>
          </a:ln>
        </p:spPr>
      </p:pic>
      <p:sp>
        <p:nvSpPr>
          <p:cNvPr id="6552" name="Google Shape;6552;p59"/>
          <p:cNvSpPr txBox="1"/>
          <p:nvPr/>
        </p:nvSpPr>
        <p:spPr>
          <a:xfrm>
            <a:off x="481013" y="1263650"/>
            <a:ext cx="8196262" cy="4648200"/>
          </a:xfrm>
          <a:prstGeom prst="rect">
            <a:avLst/>
          </a:prstGeom>
          <a:noFill/>
          <a:ln>
            <a:noFill/>
          </a:ln>
        </p:spPr>
        <p:txBody>
          <a:bodyPr spcFirstLastPara="1" wrap="square" lIns="91425" tIns="45700" rIns="91425" bIns="45700" anchor="t" anchorCtr="0">
            <a:noAutofit/>
          </a:bodyPr>
          <a:lstStyle/>
          <a:p>
            <a:pPr marL="287338" marR="0" lvl="0" indent="-287338" algn="l" rtl="0">
              <a:lnSpc>
                <a:spcPct val="85000"/>
              </a:lnSpc>
              <a:spcBef>
                <a:spcPts val="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End systems connect to Internet via </a:t>
            </a:r>
            <a:r>
              <a:rPr lang="en-US" sz="2400">
                <a:solidFill>
                  <a:srgbClr val="C00000"/>
                </a:solidFill>
                <a:latin typeface="Gill Sans"/>
                <a:ea typeface="Gill Sans"/>
                <a:cs typeface="Gill Sans"/>
                <a:sym typeface="Gill Sans"/>
              </a:rPr>
              <a:t>access ISPs </a:t>
            </a:r>
            <a:r>
              <a:rPr lang="en-US" sz="2400">
                <a:solidFill>
                  <a:schemeClr val="dk1"/>
                </a:solidFill>
                <a:latin typeface="Gill Sans"/>
                <a:ea typeface="Gill Sans"/>
                <a:cs typeface="Gill Sans"/>
                <a:sym typeface="Gill Sans"/>
              </a:rPr>
              <a:t>(Internet Service Providers)</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residential, company and university ISPs</a:t>
            </a:r>
            <a:endParaRPr/>
          </a:p>
          <a:p>
            <a:pPr marL="287338" marR="0" lvl="0" indent="-287338"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Access ISPs in turn must be interconnected. </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so that any two hosts can send packets to each other</a:t>
            </a:r>
            <a:endParaRPr/>
          </a:p>
          <a:p>
            <a:pPr marL="287338" marR="0" lvl="0" indent="-287338"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Resulting network of networks is very complex</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evolution was driven by </a:t>
            </a:r>
            <a:r>
              <a:rPr lang="en-US" sz="2400" b="0" i="0" u="none" strike="noStrike" cap="none">
                <a:solidFill>
                  <a:srgbClr val="C00000"/>
                </a:solidFill>
                <a:latin typeface="Gill Sans"/>
                <a:ea typeface="Gill Sans"/>
                <a:cs typeface="Gill Sans"/>
                <a:sym typeface="Gill Sans"/>
              </a:rPr>
              <a:t>economics</a:t>
            </a:r>
            <a:r>
              <a:rPr lang="en-US" sz="2400" b="0" i="0" u="none" strike="noStrike" cap="none">
                <a:solidFill>
                  <a:schemeClr val="dk1"/>
                </a:solidFill>
                <a:latin typeface="Gill Sans"/>
                <a:ea typeface="Gill Sans"/>
                <a:cs typeface="Gill Sans"/>
                <a:sym typeface="Gill Sans"/>
              </a:rPr>
              <a:t> and </a:t>
            </a:r>
            <a:r>
              <a:rPr lang="en-US" sz="2400" b="0" i="0" u="none" strike="noStrike" cap="none">
                <a:solidFill>
                  <a:srgbClr val="C00000"/>
                </a:solidFill>
                <a:latin typeface="Gill Sans"/>
                <a:ea typeface="Gill Sans"/>
                <a:cs typeface="Gill Sans"/>
                <a:sym typeface="Gill Sans"/>
              </a:rPr>
              <a:t>national policies</a:t>
            </a:r>
            <a:endParaRPr/>
          </a:p>
          <a:p>
            <a:pPr marL="287338" marR="0" lvl="0" indent="-287338"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Let’s take a stepwise approach to describe current Internet structure</a:t>
            </a:r>
            <a:endParaRPr sz="2400">
              <a:solidFill>
                <a:schemeClr val="dk1"/>
              </a:solidFill>
              <a:latin typeface="Gill Sans"/>
              <a:ea typeface="Gill Sans"/>
              <a:cs typeface="Gill Sans"/>
              <a:sym typeface="Gill Sans"/>
            </a:endParaRPr>
          </a:p>
        </p:txBody>
      </p:sp>
      <p:sp>
        <p:nvSpPr>
          <p:cNvPr id="6553" name="Google Shape;6553;p59"/>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6554" name="Google Shape;6554;p5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59</a:t>
            </a:fld>
            <a:endParaRPr sz="1200">
              <a:solidFill>
                <a:schemeClr val="dk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6"/>
          <p:cNvPicPr preferRelativeResize="0"/>
          <p:nvPr/>
        </p:nvPicPr>
        <p:blipFill rotWithShape="1">
          <a:blip r:embed="rId3">
            <a:alphaModFix/>
          </a:blip>
          <a:srcRect/>
          <a:stretch/>
        </p:blipFill>
        <p:spPr>
          <a:xfrm>
            <a:off x="323850" y="981075"/>
            <a:ext cx="4457700" cy="5318125"/>
          </a:xfrm>
          <a:prstGeom prst="rect">
            <a:avLst/>
          </a:prstGeom>
          <a:noFill/>
          <a:ln>
            <a:noFill/>
          </a:ln>
        </p:spPr>
      </p:pic>
      <p:pic>
        <p:nvPicPr>
          <p:cNvPr id="157" name="Google Shape;157;p6"/>
          <p:cNvPicPr preferRelativeResize="0"/>
          <p:nvPr/>
        </p:nvPicPr>
        <p:blipFill rotWithShape="1">
          <a:blip r:embed="rId4">
            <a:alphaModFix/>
          </a:blip>
          <a:srcRect/>
          <a:stretch/>
        </p:blipFill>
        <p:spPr>
          <a:xfrm>
            <a:off x="5867400" y="0"/>
            <a:ext cx="3136900" cy="687388"/>
          </a:xfrm>
          <a:prstGeom prst="rect">
            <a:avLst/>
          </a:prstGeom>
          <a:noFill/>
          <a:ln>
            <a:noFill/>
          </a:ln>
        </p:spPr>
      </p:pic>
      <p:sp>
        <p:nvSpPr>
          <p:cNvPr id="158" name="Google Shape;158;p6"/>
          <p:cNvSpPr/>
          <p:nvPr/>
        </p:nvSpPr>
        <p:spPr>
          <a:xfrm>
            <a:off x="323850" y="188913"/>
            <a:ext cx="2320925"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i="1" u="none" strike="noStrike" cap="none">
                <a:solidFill>
                  <a:srgbClr val="C00000"/>
                </a:solidFill>
                <a:latin typeface="Arial"/>
                <a:ea typeface="Arial"/>
                <a:cs typeface="Arial"/>
                <a:sym typeface="Arial"/>
              </a:rPr>
              <a:t>The ‘service</a:t>
            </a:r>
            <a:r>
              <a:rPr lang="en-US" sz="2400" b="1" i="0" u="none" strike="noStrike" cap="none">
                <a:solidFill>
                  <a:srgbClr val="C00000"/>
                </a:solidFill>
                <a:latin typeface="Arial"/>
                <a:ea typeface="Arial"/>
                <a:cs typeface="Arial"/>
                <a:sym typeface="Arial"/>
              </a:rPr>
              <a:t>’ view </a:t>
            </a:r>
            <a:endParaRPr sz="2400" b="1" i="0" u="none" strike="noStrike" cap="none">
              <a:solidFill>
                <a:srgbClr val="C00000"/>
              </a:solidFill>
              <a:latin typeface="Arial"/>
              <a:ea typeface="Arial"/>
              <a:cs typeface="Arial"/>
              <a:sym typeface="Arial"/>
            </a:endParaRPr>
          </a:p>
        </p:txBody>
      </p:sp>
      <p:sp>
        <p:nvSpPr>
          <p:cNvPr id="159" name="Google Shape;159;p6"/>
          <p:cNvSpPr/>
          <p:nvPr/>
        </p:nvSpPr>
        <p:spPr>
          <a:xfrm>
            <a:off x="4284663" y="620713"/>
            <a:ext cx="4643437" cy="4708525"/>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These applications include </a:t>
            </a:r>
            <a:endParaRPr/>
          </a:p>
          <a:p>
            <a:pPr marL="457200" marR="0" lvl="1" indent="-127000" algn="l" rtl="0">
              <a:lnSpc>
                <a:spcPct val="100000"/>
              </a:lnSpc>
              <a:spcBef>
                <a:spcPts val="0"/>
              </a:spcBef>
              <a:spcAft>
                <a:spcPts val="0"/>
              </a:spcAft>
              <a:buClr>
                <a:schemeClr val="dk1"/>
              </a:buClr>
              <a:buSzPts val="2000"/>
              <a:buFont typeface="Arial"/>
              <a:buChar char="•"/>
            </a:pPr>
            <a:r>
              <a:rPr lang="en-US" sz="2000" b="0" i="1" u="none" strike="noStrike" cap="none">
                <a:solidFill>
                  <a:schemeClr val="dk1"/>
                </a:solidFill>
                <a:latin typeface="Arial"/>
                <a:ea typeface="Arial"/>
                <a:cs typeface="Arial"/>
                <a:sym typeface="Arial"/>
              </a:rPr>
              <a:t> </a:t>
            </a:r>
            <a:r>
              <a:rPr lang="en-US" sz="2000" b="0" i="1" u="none" strike="noStrike" cap="none">
                <a:solidFill>
                  <a:srgbClr val="0070C0"/>
                </a:solidFill>
                <a:latin typeface="Arial"/>
                <a:ea typeface="Arial"/>
                <a:cs typeface="Arial"/>
                <a:sym typeface="Arial"/>
              </a:rPr>
              <a:t>email, Web surfing, social networks, instant messaging, Voiceover-IP (VoIP), video streaming, distributed games, peer-to-peer (P2P) file sharing</a:t>
            </a:r>
            <a:r>
              <a:rPr lang="en-US" sz="2000" b="0" i="1" u="none" strike="noStrike" cap="none">
                <a:solidFill>
                  <a:schemeClr val="dk1"/>
                </a:solidFill>
                <a:latin typeface="Arial"/>
                <a:ea typeface="Arial"/>
                <a:cs typeface="Arial"/>
                <a:sym typeface="Arial"/>
              </a:rPr>
              <a:t>, etc </a:t>
            </a:r>
            <a:endParaRPr/>
          </a:p>
          <a:p>
            <a:pPr marL="457200" marR="0" lvl="1" indent="-127000"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 </a:t>
            </a:r>
            <a:r>
              <a:rPr lang="en-US" sz="2000" b="0" i="1" u="none" strike="noStrike" cap="none">
                <a:solidFill>
                  <a:srgbClr val="C00000"/>
                </a:solidFill>
                <a:latin typeface="Arial"/>
                <a:ea typeface="Arial"/>
                <a:cs typeface="Arial"/>
                <a:sym typeface="Arial"/>
              </a:rPr>
              <a:t>Distributed applications </a:t>
            </a:r>
            <a:r>
              <a:rPr lang="en-US" sz="2000" b="1" i="0" u="none" strike="noStrike" cap="none">
                <a:solidFill>
                  <a:schemeClr val="dk1"/>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involve </a:t>
            </a:r>
            <a:r>
              <a:rPr lang="en-US" sz="2000" b="0" i="0" u="none" strike="noStrike" cap="none">
                <a:solidFill>
                  <a:srgbClr val="C00000"/>
                </a:solidFill>
                <a:latin typeface="Arial"/>
                <a:ea typeface="Arial"/>
                <a:cs typeface="Arial"/>
                <a:sym typeface="Arial"/>
              </a:rPr>
              <a:t>multiple end systems</a:t>
            </a:r>
            <a:r>
              <a:rPr lang="en-US" sz="2000" b="0" i="0" u="none" strike="noStrike" cap="none">
                <a:solidFill>
                  <a:schemeClr val="dk1"/>
                </a:solidFill>
                <a:latin typeface="Arial"/>
                <a:ea typeface="Arial"/>
                <a:cs typeface="Arial"/>
                <a:sym typeface="Arial"/>
              </a:rPr>
              <a:t> exchanging data</a:t>
            </a:r>
            <a:endParaRPr/>
          </a:p>
          <a:p>
            <a:pPr marL="0" marR="0" lvl="0" indent="-1270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 Have </a:t>
            </a:r>
            <a:r>
              <a:rPr lang="en-US" sz="2000" b="0" i="1" u="none" strike="noStrike" cap="none">
                <a:solidFill>
                  <a:srgbClr val="C00000"/>
                </a:solidFill>
                <a:latin typeface="Arial"/>
                <a:ea typeface="Arial"/>
                <a:cs typeface="Arial"/>
                <a:sym typeface="Arial"/>
              </a:rPr>
              <a:t>Application Programming Interface (API)</a:t>
            </a:r>
            <a:endParaRPr/>
          </a:p>
          <a:p>
            <a:pPr marL="457200" marR="0" lvl="1" indent="-127000" algn="l" rtl="0">
              <a:lnSpc>
                <a:spcPct val="100000"/>
              </a:lnSpc>
              <a:spcBef>
                <a:spcPts val="0"/>
              </a:spcBef>
              <a:spcAft>
                <a:spcPts val="0"/>
              </a:spcAft>
              <a:buClr>
                <a:srgbClr val="C00000"/>
              </a:buClr>
              <a:buSzPts val="2000"/>
              <a:buFont typeface="Arial"/>
              <a:buChar char="•"/>
            </a:pPr>
            <a:r>
              <a:rPr lang="en-US" sz="2000" b="0" i="1" u="none" strike="noStrike" cap="none">
                <a:solidFill>
                  <a:srgbClr val="C00000"/>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to communicate between different platforms through the Internet</a:t>
            </a:r>
            <a:endParaRPr/>
          </a:p>
          <a:p>
            <a:pPr marL="0" marR="0" lvl="0" indent="-127000" algn="l" rtl="0">
              <a:lnSpc>
                <a:spcPct val="100000"/>
              </a:lnSpc>
              <a:spcBef>
                <a:spcPts val="0"/>
              </a:spcBef>
              <a:spcAft>
                <a:spcPts val="0"/>
              </a:spcAft>
              <a:buClr>
                <a:srgbClr val="C00000"/>
              </a:buClr>
              <a:buSzPts val="2000"/>
              <a:buFont typeface="Arial"/>
              <a:buChar char="•"/>
            </a:pPr>
            <a:r>
              <a:rPr lang="en-US" sz="2000" b="0" i="0" u="none" strike="noStrike" cap="none">
                <a:solidFill>
                  <a:srgbClr val="C00000"/>
                </a:solidFill>
                <a:latin typeface="Arial"/>
                <a:ea typeface="Arial"/>
                <a:cs typeface="Arial"/>
                <a:sym typeface="Arial"/>
              </a:rPr>
              <a:t>Internet is  a network of networks </a:t>
            </a:r>
            <a:endParaRPr/>
          </a:p>
          <a:p>
            <a:pPr marL="457200" marR="0" lvl="1" indent="-1270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Interconnected ISPs</a:t>
            </a:r>
            <a:endParaRPr sz="2000" b="0" i="0" u="none" strike="noStrike" cap="none">
              <a:solidFill>
                <a:schemeClr val="dk1"/>
              </a:solidFill>
              <a:latin typeface="Arial"/>
              <a:ea typeface="Arial"/>
              <a:cs typeface="Arial"/>
              <a:sym typeface="Arial"/>
            </a:endParaRPr>
          </a:p>
        </p:txBody>
      </p:sp>
      <p:pic>
        <p:nvPicPr>
          <p:cNvPr id="160" name="Google Shape;160;p6" descr="Puzzle"/>
          <p:cNvPicPr preferRelativeResize="0"/>
          <p:nvPr/>
        </p:nvPicPr>
        <p:blipFill rotWithShape="1">
          <a:blip r:embed="rId5">
            <a:alphaModFix/>
          </a:blip>
          <a:srcRect/>
          <a:stretch/>
        </p:blipFill>
        <p:spPr>
          <a:xfrm rot="2653558">
            <a:off x="8415338" y="579438"/>
            <a:ext cx="603250" cy="603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59"/>
        <p:cNvGrpSpPr/>
        <p:nvPr/>
      </p:nvGrpSpPr>
      <p:grpSpPr>
        <a:xfrm>
          <a:off x="0" y="0"/>
          <a:ext cx="0" cy="0"/>
          <a:chOff x="0" y="0"/>
          <a:chExt cx="0" cy="0"/>
        </a:xfrm>
      </p:grpSpPr>
      <p:sp>
        <p:nvSpPr>
          <p:cNvPr id="6560" name="Google Shape;6560;p60"/>
          <p:cNvSpPr txBox="1">
            <a:spLocks noGrp="1"/>
          </p:cNvSpPr>
          <p:nvPr>
            <p:ph type="title" idx="4294967295"/>
          </p:nvPr>
        </p:nvSpPr>
        <p:spPr>
          <a:xfrm>
            <a:off x="255588" y="165100"/>
            <a:ext cx="8096250" cy="6508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Internet structure: network of networks</a:t>
            </a:r>
            <a:endParaRPr/>
          </a:p>
        </p:txBody>
      </p:sp>
      <p:sp>
        <p:nvSpPr>
          <p:cNvPr id="6561" name="Google Shape;6561;p60"/>
          <p:cNvSpPr txBox="1">
            <a:spLocks noGrp="1"/>
          </p:cNvSpPr>
          <p:nvPr>
            <p:ph type="body" idx="4294967295"/>
          </p:nvPr>
        </p:nvSpPr>
        <p:spPr>
          <a:xfrm>
            <a:off x="473075" y="1073150"/>
            <a:ext cx="8204200" cy="906463"/>
          </a:xfrm>
          <a:prstGeom prst="rect">
            <a:avLst/>
          </a:prstGeom>
          <a:noFill/>
          <a:ln>
            <a:noFill/>
          </a:ln>
        </p:spPr>
        <p:txBody>
          <a:bodyPr spcFirstLastPara="1" wrap="square" lIns="91425" tIns="45700" rIns="91425" bIns="45700" anchor="t" anchorCtr="0">
            <a:noAutofit/>
          </a:bodyPr>
          <a:lstStyle/>
          <a:p>
            <a:pPr marL="0" lvl="0" indent="0" algn="l" rtl="0">
              <a:lnSpc>
                <a:spcPct val="85000"/>
              </a:lnSpc>
              <a:spcBef>
                <a:spcPts val="0"/>
              </a:spcBef>
              <a:spcAft>
                <a:spcPts val="0"/>
              </a:spcAft>
              <a:buSzPts val="1800"/>
              <a:buFont typeface="Noto Sans Symbols"/>
              <a:buNone/>
            </a:pPr>
            <a:r>
              <a:rPr lang="en-US" sz="2400" i="1">
                <a:solidFill>
                  <a:srgbClr val="CC0000"/>
                </a:solidFill>
              </a:rPr>
              <a:t>Question: </a:t>
            </a:r>
            <a:r>
              <a:rPr lang="en-US" sz="2400"/>
              <a:t>given </a:t>
            </a:r>
            <a:r>
              <a:rPr lang="en-US" sz="2400" i="1"/>
              <a:t>millions</a:t>
            </a:r>
            <a:r>
              <a:rPr lang="en-US" sz="2400"/>
              <a:t> of access ISPs, how to connect them together?</a:t>
            </a:r>
            <a:endParaRPr/>
          </a:p>
          <a:p>
            <a:pPr marL="0" lvl="0" indent="0" algn="l" rtl="0">
              <a:lnSpc>
                <a:spcPct val="85000"/>
              </a:lnSpc>
              <a:spcBef>
                <a:spcPts val="480"/>
              </a:spcBef>
              <a:spcAft>
                <a:spcPts val="0"/>
              </a:spcAft>
              <a:buSzPts val="1800"/>
              <a:buFont typeface="Noto Sans Symbols"/>
              <a:buNone/>
            </a:pPr>
            <a:endParaRPr sz="2400"/>
          </a:p>
        </p:txBody>
      </p:sp>
      <p:pic>
        <p:nvPicPr>
          <p:cNvPr id="6562" name="Google Shape;6562;p60" descr="underline_base"/>
          <p:cNvPicPr preferRelativeResize="0"/>
          <p:nvPr/>
        </p:nvPicPr>
        <p:blipFill rotWithShape="1">
          <a:blip r:embed="rId3">
            <a:alphaModFix/>
          </a:blip>
          <a:srcRect/>
          <a:stretch/>
        </p:blipFill>
        <p:spPr>
          <a:xfrm>
            <a:off x="327025" y="674688"/>
            <a:ext cx="7769225" cy="173037"/>
          </a:xfrm>
          <a:prstGeom prst="rect">
            <a:avLst/>
          </a:prstGeom>
          <a:noFill/>
          <a:ln>
            <a:noFill/>
          </a:ln>
        </p:spPr>
      </p:pic>
      <p:grpSp>
        <p:nvGrpSpPr>
          <p:cNvPr id="6563" name="Google Shape;6563;p60"/>
          <p:cNvGrpSpPr/>
          <p:nvPr/>
        </p:nvGrpSpPr>
        <p:grpSpPr>
          <a:xfrm>
            <a:off x="420544" y="1781534"/>
            <a:ext cx="8467869" cy="4691676"/>
            <a:chOff x="124589" y="1837771"/>
            <a:chExt cx="8466729" cy="4692037"/>
          </a:xfrm>
        </p:grpSpPr>
        <p:grpSp>
          <p:nvGrpSpPr>
            <p:cNvPr id="6564" name="Google Shape;6564;p60"/>
            <p:cNvGrpSpPr/>
            <p:nvPr/>
          </p:nvGrpSpPr>
          <p:grpSpPr>
            <a:xfrm>
              <a:off x="1529396" y="2297655"/>
              <a:ext cx="648422" cy="418253"/>
              <a:chOff x="3053396" y="4304255"/>
              <a:chExt cx="648422" cy="418253"/>
            </a:xfrm>
          </p:grpSpPr>
          <p:sp>
            <p:nvSpPr>
              <p:cNvPr id="6565" name="Google Shape;6565;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66" name="Google Shape;6566;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567" name="Google Shape;6567;p60"/>
            <p:cNvGrpSpPr/>
            <p:nvPr/>
          </p:nvGrpSpPr>
          <p:grpSpPr>
            <a:xfrm>
              <a:off x="373696" y="3097755"/>
              <a:ext cx="648422" cy="418253"/>
              <a:chOff x="3053396" y="4304255"/>
              <a:chExt cx="648422" cy="418253"/>
            </a:xfrm>
          </p:grpSpPr>
          <p:sp>
            <p:nvSpPr>
              <p:cNvPr id="6568" name="Google Shape;6568;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69" name="Google Shape;6569;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570" name="Google Shape;6570;p60"/>
            <p:cNvGrpSpPr/>
            <p:nvPr/>
          </p:nvGrpSpPr>
          <p:grpSpPr>
            <a:xfrm>
              <a:off x="6037896" y="2551655"/>
              <a:ext cx="648422" cy="418253"/>
              <a:chOff x="3053396" y="4304255"/>
              <a:chExt cx="648422" cy="418253"/>
            </a:xfrm>
          </p:grpSpPr>
          <p:sp>
            <p:nvSpPr>
              <p:cNvPr id="6571" name="Google Shape;6571;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72" name="Google Shape;6572;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573" name="Google Shape;6573;p60"/>
            <p:cNvGrpSpPr/>
            <p:nvPr/>
          </p:nvGrpSpPr>
          <p:grpSpPr>
            <a:xfrm>
              <a:off x="945196" y="5409155"/>
              <a:ext cx="648422" cy="418253"/>
              <a:chOff x="3053396" y="4304255"/>
              <a:chExt cx="648422" cy="418253"/>
            </a:xfrm>
          </p:grpSpPr>
          <p:sp>
            <p:nvSpPr>
              <p:cNvPr id="6574" name="Google Shape;6574;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75" name="Google Shape;6575;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576" name="Google Shape;6576;p60"/>
            <p:cNvGrpSpPr/>
            <p:nvPr/>
          </p:nvGrpSpPr>
          <p:grpSpPr>
            <a:xfrm>
              <a:off x="526096" y="4786855"/>
              <a:ext cx="648422" cy="418253"/>
              <a:chOff x="3053396" y="4304255"/>
              <a:chExt cx="648422" cy="418253"/>
            </a:xfrm>
          </p:grpSpPr>
          <p:sp>
            <p:nvSpPr>
              <p:cNvPr id="6577" name="Google Shape;6577;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78" name="Google Shape;6578;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579" name="Google Shape;6579;p60"/>
            <p:cNvGrpSpPr/>
            <p:nvPr/>
          </p:nvGrpSpPr>
          <p:grpSpPr>
            <a:xfrm>
              <a:off x="297496" y="4126455"/>
              <a:ext cx="648422" cy="418253"/>
              <a:chOff x="3053396" y="4304255"/>
              <a:chExt cx="648422" cy="418253"/>
            </a:xfrm>
          </p:grpSpPr>
          <p:sp>
            <p:nvSpPr>
              <p:cNvPr id="6580" name="Google Shape;6580;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81" name="Google Shape;6581;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582" name="Google Shape;6582;p60"/>
            <p:cNvGrpSpPr/>
            <p:nvPr/>
          </p:nvGrpSpPr>
          <p:grpSpPr>
            <a:xfrm>
              <a:off x="6787196" y="2983455"/>
              <a:ext cx="648422" cy="418253"/>
              <a:chOff x="3053396" y="4304255"/>
              <a:chExt cx="648422" cy="418253"/>
            </a:xfrm>
          </p:grpSpPr>
          <p:sp>
            <p:nvSpPr>
              <p:cNvPr id="6583" name="Google Shape;6583;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84" name="Google Shape;6584;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585" name="Google Shape;6585;p60"/>
            <p:cNvGrpSpPr/>
            <p:nvPr/>
          </p:nvGrpSpPr>
          <p:grpSpPr>
            <a:xfrm>
              <a:off x="3129596" y="2056355"/>
              <a:ext cx="648422" cy="418253"/>
              <a:chOff x="3053396" y="4304255"/>
              <a:chExt cx="648422" cy="418253"/>
            </a:xfrm>
          </p:grpSpPr>
          <p:sp>
            <p:nvSpPr>
              <p:cNvPr id="6586" name="Google Shape;6586;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87" name="Google Shape;6587;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588" name="Google Shape;6588;p60"/>
            <p:cNvGrpSpPr/>
            <p:nvPr/>
          </p:nvGrpSpPr>
          <p:grpSpPr>
            <a:xfrm>
              <a:off x="754696" y="2704055"/>
              <a:ext cx="648422" cy="418253"/>
              <a:chOff x="3053396" y="4304255"/>
              <a:chExt cx="648422" cy="418253"/>
            </a:xfrm>
          </p:grpSpPr>
          <p:sp>
            <p:nvSpPr>
              <p:cNvPr id="6589" name="Google Shape;6589;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90" name="Google Shape;6590;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591" name="Google Shape;6591;p60"/>
            <p:cNvGrpSpPr/>
            <p:nvPr/>
          </p:nvGrpSpPr>
          <p:grpSpPr>
            <a:xfrm>
              <a:off x="4043996" y="2030955"/>
              <a:ext cx="648422" cy="418253"/>
              <a:chOff x="3053396" y="4304255"/>
              <a:chExt cx="648422" cy="418253"/>
            </a:xfrm>
          </p:grpSpPr>
          <p:sp>
            <p:nvSpPr>
              <p:cNvPr id="6592" name="Google Shape;6592;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93" name="Google Shape;6593;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594" name="Google Shape;6594;p60"/>
            <p:cNvGrpSpPr/>
            <p:nvPr/>
          </p:nvGrpSpPr>
          <p:grpSpPr>
            <a:xfrm>
              <a:off x="7104696" y="5663155"/>
              <a:ext cx="648422" cy="418253"/>
              <a:chOff x="3053396" y="4304255"/>
              <a:chExt cx="648422" cy="418253"/>
            </a:xfrm>
          </p:grpSpPr>
          <p:sp>
            <p:nvSpPr>
              <p:cNvPr id="6595" name="Google Shape;6595;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96" name="Google Shape;6596;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597" name="Google Shape;6597;p60"/>
            <p:cNvGrpSpPr/>
            <p:nvPr/>
          </p:nvGrpSpPr>
          <p:grpSpPr>
            <a:xfrm>
              <a:off x="7942896" y="5015455"/>
              <a:ext cx="648422" cy="418253"/>
              <a:chOff x="3053396" y="4304255"/>
              <a:chExt cx="648422" cy="418253"/>
            </a:xfrm>
          </p:grpSpPr>
          <p:sp>
            <p:nvSpPr>
              <p:cNvPr id="6598" name="Google Shape;6598;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99" name="Google Shape;6599;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600" name="Google Shape;6600;p60"/>
            <p:cNvGrpSpPr/>
            <p:nvPr/>
          </p:nvGrpSpPr>
          <p:grpSpPr>
            <a:xfrm>
              <a:off x="7714296" y="4101055"/>
              <a:ext cx="648422" cy="418253"/>
              <a:chOff x="3053396" y="4304255"/>
              <a:chExt cx="648422" cy="418253"/>
            </a:xfrm>
          </p:grpSpPr>
          <p:sp>
            <p:nvSpPr>
              <p:cNvPr id="6601" name="Google Shape;6601;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02" name="Google Shape;6602;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603" name="Google Shape;6603;p60"/>
            <p:cNvGrpSpPr/>
            <p:nvPr/>
          </p:nvGrpSpPr>
          <p:grpSpPr>
            <a:xfrm>
              <a:off x="4869496" y="5904455"/>
              <a:ext cx="648422" cy="418253"/>
              <a:chOff x="3053396" y="4304255"/>
              <a:chExt cx="648422" cy="418253"/>
            </a:xfrm>
          </p:grpSpPr>
          <p:sp>
            <p:nvSpPr>
              <p:cNvPr id="6604" name="Google Shape;6604;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05" name="Google Shape;6605;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606" name="Google Shape;6606;p60"/>
            <p:cNvGrpSpPr/>
            <p:nvPr/>
          </p:nvGrpSpPr>
          <p:grpSpPr>
            <a:xfrm>
              <a:off x="3955096" y="6044155"/>
              <a:ext cx="648422" cy="418253"/>
              <a:chOff x="3053396" y="4304255"/>
              <a:chExt cx="648422" cy="418253"/>
            </a:xfrm>
          </p:grpSpPr>
          <p:sp>
            <p:nvSpPr>
              <p:cNvPr id="6607" name="Google Shape;6607;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08" name="Google Shape;6608;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609" name="Google Shape;6609;p60"/>
            <p:cNvGrpSpPr/>
            <p:nvPr/>
          </p:nvGrpSpPr>
          <p:grpSpPr>
            <a:xfrm>
              <a:off x="2735896" y="5891755"/>
              <a:ext cx="648422" cy="418253"/>
              <a:chOff x="3053396" y="4304255"/>
              <a:chExt cx="648422" cy="418253"/>
            </a:xfrm>
          </p:grpSpPr>
          <p:sp>
            <p:nvSpPr>
              <p:cNvPr id="6610" name="Google Shape;6610;p6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11" name="Google Shape;6611;p6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
          <p:nvSpPr>
            <p:cNvPr id="6612" name="Google Shape;6612;p60"/>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613" name="Google Shape;6613;p60"/>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614" name="Google Shape;6614;p60"/>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615" name="Google Shape;6615;p60"/>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616" name="Google Shape;6616;p60"/>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617" name="Google Shape;6617;p60"/>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grpSp>
      <p:sp>
        <p:nvSpPr>
          <p:cNvPr id="6618" name="Google Shape;6618;p60"/>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6619" name="Google Shape;6619;p6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60</a:t>
            </a:fld>
            <a:endParaRPr sz="1200">
              <a:solidFill>
                <a:schemeClr val="dk1"/>
              </a:solidFill>
              <a:latin typeface="Tahoma"/>
              <a:ea typeface="Tahoma"/>
              <a:cs typeface="Tahoma"/>
              <a:sym typeface="Tahom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24"/>
        <p:cNvGrpSpPr/>
        <p:nvPr/>
      </p:nvGrpSpPr>
      <p:grpSpPr>
        <a:xfrm>
          <a:off x="0" y="0"/>
          <a:ext cx="0" cy="0"/>
          <a:chOff x="0" y="0"/>
          <a:chExt cx="0" cy="0"/>
        </a:xfrm>
      </p:grpSpPr>
      <p:sp>
        <p:nvSpPr>
          <p:cNvPr id="6625" name="Google Shape;6625;p61"/>
          <p:cNvSpPr txBox="1">
            <a:spLocks noGrp="1"/>
          </p:cNvSpPr>
          <p:nvPr>
            <p:ph type="title" idx="4294967295"/>
          </p:nvPr>
        </p:nvSpPr>
        <p:spPr>
          <a:xfrm>
            <a:off x="255588" y="165100"/>
            <a:ext cx="8096250" cy="6508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Internet structure: network of networks</a:t>
            </a:r>
            <a:endParaRPr/>
          </a:p>
        </p:txBody>
      </p:sp>
      <p:sp>
        <p:nvSpPr>
          <p:cNvPr id="6626" name="Google Shape;6626;p61"/>
          <p:cNvSpPr txBox="1">
            <a:spLocks noGrp="1"/>
          </p:cNvSpPr>
          <p:nvPr>
            <p:ph type="body" idx="4294967295"/>
          </p:nvPr>
        </p:nvSpPr>
        <p:spPr>
          <a:xfrm>
            <a:off x="473075" y="1073150"/>
            <a:ext cx="8204200" cy="673100"/>
          </a:xfrm>
          <a:prstGeom prst="rect">
            <a:avLst/>
          </a:prstGeom>
          <a:noFill/>
          <a:ln>
            <a:noFill/>
          </a:ln>
        </p:spPr>
        <p:txBody>
          <a:bodyPr spcFirstLastPara="1" wrap="square" lIns="91425" tIns="45700" rIns="91425" bIns="45700" anchor="t" anchorCtr="0">
            <a:noAutofit/>
          </a:bodyPr>
          <a:lstStyle/>
          <a:p>
            <a:pPr marL="0" lvl="0" indent="0" algn="l" rtl="0">
              <a:lnSpc>
                <a:spcPct val="85000"/>
              </a:lnSpc>
              <a:spcBef>
                <a:spcPts val="0"/>
              </a:spcBef>
              <a:spcAft>
                <a:spcPts val="0"/>
              </a:spcAft>
              <a:buSzPts val="1800"/>
              <a:buFont typeface="Noto Sans Symbols"/>
              <a:buNone/>
            </a:pPr>
            <a:r>
              <a:rPr lang="en-US" sz="2400" i="1">
                <a:solidFill>
                  <a:srgbClr val="CC0000"/>
                </a:solidFill>
              </a:rPr>
              <a:t>Option: </a:t>
            </a:r>
            <a:r>
              <a:rPr lang="en-US" sz="2400" i="1"/>
              <a:t>connect each access ISP to every other access ISP? </a:t>
            </a:r>
            <a:endParaRPr/>
          </a:p>
          <a:p>
            <a:pPr marL="0" lvl="0" indent="0" algn="l" rtl="0">
              <a:lnSpc>
                <a:spcPct val="85000"/>
              </a:lnSpc>
              <a:spcBef>
                <a:spcPts val="480"/>
              </a:spcBef>
              <a:spcAft>
                <a:spcPts val="0"/>
              </a:spcAft>
              <a:buSzPts val="1800"/>
              <a:buFont typeface="Noto Sans Symbols"/>
              <a:buNone/>
            </a:pPr>
            <a:endParaRPr sz="2400"/>
          </a:p>
        </p:txBody>
      </p:sp>
      <p:pic>
        <p:nvPicPr>
          <p:cNvPr id="6627" name="Google Shape;6627;p61" descr="underline_base"/>
          <p:cNvPicPr preferRelativeResize="0"/>
          <p:nvPr/>
        </p:nvPicPr>
        <p:blipFill rotWithShape="1">
          <a:blip r:embed="rId3">
            <a:alphaModFix/>
          </a:blip>
          <a:srcRect/>
          <a:stretch/>
        </p:blipFill>
        <p:spPr>
          <a:xfrm>
            <a:off x="327025" y="674688"/>
            <a:ext cx="7769225" cy="173037"/>
          </a:xfrm>
          <a:prstGeom prst="rect">
            <a:avLst/>
          </a:prstGeom>
          <a:noFill/>
          <a:ln>
            <a:noFill/>
          </a:ln>
        </p:spPr>
      </p:pic>
      <p:grpSp>
        <p:nvGrpSpPr>
          <p:cNvPr id="6628" name="Google Shape;6628;p61"/>
          <p:cNvGrpSpPr/>
          <p:nvPr/>
        </p:nvGrpSpPr>
        <p:grpSpPr>
          <a:xfrm>
            <a:off x="822325" y="4730750"/>
            <a:ext cx="647700" cy="417513"/>
            <a:chOff x="3053396" y="4304255"/>
            <a:chExt cx="648422" cy="418253"/>
          </a:xfrm>
        </p:grpSpPr>
        <p:sp>
          <p:nvSpPr>
            <p:cNvPr id="6629" name="Google Shape;6629;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30" name="Google Shape;6630;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631" name="Google Shape;6631;p61"/>
          <p:cNvGrpSpPr/>
          <p:nvPr/>
        </p:nvGrpSpPr>
        <p:grpSpPr>
          <a:xfrm>
            <a:off x="593725" y="4070350"/>
            <a:ext cx="647700" cy="417513"/>
            <a:chOff x="3053396" y="4304255"/>
            <a:chExt cx="648422" cy="418253"/>
          </a:xfrm>
        </p:grpSpPr>
        <p:sp>
          <p:nvSpPr>
            <p:cNvPr id="6632" name="Google Shape;6632;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33" name="Google Shape;6633;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
        <p:nvSpPr>
          <p:cNvPr id="6634" name="Google Shape;6634;p61"/>
          <p:cNvSpPr txBox="1"/>
          <p:nvPr/>
        </p:nvSpPr>
        <p:spPr>
          <a:xfrm rot="-9948738">
            <a:off x="2027238" y="5789613"/>
            <a:ext cx="542925"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635" name="Google Shape;6635;p61"/>
          <p:cNvSpPr txBox="1"/>
          <p:nvPr/>
        </p:nvSpPr>
        <p:spPr>
          <a:xfrm rot="-4992697">
            <a:off x="440532" y="3482181"/>
            <a:ext cx="54451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636" name="Google Shape;6636;p61"/>
          <p:cNvSpPr txBox="1"/>
          <p:nvPr/>
        </p:nvSpPr>
        <p:spPr>
          <a:xfrm rot="-1017263">
            <a:off x="2627313" y="1849438"/>
            <a:ext cx="542925"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grpSp>
        <p:nvGrpSpPr>
          <p:cNvPr id="6637" name="Google Shape;6637;p61"/>
          <p:cNvGrpSpPr/>
          <p:nvPr/>
        </p:nvGrpSpPr>
        <p:grpSpPr>
          <a:xfrm>
            <a:off x="892230" y="2281238"/>
            <a:ext cx="7377058" cy="3824137"/>
            <a:chOff x="872304" y="2295063"/>
            <a:chExt cx="7377592" cy="3825115"/>
          </a:xfrm>
        </p:grpSpPr>
        <p:cxnSp>
          <p:nvCxnSpPr>
            <p:cNvPr id="6638" name="Google Shape;6638;p61"/>
            <p:cNvCxnSpPr>
              <a:stCxn id="6639" idx="0"/>
            </p:cNvCxnSpPr>
            <p:nvPr/>
          </p:nvCxnSpPr>
          <p:spPr>
            <a:xfrm rot="10800000" flipH="1">
              <a:off x="1661409" y="2571037"/>
              <a:ext cx="577200" cy="2802600"/>
            </a:xfrm>
            <a:prstGeom prst="straightConnector1">
              <a:avLst/>
            </a:prstGeom>
            <a:noFill/>
            <a:ln w="9525" cap="flat" cmpd="sng">
              <a:solidFill>
                <a:schemeClr val="dk1"/>
              </a:solidFill>
              <a:prstDash val="solid"/>
              <a:round/>
              <a:headEnd type="none" w="med" len="med"/>
              <a:tailEnd type="none" w="med" len="med"/>
            </a:ln>
          </p:spPr>
        </p:cxnSp>
        <p:cxnSp>
          <p:nvCxnSpPr>
            <p:cNvPr id="6640" name="Google Shape;6640;p61"/>
            <p:cNvCxnSpPr>
              <a:stCxn id="6639" idx="0"/>
            </p:cNvCxnSpPr>
            <p:nvPr/>
          </p:nvCxnSpPr>
          <p:spPr>
            <a:xfrm rot="10800000">
              <a:off x="1509024" y="3032427"/>
              <a:ext cx="171600" cy="2327100"/>
            </a:xfrm>
            <a:prstGeom prst="straightConnector1">
              <a:avLst/>
            </a:prstGeom>
            <a:noFill/>
            <a:ln w="9525" cap="flat" cmpd="sng">
              <a:solidFill>
                <a:schemeClr val="dk1"/>
              </a:solidFill>
              <a:prstDash val="solid"/>
              <a:round/>
              <a:headEnd type="none" w="med" len="med"/>
              <a:tailEnd type="none" w="med" len="med"/>
            </a:ln>
          </p:spPr>
        </p:cxnSp>
        <p:cxnSp>
          <p:nvCxnSpPr>
            <p:cNvPr id="6641" name="Google Shape;6641;p61"/>
            <p:cNvCxnSpPr>
              <a:stCxn id="6639" idx="0"/>
            </p:cNvCxnSpPr>
            <p:nvPr/>
          </p:nvCxnSpPr>
          <p:spPr>
            <a:xfrm rot="10800000">
              <a:off x="1185324" y="3451527"/>
              <a:ext cx="495300" cy="1908000"/>
            </a:xfrm>
            <a:prstGeom prst="straightConnector1">
              <a:avLst/>
            </a:prstGeom>
            <a:noFill/>
            <a:ln w="9525" cap="flat" cmpd="sng">
              <a:solidFill>
                <a:schemeClr val="dk1"/>
              </a:solidFill>
              <a:prstDash val="solid"/>
              <a:round/>
              <a:headEnd type="none" w="med" len="med"/>
              <a:tailEnd type="none" w="med" len="med"/>
            </a:ln>
          </p:spPr>
        </p:cxnSp>
        <p:cxnSp>
          <p:nvCxnSpPr>
            <p:cNvPr id="6642" name="Google Shape;6642;p61"/>
            <p:cNvCxnSpPr>
              <a:stCxn id="6639" idx="0"/>
            </p:cNvCxnSpPr>
            <p:nvPr/>
          </p:nvCxnSpPr>
          <p:spPr>
            <a:xfrm rot="10800000">
              <a:off x="1181424" y="4298727"/>
              <a:ext cx="499200" cy="1060800"/>
            </a:xfrm>
            <a:prstGeom prst="straightConnector1">
              <a:avLst/>
            </a:prstGeom>
            <a:noFill/>
            <a:ln w="9525" cap="flat" cmpd="sng">
              <a:solidFill>
                <a:schemeClr val="dk1"/>
              </a:solidFill>
              <a:prstDash val="solid"/>
              <a:round/>
              <a:headEnd type="none" w="med" len="med"/>
              <a:tailEnd type="none" w="med" len="med"/>
            </a:ln>
          </p:spPr>
        </p:cxnSp>
        <p:cxnSp>
          <p:nvCxnSpPr>
            <p:cNvPr id="6643" name="Google Shape;6643;p61"/>
            <p:cNvCxnSpPr>
              <a:stCxn id="6639" idx="0"/>
            </p:cNvCxnSpPr>
            <p:nvPr/>
          </p:nvCxnSpPr>
          <p:spPr>
            <a:xfrm rot="10800000">
              <a:off x="1386924" y="4980327"/>
              <a:ext cx="293700" cy="379200"/>
            </a:xfrm>
            <a:prstGeom prst="straightConnector1">
              <a:avLst/>
            </a:prstGeom>
            <a:noFill/>
            <a:ln w="9525" cap="flat" cmpd="sng">
              <a:solidFill>
                <a:schemeClr val="dk1"/>
              </a:solidFill>
              <a:prstDash val="solid"/>
              <a:round/>
              <a:headEnd type="none" w="med" len="med"/>
              <a:tailEnd type="none" w="med" len="med"/>
            </a:ln>
          </p:spPr>
        </p:cxnSp>
        <p:cxnSp>
          <p:nvCxnSpPr>
            <p:cNvPr id="6644" name="Google Shape;6644;p61"/>
            <p:cNvCxnSpPr>
              <a:endCxn id="6639" idx="0"/>
            </p:cNvCxnSpPr>
            <p:nvPr/>
          </p:nvCxnSpPr>
          <p:spPr>
            <a:xfrm rot="10800000">
              <a:off x="1661441" y="5373543"/>
              <a:ext cx="1526400" cy="593100"/>
            </a:xfrm>
            <a:prstGeom prst="straightConnector1">
              <a:avLst/>
            </a:prstGeom>
            <a:noFill/>
            <a:ln w="9525" cap="flat" cmpd="sng">
              <a:solidFill>
                <a:schemeClr val="dk1"/>
              </a:solidFill>
              <a:prstDash val="solid"/>
              <a:round/>
              <a:headEnd type="none" w="med" len="med"/>
              <a:tailEnd type="none" w="med" len="med"/>
            </a:ln>
          </p:spPr>
        </p:cxnSp>
        <p:cxnSp>
          <p:nvCxnSpPr>
            <p:cNvPr id="6645" name="Google Shape;6645;p61"/>
            <p:cNvCxnSpPr>
              <a:endCxn id="6639" idx="0"/>
            </p:cNvCxnSpPr>
            <p:nvPr/>
          </p:nvCxnSpPr>
          <p:spPr>
            <a:xfrm rot="10800000">
              <a:off x="1680626" y="5359401"/>
              <a:ext cx="2723700" cy="703200"/>
            </a:xfrm>
            <a:prstGeom prst="straightConnector1">
              <a:avLst/>
            </a:prstGeom>
            <a:noFill/>
            <a:ln w="9525" cap="flat" cmpd="sng">
              <a:solidFill>
                <a:schemeClr val="dk1"/>
              </a:solidFill>
              <a:prstDash val="solid"/>
              <a:round/>
              <a:headEnd type="none" w="med" len="med"/>
              <a:tailEnd type="none" w="med" len="med"/>
            </a:ln>
          </p:spPr>
        </p:cxnSp>
        <p:cxnSp>
          <p:nvCxnSpPr>
            <p:cNvPr id="6646" name="Google Shape;6646;p61"/>
            <p:cNvCxnSpPr>
              <a:endCxn id="6639" idx="0"/>
            </p:cNvCxnSpPr>
            <p:nvPr/>
          </p:nvCxnSpPr>
          <p:spPr>
            <a:xfrm rot="10800000">
              <a:off x="1680509" y="5359633"/>
              <a:ext cx="3606000" cy="618900"/>
            </a:xfrm>
            <a:prstGeom prst="straightConnector1">
              <a:avLst/>
            </a:prstGeom>
            <a:noFill/>
            <a:ln w="9525" cap="flat" cmpd="sng">
              <a:solidFill>
                <a:schemeClr val="dk1"/>
              </a:solidFill>
              <a:prstDash val="solid"/>
              <a:round/>
              <a:headEnd type="none" w="med" len="med"/>
              <a:tailEnd type="none" w="med" len="med"/>
            </a:ln>
          </p:spPr>
        </p:cxnSp>
        <p:cxnSp>
          <p:nvCxnSpPr>
            <p:cNvPr id="6647" name="Google Shape;6647;p61"/>
            <p:cNvCxnSpPr>
              <a:endCxn id="6639" idx="0"/>
            </p:cNvCxnSpPr>
            <p:nvPr/>
          </p:nvCxnSpPr>
          <p:spPr>
            <a:xfrm flipH="1">
              <a:off x="1680496" y="5184745"/>
              <a:ext cx="6569400" cy="174900"/>
            </a:xfrm>
            <a:prstGeom prst="straightConnector1">
              <a:avLst/>
            </a:prstGeom>
            <a:noFill/>
            <a:ln w="9525" cap="flat" cmpd="sng">
              <a:solidFill>
                <a:schemeClr val="dk1"/>
              </a:solidFill>
              <a:prstDash val="solid"/>
              <a:round/>
              <a:headEnd type="none" w="med" len="med"/>
              <a:tailEnd type="none" w="med" len="med"/>
            </a:ln>
          </p:spPr>
        </p:cxnSp>
        <p:cxnSp>
          <p:nvCxnSpPr>
            <p:cNvPr id="6648" name="Google Shape;6648;p61"/>
            <p:cNvCxnSpPr>
              <a:endCxn id="6639" idx="0"/>
            </p:cNvCxnSpPr>
            <p:nvPr/>
          </p:nvCxnSpPr>
          <p:spPr>
            <a:xfrm rot="10800000">
              <a:off x="1680759" y="5359635"/>
              <a:ext cx="5742300" cy="486600"/>
            </a:xfrm>
            <a:prstGeom prst="straightConnector1">
              <a:avLst/>
            </a:prstGeom>
            <a:noFill/>
            <a:ln w="9525" cap="flat" cmpd="sng">
              <a:solidFill>
                <a:schemeClr val="dk1"/>
              </a:solidFill>
              <a:prstDash val="solid"/>
              <a:round/>
              <a:headEnd type="none" w="med" len="med"/>
              <a:tailEnd type="none" w="med" len="med"/>
            </a:ln>
          </p:spPr>
        </p:cxnSp>
        <p:cxnSp>
          <p:nvCxnSpPr>
            <p:cNvPr id="6649" name="Google Shape;6649;p61"/>
            <p:cNvCxnSpPr>
              <a:endCxn id="6639" idx="0"/>
            </p:cNvCxnSpPr>
            <p:nvPr/>
          </p:nvCxnSpPr>
          <p:spPr>
            <a:xfrm flipH="1">
              <a:off x="1680543" y="4311835"/>
              <a:ext cx="6338100" cy="1047600"/>
            </a:xfrm>
            <a:prstGeom prst="straightConnector1">
              <a:avLst/>
            </a:prstGeom>
            <a:noFill/>
            <a:ln w="9525" cap="flat" cmpd="sng">
              <a:solidFill>
                <a:schemeClr val="dk1"/>
              </a:solidFill>
              <a:prstDash val="solid"/>
              <a:round/>
              <a:headEnd type="none" w="med" len="med"/>
              <a:tailEnd type="none" w="med" len="med"/>
            </a:ln>
          </p:spPr>
        </p:cxnSp>
        <p:cxnSp>
          <p:nvCxnSpPr>
            <p:cNvPr id="6650" name="Google Shape;6650;p61"/>
            <p:cNvCxnSpPr>
              <a:endCxn id="6639" idx="0"/>
            </p:cNvCxnSpPr>
            <p:nvPr/>
          </p:nvCxnSpPr>
          <p:spPr>
            <a:xfrm flipH="1">
              <a:off x="1680736" y="3273553"/>
              <a:ext cx="5749200" cy="2085900"/>
            </a:xfrm>
            <a:prstGeom prst="straightConnector1">
              <a:avLst/>
            </a:prstGeom>
            <a:noFill/>
            <a:ln w="9525" cap="flat" cmpd="sng">
              <a:solidFill>
                <a:schemeClr val="dk1"/>
              </a:solidFill>
              <a:prstDash val="solid"/>
              <a:round/>
              <a:headEnd type="none" w="med" len="med"/>
              <a:tailEnd type="none" w="med" len="med"/>
            </a:ln>
          </p:spPr>
        </p:cxnSp>
        <p:cxnSp>
          <p:nvCxnSpPr>
            <p:cNvPr id="6651" name="Google Shape;6651;p61"/>
            <p:cNvCxnSpPr>
              <a:endCxn id="6639" idx="0"/>
            </p:cNvCxnSpPr>
            <p:nvPr/>
          </p:nvCxnSpPr>
          <p:spPr>
            <a:xfrm flipH="1">
              <a:off x="1680742" y="2784308"/>
              <a:ext cx="4942200" cy="2575200"/>
            </a:xfrm>
            <a:prstGeom prst="straightConnector1">
              <a:avLst/>
            </a:prstGeom>
            <a:noFill/>
            <a:ln w="9525" cap="flat" cmpd="sng">
              <a:solidFill>
                <a:schemeClr val="dk1"/>
              </a:solidFill>
              <a:prstDash val="solid"/>
              <a:round/>
              <a:headEnd type="none" w="med" len="med"/>
              <a:tailEnd type="none" w="med" len="med"/>
            </a:ln>
          </p:spPr>
        </p:cxnSp>
        <p:cxnSp>
          <p:nvCxnSpPr>
            <p:cNvPr id="6652" name="Google Shape;6652;p61"/>
            <p:cNvCxnSpPr>
              <a:endCxn id="6639" idx="0"/>
            </p:cNvCxnSpPr>
            <p:nvPr/>
          </p:nvCxnSpPr>
          <p:spPr>
            <a:xfrm flipH="1">
              <a:off x="1680522" y="2295063"/>
              <a:ext cx="2971500" cy="3064500"/>
            </a:xfrm>
            <a:prstGeom prst="straightConnector1">
              <a:avLst/>
            </a:prstGeom>
            <a:noFill/>
            <a:ln w="9525" cap="flat" cmpd="sng">
              <a:solidFill>
                <a:schemeClr val="dk1"/>
              </a:solidFill>
              <a:prstDash val="solid"/>
              <a:round/>
              <a:headEnd type="none" w="med" len="med"/>
              <a:tailEnd type="none" w="med" len="med"/>
            </a:ln>
          </p:spPr>
        </p:cxnSp>
        <p:cxnSp>
          <p:nvCxnSpPr>
            <p:cNvPr id="6653" name="Google Shape;6653;p61"/>
            <p:cNvCxnSpPr>
              <a:endCxn id="6639" idx="0"/>
            </p:cNvCxnSpPr>
            <p:nvPr/>
          </p:nvCxnSpPr>
          <p:spPr>
            <a:xfrm flipH="1">
              <a:off x="1680520" y="2295321"/>
              <a:ext cx="2025600" cy="3064200"/>
            </a:xfrm>
            <a:prstGeom prst="straightConnector1">
              <a:avLst/>
            </a:prstGeom>
            <a:noFill/>
            <a:ln w="9525" cap="flat" cmpd="sng">
              <a:solidFill>
                <a:schemeClr val="dk1"/>
              </a:solidFill>
              <a:prstDash val="solid"/>
              <a:round/>
              <a:headEnd type="none" w="med" len="med"/>
              <a:tailEnd type="none" w="med" len="med"/>
            </a:ln>
          </p:spPr>
        </p:cxnSp>
        <p:sp>
          <p:nvSpPr>
            <p:cNvPr id="6654" name="Google Shape;6654;p61"/>
            <p:cNvSpPr txBox="1"/>
            <p:nvPr/>
          </p:nvSpPr>
          <p:spPr>
            <a:xfrm rot="5710989">
              <a:off x="859913" y="4114468"/>
              <a:ext cx="364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a:t>
              </a:r>
              <a:endParaRPr/>
            </a:p>
          </p:txBody>
        </p:sp>
        <p:sp>
          <p:nvSpPr>
            <p:cNvPr id="6655" name="Google Shape;6655;p61"/>
            <p:cNvSpPr txBox="1"/>
            <p:nvPr/>
          </p:nvSpPr>
          <p:spPr>
            <a:xfrm rot="7515077">
              <a:off x="4511491" y="5728762"/>
              <a:ext cx="364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a:t>
              </a:r>
              <a:endParaRPr/>
            </a:p>
          </p:txBody>
        </p:sp>
        <p:sp>
          <p:nvSpPr>
            <p:cNvPr id="6656" name="Google Shape;6656;p61"/>
            <p:cNvSpPr txBox="1"/>
            <p:nvPr/>
          </p:nvSpPr>
          <p:spPr>
            <a:xfrm rot="3940343">
              <a:off x="6392354" y="3846211"/>
              <a:ext cx="49244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a:t>
              </a:r>
              <a:endParaRPr/>
            </a:p>
          </p:txBody>
        </p:sp>
        <p:sp>
          <p:nvSpPr>
            <p:cNvPr id="6657" name="Google Shape;6657;p61"/>
            <p:cNvSpPr txBox="1"/>
            <p:nvPr/>
          </p:nvSpPr>
          <p:spPr>
            <a:xfrm rot="2048420">
              <a:off x="4482993" y="2684685"/>
              <a:ext cx="49244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a:t>
              </a:r>
              <a:endParaRPr/>
            </a:p>
          </p:txBody>
        </p:sp>
        <p:sp>
          <p:nvSpPr>
            <p:cNvPr id="6658" name="Google Shape;6658;p61"/>
            <p:cNvSpPr txBox="1"/>
            <p:nvPr/>
          </p:nvSpPr>
          <p:spPr>
            <a:xfrm rot="-316136">
              <a:off x="2189980" y="2687381"/>
              <a:ext cx="49244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a:t>
              </a:r>
              <a:endParaRPr/>
            </a:p>
          </p:txBody>
        </p:sp>
      </p:grpSp>
      <p:grpSp>
        <p:nvGrpSpPr>
          <p:cNvPr id="6659" name="Google Shape;6659;p61"/>
          <p:cNvGrpSpPr/>
          <p:nvPr/>
        </p:nvGrpSpPr>
        <p:grpSpPr>
          <a:xfrm>
            <a:off x="1158875" y="2305050"/>
            <a:ext cx="7094538" cy="3695700"/>
            <a:chOff x="862570" y="2361120"/>
            <a:chExt cx="7094553" cy="3695520"/>
          </a:xfrm>
        </p:grpSpPr>
        <p:cxnSp>
          <p:nvCxnSpPr>
            <p:cNvPr id="6660" name="Google Shape;6660;p61"/>
            <p:cNvCxnSpPr/>
            <p:nvPr/>
          </p:nvCxnSpPr>
          <p:spPr>
            <a:xfrm flipH="1">
              <a:off x="1446332" y="2897188"/>
              <a:ext cx="4736982" cy="2535176"/>
            </a:xfrm>
            <a:prstGeom prst="straightConnector1">
              <a:avLst/>
            </a:prstGeom>
            <a:noFill/>
            <a:ln w="9525" cap="flat" cmpd="sng">
              <a:solidFill>
                <a:schemeClr val="dk1"/>
              </a:solidFill>
              <a:prstDash val="solid"/>
              <a:round/>
              <a:headEnd type="none" w="med" len="med"/>
              <a:tailEnd type="none" w="med" len="med"/>
            </a:ln>
          </p:spPr>
        </p:cxnSp>
        <p:cxnSp>
          <p:nvCxnSpPr>
            <p:cNvPr id="6661" name="Google Shape;6661;p61"/>
            <p:cNvCxnSpPr/>
            <p:nvPr/>
          </p:nvCxnSpPr>
          <p:spPr>
            <a:xfrm flipH="1">
              <a:off x="2972043" y="2885760"/>
              <a:ext cx="3213953" cy="3041280"/>
            </a:xfrm>
            <a:prstGeom prst="straightConnector1">
              <a:avLst/>
            </a:prstGeom>
            <a:noFill/>
            <a:ln w="9525" cap="flat" cmpd="sng">
              <a:solidFill>
                <a:schemeClr val="dk1"/>
              </a:solidFill>
              <a:prstDash val="solid"/>
              <a:round/>
              <a:headEnd type="none" w="med" len="med"/>
              <a:tailEnd type="none" w="med" len="med"/>
            </a:ln>
          </p:spPr>
        </p:cxnSp>
        <p:cxnSp>
          <p:nvCxnSpPr>
            <p:cNvPr id="6662" name="Google Shape;6662;p61"/>
            <p:cNvCxnSpPr/>
            <p:nvPr/>
          </p:nvCxnSpPr>
          <p:spPr>
            <a:xfrm flipH="1">
              <a:off x="4328465" y="2877120"/>
              <a:ext cx="1866171" cy="3179520"/>
            </a:xfrm>
            <a:prstGeom prst="straightConnector1">
              <a:avLst/>
            </a:prstGeom>
            <a:noFill/>
            <a:ln w="9525" cap="flat" cmpd="sng">
              <a:solidFill>
                <a:schemeClr val="dk1"/>
              </a:solidFill>
              <a:prstDash val="solid"/>
              <a:round/>
              <a:headEnd type="none" w="med" len="med"/>
              <a:tailEnd type="none" w="med" len="med"/>
            </a:ln>
          </p:spPr>
        </p:cxnSp>
        <p:cxnSp>
          <p:nvCxnSpPr>
            <p:cNvPr id="6663" name="Google Shape;6663;p61"/>
            <p:cNvCxnSpPr/>
            <p:nvPr/>
          </p:nvCxnSpPr>
          <p:spPr>
            <a:xfrm flipH="1">
              <a:off x="5270184" y="2877120"/>
              <a:ext cx="915812" cy="3058560"/>
            </a:xfrm>
            <a:prstGeom prst="straightConnector1">
              <a:avLst/>
            </a:prstGeom>
            <a:noFill/>
            <a:ln w="9525" cap="flat" cmpd="sng">
              <a:solidFill>
                <a:schemeClr val="dk1"/>
              </a:solidFill>
              <a:prstDash val="solid"/>
              <a:round/>
              <a:headEnd type="none" w="med" len="med"/>
              <a:tailEnd type="none" w="med" len="med"/>
            </a:ln>
          </p:spPr>
        </p:cxnSp>
        <p:cxnSp>
          <p:nvCxnSpPr>
            <p:cNvPr id="6664" name="Google Shape;6664;p61"/>
            <p:cNvCxnSpPr/>
            <p:nvPr/>
          </p:nvCxnSpPr>
          <p:spPr>
            <a:xfrm>
              <a:off x="6167438" y="2901156"/>
              <a:ext cx="1141702" cy="2801244"/>
            </a:xfrm>
            <a:prstGeom prst="straightConnector1">
              <a:avLst/>
            </a:prstGeom>
            <a:noFill/>
            <a:ln w="9525" cap="flat" cmpd="sng">
              <a:solidFill>
                <a:schemeClr val="dk1"/>
              </a:solidFill>
              <a:prstDash val="solid"/>
              <a:round/>
              <a:headEnd type="none" w="med" len="med"/>
              <a:tailEnd type="none" w="med" len="med"/>
            </a:ln>
          </p:spPr>
        </p:cxnSp>
        <p:cxnSp>
          <p:nvCxnSpPr>
            <p:cNvPr id="6665" name="Google Shape;6665;p61"/>
            <p:cNvCxnSpPr/>
            <p:nvPr/>
          </p:nvCxnSpPr>
          <p:spPr>
            <a:xfrm>
              <a:off x="6171406" y="2889250"/>
              <a:ext cx="1785717" cy="2355230"/>
            </a:xfrm>
            <a:prstGeom prst="straightConnector1">
              <a:avLst/>
            </a:prstGeom>
            <a:noFill/>
            <a:ln w="9525" cap="flat" cmpd="sng">
              <a:solidFill>
                <a:schemeClr val="dk1"/>
              </a:solidFill>
              <a:prstDash val="solid"/>
              <a:round/>
              <a:headEnd type="none" w="med" len="med"/>
              <a:tailEnd type="none" w="med" len="med"/>
            </a:ln>
          </p:spPr>
        </p:cxnSp>
        <p:cxnSp>
          <p:nvCxnSpPr>
            <p:cNvPr id="6666" name="Google Shape;6666;p61"/>
            <p:cNvCxnSpPr/>
            <p:nvPr/>
          </p:nvCxnSpPr>
          <p:spPr>
            <a:xfrm>
              <a:off x="6179344" y="2881313"/>
              <a:ext cx="1587707" cy="1386847"/>
            </a:xfrm>
            <a:prstGeom prst="straightConnector1">
              <a:avLst/>
            </a:prstGeom>
            <a:noFill/>
            <a:ln w="9525" cap="flat" cmpd="sng">
              <a:solidFill>
                <a:schemeClr val="dk1"/>
              </a:solidFill>
              <a:prstDash val="solid"/>
              <a:round/>
              <a:headEnd type="none" w="med" len="med"/>
              <a:tailEnd type="none" w="med" len="med"/>
            </a:ln>
          </p:spPr>
        </p:cxnSp>
        <p:cxnSp>
          <p:nvCxnSpPr>
            <p:cNvPr id="6667" name="Google Shape;6667;p61"/>
            <p:cNvCxnSpPr/>
            <p:nvPr/>
          </p:nvCxnSpPr>
          <p:spPr>
            <a:xfrm>
              <a:off x="6179344" y="2897188"/>
              <a:ext cx="602786" cy="290972"/>
            </a:xfrm>
            <a:prstGeom prst="straightConnector1">
              <a:avLst/>
            </a:prstGeom>
            <a:noFill/>
            <a:ln w="9525" cap="flat" cmpd="sng">
              <a:solidFill>
                <a:schemeClr val="dk1"/>
              </a:solidFill>
              <a:prstDash val="solid"/>
              <a:round/>
              <a:headEnd type="none" w="med" len="med"/>
              <a:tailEnd type="none" w="med" len="med"/>
            </a:ln>
          </p:spPr>
        </p:cxnSp>
        <p:cxnSp>
          <p:nvCxnSpPr>
            <p:cNvPr id="6668" name="Google Shape;6668;p61"/>
            <p:cNvCxnSpPr/>
            <p:nvPr/>
          </p:nvCxnSpPr>
          <p:spPr>
            <a:xfrm>
              <a:off x="4584546" y="2364240"/>
              <a:ext cx="1558252" cy="512880"/>
            </a:xfrm>
            <a:prstGeom prst="straightConnector1">
              <a:avLst/>
            </a:prstGeom>
            <a:noFill/>
            <a:ln w="9525" cap="flat" cmpd="sng">
              <a:solidFill>
                <a:schemeClr val="dk1"/>
              </a:solidFill>
              <a:prstDash val="solid"/>
              <a:round/>
              <a:headEnd type="none" w="med" len="med"/>
              <a:tailEnd type="none" w="med" len="med"/>
            </a:ln>
          </p:spPr>
        </p:cxnSp>
        <p:cxnSp>
          <p:nvCxnSpPr>
            <p:cNvPr id="6669" name="Google Shape;6669;p61"/>
            <p:cNvCxnSpPr/>
            <p:nvPr/>
          </p:nvCxnSpPr>
          <p:spPr>
            <a:xfrm>
              <a:off x="3691549" y="2361120"/>
              <a:ext cx="2485808" cy="533280"/>
            </a:xfrm>
            <a:prstGeom prst="straightConnector1">
              <a:avLst/>
            </a:prstGeom>
            <a:noFill/>
            <a:ln w="9525" cap="flat" cmpd="sng">
              <a:solidFill>
                <a:schemeClr val="dk1"/>
              </a:solidFill>
              <a:prstDash val="solid"/>
              <a:round/>
              <a:headEnd type="none" w="med" len="med"/>
              <a:tailEnd type="none" w="med" len="med"/>
            </a:ln>
          </p:spPr>
        </p:cxnSp>
        <p:cxnSp>
          <p:nvCxnSpPr>
            <p:cNvPr id="6670" name="Google Shape;6670;p61"/>
            <p:cNvCxnSpPr/>
            <p:nvPr/>
          </p:nvCxnSpPr>
          <p:spPr>
            <a:xfrm>
              <a:off x="2081460" y="2548080"/>
              <a:ext cx="4078617" cy="337680"/>
            </a:xfrm>
            <a:prstGeom prst="straightConnector1">
              <a:avLst/>
            </a:prstGeom>
            <a:noFill/>
            <a:ln w="9525" cap="flat" cmpd="sng">
              <a:solidFill>
                <a:schemeClr val="dk1"/>
              </a:solidFill>
              <a:prstDash val="solid"/>
              <a:round/>
              <a:headEnd type="none" w="med" len="med"/>
              <a:tailEnd type="none" w="med" len="med"/>
            </a:ln>
          </p:spPr>
        </p:cxnSp>
        <p:cxnSp>
          <p:nvCxnSpPr>
            <p:cNvPr id="6671" name="Google Shape;6671;p61"/>
            <p:cNvCxnSpPr/>
            <p:nvPr/>
          </p:nvCxnSpPr>
          <p:spPr>
            <a:xfrm rot="10800000" flipH="1">
              <a:off x="1309418" y="2903040"/>
              <a:ext cx="4842020" cy="30720"/>
            </a:xfrm>
            <a:prstGeom prst="straightConnector1">
              <a:avLst/>
            </a:prstGeom>
            <a:noFill/>
            <a:ln w="9525" cap="flat" cmpd="sng">
              <a:solidFill>
                <a:schemeClr val="dk1"/>
              </a:solidFill>
              <a:prstDash val="solid"/>
              <a:round/>
              <a:headEnd type="none" w="med" len="med"/>
              <a:tailEnd type="none" w="med" len="med"/>
            </a:ln>
          </p:spPr>
        </p:cxnSp>
        <p:cxnSp>
          <p:nvCxnSpPr>
            <p:cNvPr id="6672" name="Google Shape;6672;p61"/>
            <p:cNvCxnSpPr/>
            <p:nvPr/>
          </p:nvCxnSpPr>
          <p:spPr>
            <a:xfrm rot="10800000" flipH="1">
              <a:off x="934801" y="2894400"/>
              <a:ext cx="5242556" cy="377040"/>
            </a:xfrm>
            <a:prstGeom prst="straightConnector1">
              <a:avLst/>
            </a:prstGeom>
            <a:noFill/>
            <a:ln w="9525" cap="flat" cmpd="sng">
              <a:solidFill>
                <a:schemeClr val="dk1"/>
              </a:solidFill>
              <a:prstDash val="solid"/>
              <a:round/>
              <a:headEnd type="none" w="med" len="med"/>
              <a:tailEnd type="none" w="med" len="med"/>
            </a:ln>
          </p:spPr>
        </p:cxnSp>
        <p:cxnSp>
          <p:nvCxnSpPr>
            <p:cNvPr id="6673" name="Google Shape;6673;p61"/>
            <p:cNvCxnSpPr/>
            <p:nvPr/>
          </p:nvCxnSpPr>
          <p:spPr>
            <a:xfrm rot="10800000" flipH="1">
              <a:off x="862570" y="2901156"/>
              <a:ext cx="5296930" cy="1386684"/>
            </a:xfrm>
            <a:prstGeom prst="straightConnector1">
              <a:avLst/>
            </a:prstGeom>
            <a:noFill/>
            <a:ln w="9525" cap="flat" cmpd="sng">
              <a:solidFill>
                <a:schemeClr val="dk1"/>
              </a:solidFill>
              <a:prstDash val="solid"/>
              <a:round/>
              <a:headEnd type="none" w="med" len="med"/>
              <a:tailEnd type="none" w="med" len="med"/>
            </a:ln>
          </p:spPr>
        </p:cxnSp>
        <p:cxnSp>
          <p:nvCxnSpPr>
            <p:cNvPr id="6674" name="Google Shape;6674;p61"/>
            <p:cNvCxnSpPr/>
            <p:nvPr/>
          </p:nvCxnSpPr>
          <p:spPr>
            <a:xfrm rot="10800000" flipH="1">
              <a:off x="1101367" y="2901156"/>
              <a:ext cx="5077977" cy="2026044"/>
            </a:xfrm>
            <a:prstGeom prst="straightConnector1">
              <a:avLst/>
            </a:prstGeom>
            <a:noFill/>
            <a:ln w="9525" cap="flat" cmpd="sng">
              <a:solidFill>
                <a:schemeClr val="dk1"/>
              </a:solidFill>
              <a:prstDash val="solid"/>
              <a:round/>
              <a:headEnd type="none" w="med" len="med"/>
              <a:tailEnd type="none" w="med" len="med"/>
            </a:ln>
          </p:spPr>
        </p:cxnSp>
      </p:grpSp>
      <p:grpSp>
        <p:nvGrpSpPr>
          <p:cNvPr id="6675" name="Google Shape;6675;p61"/>
          <p:cNvGrpSpPr/>
          <p:nvPr/>
        </p:nvGrpSpPr>
        <p:grpSpPr>
          <a:xfrm>
            <a:off x="1095375" y="2195513"/>
            <a:ext cx="7158038" cy="3798887"/>
            <a:chOff x="799176" y="2251902"/>
            <a:chExt cx="7158126" cy="3799069"/>
          </a:xfrm>
        </p:grpSpPr>
        <p:cxnSp>
          <p:nvCxnSpPr>
            <p:cNvPr id="6676" name="Google Shape;6676;p61"/>
            <p:cNvCxnSpPr/>
            <p:nvPr/>
          </p:nvCxnSpPr>
          <p:spPr>
            <a:xfrm>
              <a:off x="2012365" y="2732956"/>
              <a:ext cx="3121627" cy="3204340"/>
            </a:xfrm>
            <a:prstGeom prst="straightConnector1">
              <a:avLst/>
            </a:prstGeom>
            <a:noFill/>
            <a:ln w="9525" cap="flat" cmpd="sng">
              <a:solidFill>
                <a:schemeClr val="dk1"/>
              </a:solidFill>
              <a:prstDash val="solid"/>
              <a:round/>
              <a:headEnd type="none" w="med" len="med"/>
              <a:tailEnd type="none" w="med" len="med"/>
            </a:ln>
          </p:spPr>
        </p:cxnSp>
        <p:cxnSp>
          <p:nvCxnSpPr>
            <p:cNvPr id="6677" name="Google Shape;6677;p61"/>
            <p:cNvCxnSpPr/>
            <p:nvPr/>
          </p:nvCxnSpPr>
          <p:spPr>
            <a:xfrm>
              <a:off x="2009682" y="2721528"/>
              <a:ext cx="2384511" cy="3329443"/>
            </a:xfrm>
            <a:prstGeom prst="straightConnector1">
              <a:avLst/>
            </a:prstGeom>
            <a:noFill/>
            <a:ln w="9525" cap="flat" cmpd="sng">
              <a:solidFill>
                <a:schemeClr val="dk1"/>
              </a:solidFill>
              <a:prstDash val="solid"/>
              <a:round/>
              <a:headEnd type="none" w="med" len="med"/>
              <a:tailEnd type="none" w="med" len="med"/>
            </a:ln>
          </p:spPr>
        </p:cxnSp>
        <p:cxnSp>
          <p:nvCxnSpPr>
            <p:cNvPr id="6678" name="Google Shape;6678;p61"/>
            <p:cNvCxnSpPr/>
            <p:nvPr/>
          </p:nvCxnSpPr>
          <p:spPr>
            <a:xfrm>
              <a:off x="2001042" y="2712888"/>
              <a:ext cx="1091382" cy="3197870"/>
            </a:xfrm>
            <a:prstGeom prst="straightConnector1">
              <a:avLst/>
            </a:prstGeom>
            <a:noFill/>
            <a:ln w="9525" cap="flat" cmpd="sng">
              <a:solidFill>
                <a:schemeClr val="dk1"/>
              </a:solidFill>
              <a:prstDash val="solid"/>
              <a:round/>
              <a:headEnd type="none" w="med" len="med"/>
              <a:tailEnd type="none" w="med" len="med"/>
            </a:ln>
          </p:spPr>
        </p:cxnSp>
        <p:cxnSp>
          <p:nvCxnSpPr>
            <p:cNvPr id="6679" name="Google Shape;6679;p61"/>
            <p:cNvCxnSpPr/>
            <p:nvPr/>
          </p:nvCxnSpPr>
          <p:spPr>
            <a:xfrm flipH="1">
              <a:off x="1471306" y="2712888"/>
              <a:ext cx="538376" cy="2698126"/>
            </a:xfrm>
            <a:prstGeom prst="straightConnector1">
              <a:avLst/>
            </a:prstGeom>
            <a:noFill/>
            <a:ln w="9525" cap="flat" cmpd="sng">
              <a:solidFill>
                <a:schemeClr val="dk1"/>
              </a:solidFill>
              <a:prstDash val="solid"/>
              <a:round/>
              <a:headEnd type="none" w="med" len="med"/>
              <a:tailEnd type="none" w="med" len="med"/>
            </a:ln>
          </p:spPr>
        </p:cxnSp>
        <p:cxnSp>
          <p:nvCxnSpPr>
            <p:cNvPr id="6680" name="Google Shape;6680;p61"/>
            <p:cNvCxnSpPr/>
            <p:nvPr/>
          </p:nvCxnSpPr>
          <p:spPr>
            <a:xfrm flipH="1">
              <a:off x="1007181" y="2736924"/>
              <a:ext cx="1021059" cy="2069561"/>
            </a:xfrm>
            <a:prstGeom prst="straightConnector1">
              <a:avLst/>
            </a:prstGeom>
            <a:noFill/>
            <a:ln w="9525" cap="flat" cmpd="sng">
              <a:solidFill>
                <a:schemeClr val="dk1"/>
              </a:solidFill>
              <a:prstDash val="solid"/>
              <a:round/>
              <a:headEnd type="none" w="med" len="med"/>
              <a:tailEnd type="none" w="med" len="med"/>
            </a:ln>
          </p:spPr>
        </p:cxnSp>
        <p:cxnSp>
          <p:nvCxnSpPr>
            <p:cNvPr id="6681" name="Google Shape;6681;p61"/>
            <p:cNvCxnSpPr/>
            <p:nvPr/>
          </p:nvCxnSpPr>
          <p:spPr>
            <a:xfrm flipH="1">
              <a:off x="799176" y="2725018"/>
              <a:ext cx="1225097" cy="1413595"/>
            </a:xfrm>
            <a:prstGeom prst="straightConnector1">
              <a:avLst/>
            </a:prstGeom>
            <a:noFill/>
            <a:ln w="9525" cap="flat" cmpd="sng">
              <a:solidFill>
                <a:schemeClr val="dk1"/>
              </a:solidFill>
              <a:prstDash val="solid"/>
              <a:round/>
              <a:headEnd type="none" w="med" len="med"/>
              <a:tailEnd type="none" w="med" len="med"/>
            </a:ln>
          </p:spPr>
        </p:cxnSp>
        <p:cxnSp>
          <p:nvCxnSpPr>
            <p:cNvPr id="6682" name="Google Shape;6682;p61"/>
            <p:cNvCxnSpPr/>
            <p:nvPr/>
          </p:nvCxnSpPr>
          <p:spPr>
            <a:xfrm flipH="1">
              <a:off x="932218" y="2704755"/>
              <a:ext cx="1107153" cy="588968"/>
            </a:xfrm>
            <a:prstGeom prst="straightConnector1">
              <a:avLst/>
            </a:prstGeom>
            <a:noFill/>
            <a:ln w="9525" cap="flat" cmpd="sng">
              <a:solidFill>
                <a:schemeClr val="dk1"/>
              </a:solidFill>
              <a:prstDash val="solid"/>
              <a:round/>
              <a:headEnd type="none" w="med" len="med"/>
              <a:tailEnd type="none" w="med" len="med"/>
            </a:ln>
          </p:spPr>
        </p:cxnSp>
        <p:cxnSp>
          <p:nvCxnSpPr>
            <p:cNvPr id="6683" name="Google Shape;6683;p61"/>
            <p:cNvCxnSpPr/>
            <p:nvPr/>
          </p:nvCxnSpPr>
          <p:spPr>
            <a:xfrm flipH="1">
              <a:off x="1293642" y="2704755"/>
              <a:ext cx="745729" cy="216744"/>
            </a:xfrm>
            <a:prstGeom prst="straightConnector1">
              <a:avLst/>
            </a:prstGeom>
            <a:noFill/>
            <a:ln w="9525" cap="flat" cmpd="sng">
              <a:solidFill>
                <a:schemeClr val="dk1"/>
              </a:solidFill>
              <a:prstDash val="solid"/>
              <a:round/>
              <a:headEnd type="none" w="med" len="med"/>
              <a:tailEnd type="none" w="med" len="med"/>
            </a:ln>
          </p:spPr>
        </p:cxnSp>
        <p:cxnSp>
          <p:nvCxnSpPr>
            <p:cNvPr id="6684" name="Google Shape;6684;p61"/>
            <p:cNvCxnSpPr/>
            <p:nvPr/>
          </p:nvCxnSpPr>
          <p:spPr>
            <a:xfrm flipH="1">
              <a:off x="2052880" y="2251902"/>
              <a:ext cx="1141349" cy="460986"/>
            </a:xfrm>
            <a:prstGeom prst="straightConnector1">
              <a:avLst/>
            </a:prstGeom>
            <a:noFill/>
            <a:ln w="9525" cap="flat" cmpd="sng">
              <a:solidFill>
                <a:schemeClr val="dk1"/>
              </a:solidFill>
              <a:prstDash val="solid"/>
              <a:round/>
              <a:headEnd type="none" w="med" len="med"/>
              <a:tailEnd type="none" w="med" len="med"/>
            </a:ln>
          </p:spPr>
        </p:cxnSp>
        <p:cxnSp>
          <p:nvCxnSpPr>
            <p:cNvPr id="6685" name="Google Shape;6685;p61"/>
            <p:cNvCxnSpPr/>
            <p:nvPr/>
          </p:nvCxnSpPr>
          <p:spPr>
            <a:xfrm flipH="1">
              <a:off x="2018321" y="2332076"/>
              <a:ext cx="2284094" cy="398092"/>
            </a:xfrm>
            <a:prstGeom prst="straightConnector1">
              <a:avLst/>
            </a:prstGeom>
            <a:noFill/>
            <a:ln w="9525" cap="flat" cmpd="sng">
              <a:solidFill>
                <a:schemeClr val="dk1"/>
              </a:solidFill>
              <a:prstDash val="solid"/>
              <a:round/>
              <a:headEnd type="none" w="med" len="med"/>
              <a:tailEnd type="none" w="med" len="med"/>
            </a:ln>
          </p:spPr>
        </p:cxnSp>
        <p:cxnSp>
          <p:nvCxnSpPr>
            <p:cNvPr id="6686" name="Google Shape;6686;p61"/>
            <p:cNvCxnSpPr/>
            <p:nvPr/>
          </p:nvCxnSpPr>
          <p:spPr>
            <a:xfrm rot="10800000">
              <a:off x="2035602" y="2721528"/>
              <a:ext cx="4016700" cy="14158"/>
            </a:xfrm>
            <a:prstGeom prst="straightConnector1">
              <a:avLst/>
            </a:prstGeom>
            <a:noFill/>
            <a:ln w="9525" cap="flat" cmpd="sng">
              <a:solidFill>
                <a:schemeClr val="dk1"/>
              </a:solidFill>
              <a:prstDash val="solid"/>
              <a:round/>
              <a:headEnd type="none" w="med" len="med"/>
              <a:tailEnd type="none" w="med" len="med"/>
            </a:ln>
          </p:spPr>
        </p:cxnSp>
        <p:cxnSp>
          <p:nvCxnSpPr>
            <p:cNvPr id="6687" name="Google Shape;6687;p61"/>
            <p:cNvCxnSpPr/>
            <p:nvPr/>
          </p:nvCxnSpPr>
          <p:spPr>
            <a:xfrm rot="10800000">
              <a:off x="2044240" y="2738808"/>
              <a:ext cx="4755057" cy="529059"/>
            </a:xfrm>
            <a:prstGeom prst="straightConnector1">
              <a:avLst/>
            </a:prstGeom>
            <a:noFill/>
            <a:ln w="9525" cap="flat" cmpd="sng">
              <a:solidFill>
                <a:schemeClr val="dk1"/>
              </a:solidFill>
              <a:prstDash val="solid"/>
              <a:round/>
              <a:headEnd type="none" w="med" len="med"/>
              <a:tailEnd type="none" w="med" len="med"/>
            </a:ln>
          </p:spPr>
        </p:cxnSp>
        <p:cxnSp>
          <p:nvCxnSpPr>
            <p:cNvPr id="6688" name="Google Shape;6688;p61"/>
            <p:cNvCxnSpPr/>
            <p:nvPr/>
          </p:nvCxnSpPr>
          <p:spPr>
            <a:xfrm rot="10800000">
              <a:off x="2018321" y="2730168"/>
              <a:ext cx="5710381" cy="1554918"/>
            </a:xfrm>
            <a:prstGeom prst="straightConnector1">
              <a:avLst/>
            </a:prstGeom>
            <a:noFill/>
            <a:ln w="9525" cap="flat" cmpd="sng">
              <a:solidFill>
                <a:schemeClr val="dk1"/>
              </a:solidFill>
              <a:prstDash val="solid"/>
              <a:round/>
              <a:headEnd type="none" w="med" len="med"/>
              <a:tailEnd type="none" w="med" len="med"/>
            </a:ln>
          </p:spPr>
        </p:cxnSp>
        <p:cxnSp>
          <p:nvCxnSpPr>
            <p:cNvPr id="6689" name="Google Shape;6689;p61"/>
            <p:cNvCxnSpPr/>
            <p:nvPr/>
          </p:nvCxnSpPr>
          <p:spPr>
            <a:xfrm rot="10800000">
              <a:off x="2036178" y="2736924"/>
              <a:ext cx="5921124" cy="2462562"/>
            </a:xfrm>
            <a:prstGeom prst="straightConnector1">
              <a:avLst/>
            </a:prstGeom>
            <a:noFill/>
            <a:ln w="9525" cap="flat" cmpd="sng">
              <a:solidFill>
                <a:schemeClr val="dk1"/>
              </a:solidFill>
              <a:prstDash val="solid"/>
              <a:round/>
              <a:headEnd type="none" w="med" len="med"/>
              <a:tailEnd type="none" w="med" len="med"/>
            </a:ln>
          </p:spPr>
        </p:cxnSp>
        <p:cxnSp>
          <p:nvCxnSpPr>
            <p:cNvPr id="6690" name="Google Shape;6690;p61"/>
            <p:cNvCxnSpPr/>
            <p:nvPr/>
          </p:nvCxnSpPr>
          <p:spPr>
            <a:xfrm rot="10800000">
              <a:off x="2016335" y="2736924"/>
              <a:ext cx="5165304" cy="3000202"/>
            </a:xfrm>
            <a:prstGeom prst="straightConnector1">
              <a:avLst/>
            </a:prstGeom>
            <a:noFill/>
            <a:ln w="9525" cap="flat" cmpd="sng">
              <a:solidFill>
                <a:schemeClr val="dk1"/>
              </a:solidFill>
              <a:prstDash val="solid"/>
              <a:round/>
              <a:headEnd type="none" w="med" len="med"/>
              <a:tailEnd type="none" w="med" len="med"/>
            </a:ln>
          </p:spPr>
        </p:cxnSp>
      </p:grpSp>
      <p:sp>
        <p:nvSpPr>
          <p:cNvPr id="6691" name="Google Shape;6691;p61"/>
          <p:cNvSpPr txBox="1"/>
          <p:nvPr/>
        </p:nvSpPr>
        <p:spPr>
          <a:xfrm>
            <a:off x="2497138" y="3403600"/>
            <a:ext cx="4268787" cy="120015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connecting each access ISP to each other directly </a:t>
            </a:r>
            <a:r>
              <a:rPr lang="en-US" sz="2400" i="1">
                <a:solidFill>
                  <a:srgbClr val="CC0000"/>
                </a:solidFill>
                <a:latin typeface="Arial"/>
                <a:ea typeface="Arial"/>
                <a:cs typeface="Arial"/>
                <a:sym typeface="Arial"/>
              </a:rPr>
              <a:t>doesn’t scale: </a:t>
            </a:r>
            <a:r>
              <a:rPr lang="en-US" sz="2400">
                <a:solidFill>
                  <a:schemeClr val="dk1"/>
                </a:solidFill>
                <a:latin typeface="Arial"/>
                <a:ea typeface="Arial"/>
                <a:cs typeface="Arial"/>
                <a:sym typeface="Arial"/>
              </a:rPr>
              <a:t>O(</a:t>
            </a:r>
            <a:r>
              <a:rPr lang="en-US" sz="2400" i="1">
                <a:solidFill>
                  <a:schemeClr val="dk1"/>
                </a:solidFill>
                <a:latin typeface="Arial"/>
                <a:ea typeface="Arial"/>
                <a:cs typeface="Arial"/>
                <a:sym typeface="Arial"/>
              </a:rPr>
              <a:t>N</a:t>
            </a:r>
            <a:r>
              <a:rPr lang="en-US" sz="2400" baseline="30000">
                <a:solidFill>
                  <a:schemeClr val="dk1"/>
                </a:solidFill>
                <a:latin typeface="Arial"/>
                <a:ea typeface="Arial"/>
                <a:cs typeface="Arial"/>
                <a:sym typeface="Arial"/>
              </a:rPr>
              <a:t>2</a:t>
            </a:r>
            <a:r>
              <a:rPr lang="en-US" sz="2400">
                <a:solidFill>
                  <a:schemeClr val="dk1"/>
                </a:solidFill>
                <a:latin typeface="Arial"/>
                <a:ea typeface="Arial"/>
                <a:cs typeface="Arial"/>
                <a:sym typeface="Arial"/>
              </a:rPr>
              <a:t>) connections.</a:t>
            </a:r>
            <a:endParaRPr/>
          </a:p>
        </p:txBody>
      </p:sp>
      <p:sp>
        <p:nvSpPr>
          <p:cNvPr id="6692" name="Google Shape;6692;p6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6693" name="Google Shape;6693;p6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61</a:t>
            </a:fld>
            <a:endParaRPr sz="1200">
              <a:solidFill>
                <a:schemeClr val="dk1"/>
              </a:solidFill>
              <a:latin typeface="Tahoma"/>
              <a:ea typeface="Tahoma"/>
              <a:cs typeface="Tahoma"/>
              <a:sym typeface="Tahoma"/>
            </a:endParaRPr>
          </a:p>
        </p:txBody>
      </p:sp>
      <p:grpSp>
        <p:nvGrpSpPr>
          <p:cNvPr id="6694" name="Google Shape;6694;p61"/>
          <p:cNvGrpSpPr/>
          <p:nvPr/>
        </p:nvGrpSpPr>
        <p:grpSpPr>
          <a:xfrm>
            <a:off x="1825625" y="2241550"/>
            <a:ext cx="647700" cy="417513"/>
            <a:chOff x="3053396" y="4304255"/>
            <a:chExt cx="648422" cy="418253"/>
          </a:xfrm>
        </p:grpSpPr>
        <p:sp>
          <p:nvSpPr>
            <p:cNvPr id="6695" name="Google Shape;6695;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96" name="Google Shape;6696;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697" name="Google Shape;6697;p61"/>
          <p:cNvGrpSpPr/>
          <p:nvPr/>
        </p:nvGrpSpPr>
        <p:grpSpPr>
          <a:xfrm>
            <a:off x="669925" y="3041650"/>
            <a:ext cx="647700" cy="417513"/>
            <a:chOff x="3053396" y="4304255"/>
            <a:chExt cx="648422" cy="418253"/>
          </a:xfrm>
        </p:grpSpPr>
        <p:sp>
          <p:nvSpPr>
            <p:cNvPr id="6698" name="Google Shape;6698;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99" name="Google Shape;6699;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00" name="Google Shape;6700;p61"/>
          <p:cNvGrpSpPr/>
          <p:nvPr/>
        </p:nvGrpSpPr>
        <p:grpSpPr>
          <a:xfrm>
            <a:off x="1050925" y="2647950"/>
            <a:ext cx="647700" cy="417513"/>
            <a:chOff x="3053396" y="4304255"/>
            <a:chExt cx="648422" cy="418253"/>
          </a:xfrm>
        </p:grpSpPr>
        <p:sp>
          <p:nvSpPr>
            <p:cNvPr id="6701" name="Google Shape;6701;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02" name="Google Shape;6702;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03" name="Google Shape;6703;p61"/>
          <p:cNvGrpSpPr/>
          <p:nvPr/>
        </p:nvGrpSpPr>
        <p:grpSpPr>
          <a:xfrm>
            <a:off x="1241425" y="5353050"/>
            <a:ext cx="647700" cy="417513"/>
            <a:chOff x="3053396" y="4304255"/>
            <a:chExt cx="648422" cy="418253"/>
          </a:xfrm>
        </p:grpSpPr>
        <p:sp>
          <p:nvSpPr>
            <p:cNvPr id="6639" name="Google Shape;6639;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04" name="Google Shape;6704;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05" name="Google Shape;6705;p61"/>
          <p:cNvGrpSpPr/>
          <p:nvPr/>
        </p:nvGrpSpPr>
        <p:grpSpPr>
          <a:xfrm>
            <a:off x="3425825" y="2000250"/>
            <a:ext cx="649288" cy="417513"/>
            <a:chOff x="3053396" y="4304255"/>
            <a:chExt cx="648422" cy="418253"/>
          </a:xfrm>
        </p:grpSpPr>
        <p:sp>
          <p:nvSpPr>
            <p:cNvPr id="6706" name="Google Shape;6706;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07" name="Google Shape;6707;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08" name="Google Shape;6708;p61"/>
          <p:cNvGrpSpPr/>
          <p:nvPr/>
        </p:nvGrpSpPr>
        <p:grpSpPr>
          <a:xfrm>
            <a:off x="4340225" y="1974850"/>
            <a:ext cx="649288" cy="417513"/>
            <a:chOff x="3053396" y="4304255"/>
            <a:chExt cx="648422" cy="418253"/>
          </a:xfrm>
        </p:grpSpPr>
        <p:sp>
          <p:nvSpPr>
            <p:cNvPr id="6709" name="Google Shape;6709;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10" name="Google Shape;6710;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
        <p:nvSpPr>
          <p:cNvPr id="6711" name="Google Shape;6711;p61"/>
          <p:cNvSpPr txBox="1"/>
          <p:nvPr/>
        </p:nvSpPr>
        <p:spPr>
          <a:xfrm rot="1053502">
            <a:off x="5440363" y="1900238"/>
            <a:ext cx="542925"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grpSp>
        <p:nvGrpSpPr>
          <p:cNvPr id="6712" name="Google Shape;6712;p61"/>
          <p:cNvGrpSpPr/>
          <p:nvPr/>
        </p:nvGrpSpPr>
        <p:grpSpPr>
          <a:xfrm>
            <a:off x="7083425" y="2927350"/>
            <a:ext cx="649288" cy="417513"/>
            <a:chOff x="3053396" y="4304255"/>
            <a:chExt cx="648422" cy="418253"/>
          </a:xfrm>
        </p:grpSpPr>
        <p:sp>
          <p:nvSpPr>
            <p:cNvPr id="6713" name="Google Shape;6713;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14" name="Google Shape;6714;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15" name="Google Shape;6715;p61"/>
          <p:cNvGrpSpPr/>
          <p:nvPr/>
        </p:nvGrpSpPr>
        <p:grpSpPr>
          <a:xfrm>
            <a:off x="7400925" y="5607050"/>
            <a:ext cx="649288" cy="417513"/>
            <a:chOff x="3053396" y="4304255"/>
            <a:chExt cx="648422" cy="418253"/>
          </a:xfrm>
        </p:grpSpPr>
        <p:sp>
          <p:nvSpPr>
            <p:cNvPr id="6716" name="Google Shape;6716;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17" name="Google Shape;6717;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18" name="Google Shape;6718;p61"/>
          <p:cNvGrpSpPr/>
          <p:nvPr/>
        </p:nvGrpSpPr>
        <p:grpSpPr>
          <a:xfrm>
            <a:off x="8239125" y="4959350"/>
            <a:ext cx="649288" cy="417513"/>
            <a:chOff x="3053396" y="4304255"/>
            <a:chExt cx="648422" cy="418253"/>
          </a:xfrm>
        </p:grpSpPr>
        <p:sp>
          <p:nvSpPr>
            <p:cNvPr id="6719" name="Google Shape;6719;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20" name="Google Shape;6720;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21" name="Google Shape;6721;p61"/>
          <p:cNvGrpSpPr/>
          <p:nvPr/>
        </p:nvGrpSpPr>
        <p:grpSpPr>
          <a:xfrm>
            <a:off x="8010525" y="4044950"/>
            <a:ext cx="649288" cy="417513"/>
            <a:chOff x="3053396" y="4304255"/>
            <a:chExt cx="648422" cy="418253"/>
          </a:xfrm>
        </p:grpSpPr>
        <p:sp>
          <p:nvSpPr>
            <p:cNvPr id="6722" name="Google Shape;6722;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23" name="Google Shape;6723;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
        <p:nvSpPr>
          <p:cNvPr id="6724" name="Google Shape;6724;p61"/>
          <p:cNvSpPr txBox="1"/>
          <p:nvPr/>
        </p:nvSpPr>
        <p:spPr>
          <a:xfrm rot="2829263">
            <a:off x="7726362" y="3373438"/>
            <a:ext cx="544513" cy="522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grpSp>
        <p:nvGrpSpPr>
          <p:cNvPr id="6725" name="Google Shape;6725;p61"/>
          <p:cNvGrpSpPr/>
          <p:nvPr/>
        </p:nvGrpSpPr>
        <p:grpSpPr>
          <a:xfrm>
            <a:off x="6334125" y="2495550"/>
            <a:ext cx="649288" cy="417513"/>
            <a:chOff x="3053396" y="4304255"/>
            <a:chExt cx="648422" cy="418253"/>
          </a:xfrm>
        </p:grpSpPr>
        <p:sp>
          <p:nvSpPr>
            <p:cNvPr id="6726" name="Google Shape;6726;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27" name="Google Shape;6727;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28" name="Google Shape;6728;p61"/>
          <p:cNvGrpSpPr/>
          <p:nvPr/>
        </p:nvGrpSpPr>
        <p:grpSpPr>
          <a:xfrm>
            <a:off x="5165725" y="5848350"/>
            <a:ext cx="649288" cy="417513"/>
            <a:chOff x="3053396" y="4304255"/>
            <a:chExt cx="648422" cy="418253"/>
          </a:xfrm>
        </p:grpSpPr>
        <p:sp>
          <p:nvSpPr>
            <p:cNvPr id="6729" name="Google Shape;6729;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30" name="Google Shape;6730;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31" name="Google Shape;6731;p61"/>
          <p:cNvGrpSpPr/>
          <p:nvPr/>
        </p:nvGrpSpPr>
        <p:grpSpPr>
          <a:xfrm>
            <a:off x="4251325" y="5988050"/>
            <a:ext cx="649288" cy="417513"/>
            <a:chOff x="3053396" y="4304255"/>
            <a:chExt cx="648422" cy="418253"/>
          </a:xfrm>
        </p:grpSpPr>
        <p:sp>
          <p:nvSpPr>
            <p:cNvPr id="6732" name="Google Shape;6732;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33" name="Google Shape;6733;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34" name="Google Shape;6734;p61"/>
          <p:cNvGrpSpPr/>
          <p:nvPr/>
        </p:nvGrpSpPr>
        <p:grpSpPr>
          <a:xfrm>
            <a:off x="3032125" y="5835650"/>
            <a:ext cx="649288" cy="417513"/>
            <a:chOff x="3053396" y="4304255"/>
            <a:chExt cx="648422" cy="418253"/>
          </a:xfrm>
        </p:grpSpPr>
        <p:sp>
          <p:nvSpPr>
            <p:cNvPr id="6735" name="Google Shape;6735;p6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36" name="Google Shape;6736;p6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
        <p:nvSpPr>
          <p:cNvPr id="6737" name="Google Shape;6737;p61"/>
          <p:cNvSpPr txBox="1"/>
          <p:nvPr/>
        </p:nvSpPr>
        <p:spPr>
          <a:xfrm rot="9845918">
            <a:off x="6394450" y="5884863"/>
            <a:ext cx="544513"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37"/>
                                        </p:tgtEl>
                                        <p:attrNameLst>
                                          <p:attrName>style.visibility</p:attrName>
                                        </p:attrNameLst>
                                      </p:cBhvr>
                                      <p:to>
                                        <p:strVal val="visible"/>
                                      </p:to>
                                    </p:set>
                                    <p:animEffect transition="in" filter="fade">
                                      <p:cBhvr>
                                        <p:cTn id="7" dur="500"/>
                                        <p:tgtEl>
                                          <p:spTgt spid="66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59"/>
                                        </p:tgtEl>
                                        <p:attrNameLst>
                                          <p:attrName>style.visibility</p:attrName>
                                        </p:attrNameLst>
                                      </p:cBhvr>
                                      <p:to>
                                        <p:strVal val="visible"/>
                                      </p:to>
                                    </p:set>
                                    <p:animEffect transition="in" filter="fade">
                                      <p:cBhvr>
                                        <p:cTn id="11" dur="1000"/>
                                        <p:tgtEl>
                                          <p:spTgt spid="66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675"/>
                                        </p:tgtEl>
                                        <p:attrNameLst>
                                          <p:attrName>style.visibility</p:attrName>
                                        </p:attrNameLst>
                                      </p:cBhvr>
                                      <p:to>
                                        <p:strVal val="visible"/>
                                      </p:to>
                                    </p:set>
                                    <p:animEffect transition="in" filter="fade">
                                      <p:cBhvr>
                                        <p:cTn id="15" dur="1000"/>
                                        <p:tgtEl>
                                          <p:spTgt spid="667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691"/>
                                        </p:tgtEl>
                                        <p:attrNameLst>
                                          <p:attrName>style.visibility</p:attrName>
                                        </p:attrNameLst>
                                      </p:cBhvr>
                                      <p:to>
                                        <p:strVal val="visible"/>
                                      </p:to>
                                    </p:set>
                                    <p:animEffect transition="in" filter="fade">
                                      <p:cBhvr>
                                        <p:cTn id="19" dur="1600"/>
                                        <p:tgtEl>
                                          <p:spTgt spid="6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42"/>
        <p:cNvGrpSpPr/>
        <p:nvPr/>
      </p:nvGrpSpPr>
      <p:grpSpPr>
        <a:xfrm>
          <a:off x="0" y="0"/>
          <a:ext cx="0" cy="0"/>
          <a:chOff x="0" y="0"/>
          <a:chExt cx="0" cy="0"/>
        </a:xfrm>
      </p:grpSpPr>
      <p:sp>
        <p:nvSpPr>
          <p:cNvPr id="6743" name="Google Shape;6743;p62"/>
          <p:cNvSpPr txBox="1">
            <a:spLocks noGrp="1"/>
          </p:cNvSpPr>
          <p:nvPr>
            <p:ph type="title" idx="4294967295"/>
          </p:nvPr>
        </p:nvSpPr>
        <p:spPr>
          <a:xfrm>
            <a:off x="255588" y="165100"/>
            <a:ext cx="8096250" cy="6508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Internet structure: network of networks</a:t>
            </a:r>
            <a:endParaRPr/>
          </a:p>
        </p:txBody>
      </p:sp>
      <p:pic>
        <p:nvPicPr>
          <p:cNvPr id="6744" name="Google Shape;6744;p62" descr="underline_base"/>
          <p:cNvPicPr preferRelativeResize="0"/>
          <p:nvPr/>
        </p:nvPicPr>
        <p:blipFill rotWithShape="1">
          <a:blip r:embed="rId3">
            <a:alphaModFix/>
          </a:blip>
          <a:srcRect/>
          <a:stretch/>
        </p:blipFill>
        <p:spPr>
          <a:xfrm>
            <a:off x="327025" y="674688"/>
            <a:ext cx="7769225" cy="173037"/>
          </a:xfrm>
          <a:prstGeom prst="rect">
            <a:avLst/>
          </a:prstGeom>
          <a:noFill/>
          <a:ln>
            <a:noFill/>
          </a:ln>
        </p:spPr>
      </p:pic>
      <p:grpSp>
        <p:nvGrpSpPr>
          <p:cNvPr id="6745" name="Google Shape;6745;p62"/>
          <p:cNvGrpSpPr/>
          <p:nvPr/>
        </p:nvGrpSpPr>
        <p:grpSpPr>
          <a:xfrm>
            <a:off x="420544" y="1781534"/>
            <a:ext cx="8467869" cy="4691676"/>
            <a:chOff x="124589" y="1837771"/>
            <a:chExt cx="8466729" cy="4692037"/>
          </a:xfrm>
        </p:grpSpPr>
        <p:grpSp>
          <p:nvGrpSpPr>
            <p:cNvPr id="6746" name="Google Shape;6746;p62"/>
            <p:cNvGrpSpPr/>
            <p:nvPr/>
          </p:nvGrpSpPr>
          <p:grpSpPr>
            <a:xfrm>
              <a:off x="1529396" y="2297655"/>
              <a:ext cx="648422" cy="418253"/>
              <a:chOff x="3053396" y="4304255"/>
              <a:chExt cx="648422" cy="418253"/>
            </a:xfrm>
          </p:grpSpPr>
          <p:sp>
            <p:nvSpPr>
              <p:cNvPr id="6747" name="Google Shape;6747;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48" name="Google Shape;6748;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49" name="Google Shape;6749;p62"/>
            <p:cNvGrpSpPr/>
            <p:nvPr/>
          </p:nvGrpSpPr>
          <p:grpSpPr>
            <a:xfrm>
              <a:off x="373696" y="3097755"/>
              <a:ext cx="648422" cy="418253"/>
              <a:chOff x="3053396" y="4304255"/>
              <a:chExt cx="648422" cy="418253"/>
            </a:xfrm>
          </p:grpSpPr>
          <p:sp>
            <p:nvSpPr>
              <p:cNvPr id="6750" name="Google Shape;6750;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51" name="Google Shape;6751;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52" name="Google Shape;6752;p62"/>
            <p:cNvGrpSpPr/>
            <p:nvPr/>
          </p:nvGrpSpPr>
          <p:grpSpPr>
            <a:xfrm>
              <a:off x="6037896" y="2551655"/>
              <a:ext cx="648422" cy="418253"/>
              <a:chOff x="3053396" y="4304255"/>
              <a:chExt cx="648422" cy="418253"/>
            </a:xfrm>
          </p:grpSpPr>
          <p:sp>
            <p:nvSpPr>
              <p:cNvPr id="6753" name="Google Shape;6753;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54" name="Google Shape;6754;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55" name="Google Shape;6755;p62"/>
            <p:cNvGrpSpPr/>
            <p:nvPr/>
          </p:nvGrpSpPr>
          <p:grpSpPr>
            <a:xfrm>
              <a:off x="945196" y="5409155"/>
              <a:ext cx="648422" cy="418253"/>
              <a:chOff x="3053396" y="4304255"/>
              <a:chExt cx="648422" cy="418253"/>
            </a:xfrm>
          </p:grpSpPr>
          <p:sp>
            <p:nvSpPr>
              <p:cNvPr id="6756" name="Google Shape;6756;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57" name="Google Shape;6757;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58" name="Google Shape;6758;p62"/>
            <p:cNvGrpSpPr/>
            <p:nvPr/>
          </p:nvGrpSpPr>
          <p:grpSpPr>
            <a:xfrm>
              <a:off x="526096" y="4786855"/>
              <a:ext cx="648422" cy="418253"/>
              <a:chOff x="3053396" y="4304255"/>
              <a:chExt cx="648422" cy="418253"/>
            </a:xfrm>
          </p:grpSpPr>
          <p:sp>
            <p:nvSpPr>
              <p:cNvPr id="6759" name="Google Shape;6759;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60" name="Google Shape;6760;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61" name="Google Shape;6761;p62"/>
            <p:cNvGrpSpPr/>
            <p:nvPr/>
          </p:nvGrpSpPr>
          <p:grpSpPr>
            <a:xfrm>
              <a:off x="297496" y="4126455"/>
              <a:ext cx="648422" cy="418253"/>
              <a:chOff x="3053396" y="4304255"/>
              <a:chExt cx="648422" cy="418253"/>
            </a:xfrm>
          </p:grpSpPr>
          <p:sp>
            <p:nvSpPr>
              <p:cNvPr id="6762" name="Google Shape;6762;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63" name="Google Shape;6763;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64" name="Google Shape;6764;p62"/>
            <p:cNvGrpSpPr/>
            <p:nvPr/>
          </p:nvGrpSpPr>
          <p:grpSpPr>
            <a:xfrm>
              <a:off x="6787196" y="2983455"/>
              <a:ext cx="648422" cy="418253"/>
              <a:chOff x="3053396" y="4304255"/>
              <a:chExt cx="648422" cy="418253"/>
            </a:xfrm>
          </p:grpSpPr>
          <p:sp>
            <p:nvSpPr>
              <p:cNvPr id="6765" name="Google Shape;6765;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66" name="Google Shape;6766;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67" name="Google Shape;6767;p62"/>
            <p:cNvGrpSpPr/>
            <p:nvPr/>
          </p:nvGrpSpPr>
          <p:grpSpPr>
            <a:xfrm>
              <a:off x="3129596" y="2056355"/>
              <a:ext cx="648422" cy="418253"/>
              <a:chOff x="3053396" y="4304255"/>
              <a:chExt cx="648422" cy="418253"/>
            </a:xfrm>
          </p:grpSpPr>
          <p:sp>
            <p:nvSpPr>
              <p:cNvPr id="6768" name="Google Shape;6768;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69" name="Google Shape;6769;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70" name="Google Shape;6770;p62"/>
            <p:cNvGrpSpPr/>
            <p:nvPr/>
          </p:nvGrpSpPr>
          <p:grpSpPr>
            <a:xfrm>
              <a:off x="754696" y="2704055"/>
              <a:ext cx="648422" cy="418253"/>
              <a:chOff x="3053396" y="4304255"/>
              <a:chExt cx="648422" cy="418253"/>
            </a:xfrm>
          </p:grpSpPr>
          <p:sp>
            <p:nvSpPr>
              <p:cNvPr id="6771" name="Google Shape;6771;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72" name="Google Shape;6772;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73" name="Google Shape;6773;p62"/>
            <p:cNvGrpSpPr/>
            <p:nvPr/>
          </p:nvGrpSpPr>
          <p:grpSpPr>
            <a:xfrm>
              <a:off x="4043996" y="2030955"/>
              <a:ext cx="648422" cy="418253"/>
              <a:chOff x="3053396" y="4304255"/>
              <a:chExt cx="648422" cy="418253"/>
            </a:xfrm>
          </p:grpSpPr>
          <p:sp>
            <p:nvSpPr>
              <p:cNvPr id="6774" name="Google Shape;6774;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75" name="Google Shape;6775;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76" name="Google Shape;6776;p62"/>
            <p:cNvGrpSpPr/>
            <p:nvPr/>
          </p:nvGrpSpPr>
          <p:grpSpPr>
            <a:xfrm>
              <a:off x="7104696" y="5663155"/>
              <a:ext cx="648422" cy="418253"/>
              <a:chOff x="3053396" y="4304255"/>
              <a:chExt cx="648422" cy="418253"/>
            </a:xfrm>
          </p:grpSpPr>
          <p:sp>
            <p:nvSpPr>
              <p:cNvPr id="6777" name="Google Shape;6777;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78" name="Google Shape;6778;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79" name="Google Shape;6779;p62"/>
            <p:cNvGrpSpPr/>
            <p:nvPr/>
          </p:nvGrpSpPr>
          <p:grpSpPr>
            <a:xfrm>
              <a:off x="7942896" y="5015455"/>
              <a:ext cx="648422" cy="418253"/>
              <a:chOff x="3053396" y="4304255"/>
              <a:chExt cx="648422" cy="418253"/>
            </a:xfrm>
          </p:grpSpPr>
          <p:sp>
            <p:nvSpPr>
              <p:cNvPr id="6780" name="Google Shape;6780;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81" name="Google Shape;6781;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82" name="Google Shape;6782;p62"/>
            <p:cNvGrpSpPr/>
            <p:nvPr/>
          </p:nvGrpSpPr>
          <p:grpSpPr>
            <a:xfrm>
              <a:off x="7714296" y="4101055"/>
              <a:ext cx="648422" cy="418253"/>
              <a:chOff x="3053396" y="4304255"/>
              <a:chExt cx="648422" cy="418253"/>
            </a:xfrm>
          </p:grpSpPr>
          <p:sp>
            <p:nvSpPr>
              <p:cNvPr id="6783" name="Google Shape;6783;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84" name="Google Shape;6784;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85" name="Google Shape;6785;p62"/>
            <p:cNvGrpSpPr/>
            <p:nvPr/>
          </p:nvGrpSpPr>
          <p:grpSpPr>
            <a:xfrm>
              <a:off x="4869496" y="5904455"/>
              <a:ext cx="648422" cy="418253"/>
              <a:chOff x="3053396" y="4304255"/>
              <a:chExt cx="648422" cy="418253"/>
            </a:xfrm>
          </p:grpSpPr>
          <p:sp>
            <p:nvSpPr>
              <p:cNvPr id="6786" name="Google Shape;6786;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87" name="Google Shape;6787;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88" name="Google Shape;6788;p62"/>
            <p:cNvGrpSpPr/>
            <p:nvPr/>
          </p:nvGrpSpPr>
          <p:grpSpPr>
            <a:xfrm>
              <a:off x="3955096" y="6044155"/>
              <a:ext cx="648422" cy="418253"/>
              <a:chOff x="3053396" y="4304255"/>
              <a:chExt cx="648422" cy="418253"/>
            </a:xfrm>
          </p:grpSpPr>
          <p:sp>
            <p:nvSpPr>
              <p:cNvPr id="6789" name="Google Shape;6789;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90" name="Google Shape;6790;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6791" name="Google Shape;6791;p62"/>
            <p:cNvGrpSpPr/>
            <p:nvPr/>
          </p:nvGrpSpPr>
          <p:grpSpPr>
            <a:xfrm>
              <a:off x="2735896" y="5891755"/>
              <a:ext cx="648422" cy="418253"/>
              <a:chOff x="3053396" y="4304255"/>
              <a:chExt cx="648422" cy="418253"/>
            </a:xfrm>
          </p:grpSpPr>
          <p:sp>
            <p:nvSpPr>
              <p:cNvPr id="6792" name="Google Shape;6792;p6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93" name="Google Shape;6793;p6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
          <p:nvSpPr>
            <p:cNvPr id="6794" name="Google Shape;6794;p62"/>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795" name="Google Shape;6795;p62"/>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796" name="Google Shape;6796;p62"/>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797" name="Google Shape;6797;p62"/>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798" name="Google Shape;6798;p62"/>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6799" name="Google Shape;6799;p62"/>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grpSp>
      <p:sp>
        <p:nvSpPr>
          <p:cNvPr id="6800" name="Google Shape;6800;p62"/>
          <p:cNvSpPr txBox="1"/>
          <p:nvPr/>
        </p:nvSpPr>
        <p:spPr>
          <a:xfrm>
            <a:off x="473075" y="1073150"/>
            <a:ext cx="8204200"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2400" i="1">
                <a:solidFill>
                  <a:srgbClr val="CC0000"/>
                </a:solidFill>
                <a:latin typeface="Gill Sans"/>
                <a:ea typeface="Gill Sans"/>
                <a:cs typeface="Gill Sans"/>
                <a:sym typeface="Gill Sans"/>
              </a:rPr>
              <a:t>Option: </a:t>
            </a:r>
            <a:r>
              <a:rPr lang="en-US" sz="2400" i="1">
                <a:solidFill>
                  <a:schemeClr val="dk1"/>
                </a:solidFill>
                <a:latin typeface="Gill Sans"/>
                <a:ea typeface="Gill Sans"/>
                <a:cs typeface="Gill Sans"/>
                <a:sym typeface="Gill Sans"/>
              </a:rPr>
              <a:t>connect each access ISP to one global transit ISP? </a:t>
            </a:r>
            <a:endParaRPr/>
          </a:p>
          <a:p>
            <a:pPr marL="0" marR="0" lvl="0" indent="0" algn="l" rtl="0">
              <a:lnSpc>
                <a:spcPct val="85000"/>
              </a:lnSpc>
              <a:spcBef>
                <a:spcPts val="480"/>
              </a:spcBef>
              <a:spcAft>
                <a:spcPts val="0"/>
              </a:spcAft>
              <a:buClr>
                <a:srgbClr val="000099"/>
              </a:buClr>
              <a:buSzPts val="1800"/>
              <a:buFont typeface="Noto Sans Symbols"/>
              <a:buNone/>
            </a:pPr>
            <a:r>
              <a:rPr lang="en-US" sz="2400" i="1">
                <a:solidFill>
                  <a:srgbClr val="C00000"/>
                </a:solidFill>
                <a:latin typeface="Gill Sans"/>
                <a:ea typeface="Gill Sans"/>
                <a:cs typeface="Gill Sans"/>
                <a:sym typeface="Gill Sans"/>
              </a:rPr>
              <a:t>Customer</a:t>
            </a:r>
            <a:r>
              <a:rPr lang="en-US" sz="2400" i="1">
                <a:solidFill>
                  <a:schemeClr val="dk1"/>
                </a:solidFill>
                <a:latin typeface="Gill Sans"/>
                <a:ea typeface="Gill Sans"/>
                <a:cs typeface="Gill Sans"/>
                <a:sym typeface="Gill Sans"/>
              </a:rPr>
              <a:t> and </a:t>
            </a:r>
            <a:r>
              <a:rPr lang="en-US" sz="2400" i="1">
                <a:solidFill>
                  <a:srgbClr val="C00000"/>
                </a:solidFill>
                <a:latin typeface="Gill Sans"/>
                <a:ea typeface="Gill Sans"/>
                <a:cs typeface="Gill Sans"/>
                <a:sym typeface="Gill Sans"/>
              </a:rPr>
              <a:t>provider </a:t>
            </a:r>
            <a:r>
              <a:rPr lang="en-US" sz="2400" i="1">
                <a:solidFill>
                  <a:schemeClr val="dk1"/>
                </a:solidFill>
                <a:latin typeface="Gill Sans"/>
                <a:ea typeface="Gill Sans"/>
                <a:cs typeface="Gill Sans"/>
                <a:sym typeface="Gill Sans"/>
              </a:rPr>
              <a:t>ISPs have economic agreement.</a:t>
            </a:r>
            <a:endParaRPr sz="2400">
              <a:solidFill>
                <a:schemeClr val="dk1"/>
              </a:solidFill>
              <a:latin typeface="Gill Sans"/>
              <a:ea typeface="Gill Sans"/>
              <a:cs typeface="Gill Sans"/>
              <a:sym typeface="Gill Sans"/>
            </a:endParaRPr>
          </a:p>
        </p:txBody>
      </p:sp>
      <p:sp>
        <p:nvSpPr>
          <p:cNvPr id="6801" name="Google Shape;6801;p6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6802" name="Google Shape;6802;p6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62</a:t>
            </a:fld>
            <a:endParaRPr sz="1200">
              <a:solidFill>
                <a:schemeClr val="dk1"/>
              </a:solidFill>
              <a:latin typeface="Tahoma"/>
              <a:ea typeface="Tahoma"/>
              <a:cs typeface="Tahoma"/>
              <a:sym typeface="Tahoma"/>
            </a:endParaRPr>
          </a:p>
        </p:txBody>
      </p:sp>
      <p:sp>
        <p:nvSpPr>
          <p:cNvPr id="6803" name="Google Shape;6803;p62"/>
          <p:cNvSpPr/>
          <p:nvPr/>
        </p:nvSpPr>
        <p:spPr>
          <a:xfrm>
            <a:off x="2716213" y="3192463"/>
            <a:ext cx="3709987" cy="1862137"/>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6804" name="Google Shape;6804;p62"/>
          <p:cNvCxnSpPr>
            <a:stCxn id="6805" idx="7"/>
          </p:cNvCxnSpPr>
          <p:nvPr/>
        </p:nvCxnSpPr>
        <p:spPr>
          <a:xfrm>
            <a:off x="4022351" y="3519620"/>
            <a:ext cx="1224000" cy="96900"/>
          </a:xfrm>
          <a:prstGeom prst="straightConnector1">
            <a:avLst/>
          </a:prstGeom>
          <a:noFill/>
          <a:ln w="15875" cap="flat" cmpd="sng">
            <a:solidFill>
              <a:schemeClr val="dk1"/>
            </a:solidFill>
            <a:prstDash val="solid"/>
            <a:round/>
            <a:headEnd type="none" w="med" len="med"/>
            <a:tailEnd type="none" w="med" len="med"/>
          </a:ln>
        </p:spPr>
      </p:cxnSp>
      <p:cxnSp>
        <p:nvCxnSpPr>
          <p:cNvPr id="6806" name="Google Shape;6806;p62"/>
          <p:cNvCxnSpPr/>
          <p:nvPr/>
        </p:nvCxnSpPr>
        <p:spPr>
          <a:xfrm>
            <a:off x="4656138" y="3924300"/>
            <a:ext cx="139700" cy="112713"/>
          </a:xfrm>
          <a:prstGeom prst="straightConnector1">
            <a:avLst/>
          </a:prstGeom>
          <a:noFill/>
          <a:ln w="15875" cap="flat" cmpd="sng">
            <a:solidFill>
              <a:schemeClr val="dk1"/>
            </a:solidFill>
            <a:prstDash val="solid"/>
            <a:round/>
            <a:headEnd type="none" w="med" len="med"/>
            <a:tailEnd type="none" w="med" len="med"/>
          </a:ln>
        </p:spPr>
      </p:cxnSp>
      <p:cxnSp>
        <p:nvCxnSpPr>
          <p:cNvPr id="6807" name="Google Shape;6807;p62"/>
          <p:cNvCxnSpPr/>
          <p:nvPr/>
        </p:nvCxnSpPr>
        <p:spPr>
          <a:xfrm rot="10800000" flipH="1">
            <a:off x="4425950" y="4200525"/>
            <a:ext cx="280988" cy="61913"/>
          </a:xfrm>
          <a:prstGeom prst="straightConnector1">
            <a:avLst/>
          </a:prstGeom>
          <a:noFill/>
          <a:ln w="15875" cap="flat" cmpd="sng">
            <a:solidFill>
              <a:schemeClr val="dk1"/>
            </a:solidFill>
            <a:prstDash val="solid"/>
            <a:round/>
            <a:headEnd type="none" w="med" len="med"/>
            <a:tailEnd type="none" w="med" len="med"/>
          </a:ln>
        </p:spPr>
      </p:cxnSp>
      <p:cxnSp>
        <p:nvCxnSpPr>
          <p:cNvPr id="6808" name="Google Shape;6808;p62"/>
          <p:cNvCxnSpPr/>
          <p:nvPr/>
        </p:nvCxnSpPr>
        <p:spPr>
          <a:xfrm rot="10800000" flipH="1">
            <a:off x="4083050" y="3962400"/>
            <a:ext cx="223838" cy="149225"/>
          </a:xfrm>
          <a:prstGeom prst="straightConnector1">
            <a:avLst/>
          </a:prstGeom>
          <a:noFill/>
          <a:ln w="15875" cap="flat" cmpd="sng">
            <a:solidFill>
              <a:schemeClr val="dk1"/>
            </a:solidFill>
            <a:prstDash val="solid"/>
            <a:round/>
            <a:headEnd type="none" w="med" len="med"/>
            <a:tailEnd type="none" w="med" len="med"/>
          </a:ln>
        </p:spPr>
      </p:cxnSp>
      <p:cxnSp>
        <p:nvCxnSpPr>
          <p:cNvPr id="6809" name="Google Shape;6809;p62"/>
          <p:cNvCxnSpPr>
            <a:stCxn id="6810" idx="6"/>
          </p:cNvCxnSpPr>
          <p:nvPr/>
        </p:nvCxnSpPr>
        <p:spPr>
          <a:xfrm rot="10800000" flipH="1">
            <a:off x="3722688" y="4366269"/>
            <a:ext cx="238200" cy="133500"/>
          </a:xfrm>
          <a:prstGeom prst="straightConnector1">
            <a:avLst/>
          </a:prstGeom>
          <a:noFill/>
          <a:ln w="15875" cap="flat" cmpd="sng">
            <a:solidFill>
              <a:schemeClr val="dk1"/>
            </a:solidFill>
            <a:prstDash val="solid"/>
            <a:round/>
            <a:headEnd type="none" w="med" len="med"/>
            <a:tailEnd type="none" w="med" len="med"/>
          </a:ln>
        </p:spPr>
      </p:cxnSp>
      <p:cxnSp>
        <p:nvCxnSpPr>
          <p:cNvPr id="6811" name="Google Shape;6811;p62"/>
          <p:cNvCxnSpPr/>
          <p:nvPr/>
        </p:nvCxnSpPr>
        <p:spPr>
          <a:xfrm rot="10800000" flipH="1">
            <a:off x="4675188" y="4267200"/>
            <a:ext cx="292100" cy="342900"/>
          </a:xfrm>
          <a:prstGeom prst="straightConnector1">
            <a:avLst/>
          </a:prstGeom>
          <a:noFill/>
          <a:ln w="15875" cap="flat" cmpd="sng">
            <a:solidFill>
              <a:schemeClr val="dk1"/>
            </a:solidFill>
            <a:prstDash val="solid"/>
            <a:round/>
            <a:headEnd type="none" w="med" len="med"/>
            <a:tailEnd type="none" w="med" len="med"/>
          </a:ln>
        </p:spPr>
      </p:cxnSp>
      <p:cxnSp>
        <p:nvCxnSpPr>
          <p:cNvPr id="6812" name="Google Shape;6812;p62"/>
          <p:cNvCxnSpPr/>
          <p:nvPr/>
        </p:nvCxnSpPr>
        <p:spPr>
          <a:xfrm rot="10800000">
            <a:off x="5243513" y="4248150"/>
            <a:ext cx="412750" cy="168275"/>
          </a:xfrm>
          <a:prstGeom prst="straightConnector1">
            <a:avLst/>
          </a:prstGeom>
          <a:noFill/>
          <a:ln w="15875" cap="flat" cmpd="sng">
            <a:solidFill>
              <a:schemeClr val="dk1"/>
            </a:solidFill>
            <a:prstDash val="solid"/>
            <a:round/>
            <a:headEnd type="none" w="med" len="med"/>
            <a:tailEnd type="none" w="med" len="med"/>
          </a:ln>
        </p:spPr>
      </p:cxnSp>
      <p:cxnSp>
        <p:nvCxnSpPr>
          <p:cNvPr id="6813" name="Google Shape;6813;p62"/>
          <p:cNvCxnSpPr/>
          <p:nvPr/>
        </p:nvCxnSpPr>
        <p:spPr>
          <a:xfrm rot="10800000" flipH="1">
            <a:off x="5227638" y="3776663"/>
            <a:ext cx="328612" cy="266700"/>
          </a:xfrm>
          <a:prstGeom prst="straightConnector1">
            <a:avLst/>
          </a:prstGeom>
          <a:noFill/>
          <a:ln w="15875" cap="flat" cmpd="sng">
            <a:solidFill>
              <a:schemeClr val="dk1"/>
            </a:solidFill>
            <a:prstDash val="solid"/>
            <a:round/>
            <a:headEnd type="none" w="med" len="med"/>
            <a:tailEnd type="none" w="med" len="med"/>
          </a:ln>
        </p:spPr>
      </p:cxnSp>
      <p:cxnSp>
        <p:nvCxnSpPr>
          <p:cNvPr id="6814" name="Google Shape;6814;p62"/>
          <p:cNvCxnSpPr>
            <a:endCxn id="6815" idx="7"/>
          </p:cNvCxnSpPr>
          <p:nvPr/>
        </p:nvCxnSpPr>
        <p:spPr>
          <a:xfrm rot="10800000">
            <a:off x="4023939" y="3600582"/>
            <a:ext cx="261900" cy="119100"/>
          </a:xfrm>
          <a:prstGeom prst="straightConnector1">
            <a:avLst/>
          </a:prstGeom>
          <a:noFill/>
          <a:ln w="15875" cap="flat" cmpd="sng">
            <a:solidFill>
              <a:schemeClr val="dk1"/>
            </a:solidFill>
            <a:prstDash val="solid"/>
            <a:round/>
            <a:headEnd type="none" w="med" len="med"/>
            <a:tailEnd type="none" w="med" len="med"/>
          </a:ln>
        </p:spPr>
      </p:cxnSp>
      <p:sp>
        <p:nvSpPr>
          <p:cNvPr id="6816" name="Google Shape;6816;p62"/>
          <p:cNvSpPr txBox="1"/>
          <p:nvPr/>
        </p:nvSpPr>
        <p:spPr>
          <a:xfrm>
            <a:off x="2887663" y="3584575"/>
            <a:ext cx="1008062" cy="8302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global</a:t>
            </a:r>
            <a:br>
              <a:rPr lang="en-US" sz="2400" i="1">
                <a:solidFill>
                  <a:schemeClr val="dk1"/>
                </a:solidFill>
                <a:latin typeface="Arial"/>
                <a:ea typeface="Arial"/>
                <a:cs typeface="Arial"/>
                <a:sym typeface="Arial"/>
              </a:rPr>
            </a:br>
            <a:r>
              <a:rPr lang="en-US" sz="2400" i="1">
                <a:solidFill>
                  <a:schemeClr val="dk1"/>
                </a:solidFill>
                <a:latin typeface="Arial"/>
                <a:ea typeface="Arial"/>
                <a:cs typeface="Arial"/>
                <a:sym typeface="Arial"/>
              </a:rPr>
              <a:t>ISP</a:t>
            </a:r>
            <a:endParaRPr/>
          </a:p>
        </p:txBody>
      </p:sp>
      <p:grpSp>
        <p:nvGrpSpPr>
          <p:cNvPr id="6817" name="Google Shape;6817;p62"/>
          <p:cNvGrpSpPr/>
          <p:nvPr/>
        </p:nvGrpSpPr>
        <p:grpSpPr>
          <a:xfrm>
            <a:off x="4662488" y="3994150"/>
            <a:ext cx="611187" cy="298450"/>
            <a:chOff x="1871277" y="1576300"/>
            <a:chExt cx="1128371" cy="437860"/>
          </a:xfrm>
        </p:grpSpPr>
        <p:sp>
          <p:nvSpPr>
            <p:cNvPr id="6818" name="Google Shape;6818;p62"/>
            <p:cNvSpPr/>
            <p:nvPr/>
          </p:nvSpPr>
          <p:spPr>
            <a:xfrm rot="10800000" flipH="1">
              <a:off x="1874207" y="1695082"/>
              <a:ext cx="1125441" cy="31907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19" name="Google Shape;6819;p62"/>
            <p:cNvSpPr/>
            <p:nvPr/>
          </p:nvSpPr>
          <p:spPr>
            <a:xfrm>
              <a:off x="1871277" y="1739333"/>
              <a:ext cx="1128371" cy="11645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20" name="Google Shape;6820;p62"/>
            <p:cNvSpPr/>
            <p:nvPr/>
          </p:nvSpPr>
          <p:spPr>
            <a:xfrm rot="10800000" flipH="1">
              <a:off x="1871277" y="1576300"/>
              <a:ext cx="1125441" cy="319080"/>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21" name="Google Shape;6821;p62"/>
            <p:cNvSpPr/>
            <p:nvPr/>
          </p:nvSpPr>
          <p:spPr>
            <a:xfrm>
              <a:off x="2158499" y="1674120"/>
              <a:ext cx="550997" cy="16070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22" name="Google Shape;6822;p62"/>
            <p:cNvSpPr/>
            <p:nvPr/>
          </p:nvSpPr>
          <p:spPr>
            <a:xfrm>
              <a:off x="2102812" y="1632197"/>
              <a:ext cx="662369" cy="11179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23" name="Google Shape;6823;p62"/>
            <p:cNvSpPr/>
            <p:nvPr/>
          </p:nvSpPr>
          <p:spPr>
            <a:xfrm>
              <a:off x="2536576" y="1727688"/>
              <a:ext cx="243260" cy="9782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24" name="Google Shape;6824;p62"/>
            <p:cNvSpPr/>
            <p:nvPr/>
          </p:nvSpPr>
          <p:spPr>
            <a:xfrm>
              <a:off x="2091089" y="1730017"/>
              <a:ext cx="240329" cy="9782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825" name="Google Shape;6825;p62"/>
            <p:cNvCxnSpPr>
              <a:endCxn id="6820" idx="2"/>
            </p:cNvCxnSpPr>
            <p:nvPr/>
          </p:nvCxnSpPr>
          <p:spPr>
            <a:xfrm rot="10800000">
              <a:off x="1871277" y="1735840"/>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826" name="Google Shape;6826;p62"/>
            <p:cNvCxnSpPr/>
            <p:nvPr/>
          </p:nvCxnSpPr>
          <p:spPr>
            <a:xfrm rot="10800000">
              <a:off x="2996718" y="1734675"/>
              <a:ext cx="2930" cy="12344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827" name="Google Shape;6827;p62"/>
          <p:cNvGrpSpPr/>
          <p:nvPr/>
        </p:nvGrpSpPr>
        <p:grpSpPr>
          <a:xfrm>
            <a:off x="4108450" y="3694113"/>
            <a:ext cx="609600" cy="296862"/>
            <a:chOff x="1871277" y="1576300"/>
            <a:chExt cx="1128371" cy="437860"/>
          </a:xfrm>
        </p:grpSpPr>
        <p:sp>
          <p:nvSpPr>
            <p:cNvPr id="6828" name="Google Shape;6828;p62"/>
            <p:cNvSpPr/>
            <p:nvPr/>
          </p:nvSpPr>
          <p:spPr>
            <a:xfrm rot="10800000" flipH="1">
              <a:off x="1874216" y="1695716"/>
              <a:ext cx="1125432" cy="31844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29" name="Google Shape;6829;p62"/>
            <p:cNvSpPr/>
            <p:nvPr/>
          </p:nvSpPr>
          <p:spPr>
            <a:xfrm>
              <a:off x="1871277" y="1740205"/>
              <a:ext cx="1128371" cy="11473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30" name="Google Shape;6830;p62"/>
            <p:cNvSpPr/>
            <p:nvPr/>
          </p:nvSpPr>
          <p:spPr>
            <a:xfrm rot="10800000" flipH="1">
              <a:off x="1871277" y="1576300"/>
              <a:ext cx="1125433" cy="31844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31" name="Google Shape;6831;p62"/>
            <p:cNvSpPr/>
            <p:nvPr/>
          </p:nvSpPr>
          <p:spPr>
            <a:xfrm>
              <a:off x="2159247" y="1672301"/>
              <a:ext cx="549494" cy="16156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32" name="Google Shape;6832;p62"/>
            <p:cNvSpPr/>
            <p:nvPr/>
          </p:nvSpPr>
          <p:spPr>
            <a:xfrm>
              <a:off x="2103417" y="1632496"/>
              <a:ext cx="661154" cy="11239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33" name="Google Shape;6833;p62"/>
            <p:cNvSpPr/>
            <p:nvPr/>
          </p:nvSpPr>
          <p:spPr>
            <a:xfrm>
              <a:off x="2538310" y="1728497"/>
              <a:ext cx="243892" cy="960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34" name="Google Shape;6834;p62"/>
            <p:cNvSpPr/>
            <p:nvPr/>
          </p:nvSpPr>
          <p:spPr>
            <a:xfrm>
              <a:off x="2088723" y="1730839"/>
              <a:ext cx="240954" cy="9600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835" name="Google Shape;6835;p62"/>
            <p:cNvCxnSpPr>
              <a:endCxn id="6830" idx="2"/>
            </p:cNvCxnSpPr>
            <p:nvPr/>
          </p:nvCxnSpPr>
          <p:spPr>
            <a:xfrm rot="10800000">
              <a:off x="1871277" y="1735522"/>
              <a:ext cx="30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836" name="Google Shape;6836;p62"/>
            <p:cNvCxnSpPr/>
            <p:nvPr/>
          </p:nvCxnSpPr>
          <p:spPr>
            <a:xfrm rot="10800000">
              <a:off x="2996710" y="1735522"/>
              <a:ext cx="2938" cy="121758"/>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837" name="Google Shape;6837;p62"/>
          <p:cNvGrpSpPr/>
          <p:nvPr/>
        </p:nvGrpSpPr>
        <p:grpSpPr>
          <a:xfrm>
            <a:off x="3848100" y="4106863"/>
            <a:ext cx="611188" cy="298450"/>
            <a:chOff x="1871277" y="1576300"/>
            <a:chExt cx="1128371" cy="437860"/>
          </a:xfrm>
        </p:grpSpPr>
        <p:sp>
          <p:nvSpPr>
            <p:cNvPr id="6838" name="Google Shape;6838;p62"/>
            <p:cNvSpPr/>
            <p:nvPr/>
          </p:nvSpPr>
          <p:spPr>
            <a:xfrm rot="10800000" flipH="1">
              <a:off x="1874209" y="1695080"/>
              <a:ext cx="1125439" cy="319080"/>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39" name="Google Shape;6839;p62"/>
            <p:cNvSpPr/>
            <p:nvPr/>
          </p:nvSpPr>
          <p:spPr>
            <a:xfrm>
              <a:off x="1871277" y="1739333"/>
              <a:ext cx="1128371" cy="11645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40" name="Google Shape;6840;p62"/>
            <p:cNvSpPr/>
            <p:nvPr/>
          </p:nvSpPr>
          <p:spPr>
            <a:xfrm rot="10800000" flipH="1">
              <a:off x="1871277" y="1576300"/>
              <a:ext cx="1125439" cy="31907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41" name="Google Shape;6841;p62"/>
            <p:cNvSpPr/>
            <p:nvPr/>
          </p:nvSpPr>
          <p:spPr>
            <a:xfrm>
              <a:off x="2158498" y="1674120"/>
              <a:ext cx="550996" cy="16070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42" name="Google Shape;6842;p62"/>
            <p:cNvSpPr/>
            <p:nvPr/>
          </p:nvSpPr>
          <p:spPr>
            <a:xfrm>
              <a:off x="2102814" y="1632197"/>
              <a:ext cx="662368" cy="11179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43" name="Google Shape;6843;p62"/>
            <p:cNvSpPr/>
            <p:nvPr/>
          </p:nvSpPr>
          <p:spPr>
            <a:xfrm>
              <a:off x="2536577" y="1727687"/>
              <a:ext cx="243258" cy="9782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44" name="Google Shape;6844;p62"/>
            <p:cNvSpPr/>
            <p:nvPr/>
          </p:nvSpPr>
          <p:spPr>
            <a:xfrm>
              <a:off x="2091090" y="1730017"/>
              <a:ext cx="240328" cy="9782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845" name="Google Shape;6845;p62"/>
            <p:cNvCxnSpPr>
              <a:endCxn id="6840" idx="2"/>
            </p:cNvCxnSpPr>
            <p:nvPr/>
          </p:nvCxnSpPr>
          <p:spPr>
            <a:xfrm rot="10800000">
              <a:off x="1871277" y="1735839"/>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846" name="Google Shape;6846;p62"/>
            <p:cNvCxnSpPr/>
            <p:nvPr/>
          </p:nvCxnSpPr>
          <p:spPr>
            <a:xfrm rot="10800000">
              <a:off x="2996716" y="1734675"/>
              <a:ext cx="2932" cy="12343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6847" name="Google Shape;6847;p62"/>
          <p:cNvCxnSpPr/>
          <p:nvPr/>
        </p:nvCxnSpPr>
        <p:spPr>
          <a:xfrm>
            <a:off x="1166813" y="4260850"/>
            <a:ext cx="1971675" cy="211138"/>
          </a:xfrm>
          <a:prstGeom prst="straightConnector1">
            <a:avLst/>
          </a:prstGeom>
          <a:noFill/>
          <a:ln w="9525" cap="flat" cmpd="sng">
            <a:solidFill>
              <a:schemeClr val="dk1"/>
            </a:solidFill>
            <a:prstDash val="solid"/>
            <a:round/>
            <a:headEnd type="none" w="med" len="med"/>
            <a:tailEnd type="none" w="med" len="med"/>
          </a:ln>
        </p:spPr>
      </p:cxnSp>
      <p:cxnSp>
        <p:nvCxnSpPr>
          <p:cNvPr id="6848" name="Google Shape;6848;p62"/>
          <p:cNvCxnSpPr/>
          <p:nvPr/>
        </p:nvCxnSpPr>
        <p:spPr>
          <a:xfrm rot="10800000" flipH="1">
            <a:off x="1393825" y="4573588"/>
            <a:ext cx="1744663" cy="411162"/>
          </a:xfrm>
          <a:prstGeom prst="straightConnector1">
            <a:avLst/>
          </a:prstGeom>
          <a:noFill/>
          <a:ln w="9525" cap="flat" cmpd="sng">
            <a:solidFill>
              <a:schemeClr val="dk1"/>
            </a:solidFill>
            <a:prstDash val="solid"/>
            <a:round/>
            <a:headEnd type="none" w="med" len="med"/>
            <a:tailEnd type="none" w="med" len="med"/>
          </a:ln>
        </p:spPr>
      </p:cxnSp>
      <p:cxnSp>
        <p:nvCxnSpPr>
          <p:cNvPr id="6849" name="Google Shape;6849;p62"/>
          <p:cNvCxnSpPr/>
          <p:nvPr/>
        </p:nvCxnSpPr>
        <p:spPr>
          <a:xfrm rot="10800000" flipH="1">
            <a:off x="1797050" y="4622800"/>
            <a:ext cx="1431925" cy="755650"/>
          </a:xfrm>
          <a:prstGeom prst="straightConnector1">
            <a:avLst/>
          </a:prstGeom>
          <a:noFill/>
          <a:ln w="9525" cap="flat" cmpd="sng">
            <a:solidFill>
              <a:schemeClr val="dk1"/>
            </a:solidFill>
            <a:prstDash val="solid"/>
            <a:round/>
            <a:headEnd type="none" w="med" len="med"/>
            <a:tailEnd type="none" w="med" len="med"/>
          </a:ln>
        </p:spPr>
      </p:cxnSp>
      <p:grpSp>
        <p:nvGrpSpPr>
          <p:cNvPr id="6850" name="Google Shape;6850;p62"/>
          <p:cNvGrpSpPr/>
          <p:nvPr/>
        </p:nvGrpSpPr>
        <p:grpSpPr>
          <a:xfrm>
            <a:off x="3113088" y="4391025"/>
            <a:ext cx="611187" cy="298450"/>
            <a:chOff x="1871277" y="1576300"/>
            <a:chExt cx="1128371" cy="437860"/>
          </a:xfrm>
        </p:grpSpPr>
        <p:sp>
          <p:nvSpPr>
            <p:cNvPr id="6851" name="Google Shape;6851;p62"/>
            <p:cNvSpPr/>
            <p:nvPr/>
          </p:nvSpPr>
          <p:spPr>
            <a:xfrm rot="10800000" flipH="1">
              <a:off x="1874207" y="1695082"/>
              <a:ext cx="1125441" cy="31907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52" name="Google Shape;6852;p62"/>
            <p:cNvSpPr/>
            <p:nvPr/>
          </p:nvSpPr>
          <p:spPr>
            <a:xfrm>
              <a:off x="1871277" y="1739333"/>
              <a:ext cx="1128371" cy="11645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10" name="Google Shape;6810;p62"/>
            <p:cNvSpPr/>
            <p:nvPr/>
          </p:nvSpPr>
          <p:spPr>
            <a:xfrm rot="10800000" flipH="1">
              <a:off x="1871277" y="1576300"/>
              <a:ext cx="1125441" cy="319080"/>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53" name="Google Shape;6853;p62"/>
            <p:cNvSpPr/>
            <p:nvPr/>
          </p:nvSpPr>
          <p:spPr>
            <a:xfrm>
              <a:off x="2158499" y="1674120"/>
              <a:ext cx="550997" cy="16070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54" name="Google Shape;6854;p62"/>
            <p:cNvSpPr/>
            <p:nvPr/>
          </p:nvSpPr>
          <p:spPr>
            <a:xfrm>
              <a:off x="2102812" y="1632197"/>
              <a:ext cx="662369" cy="11179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55" name="Google Shape;6855;p62"/>
            <p:cNvSpPr/>
            <p:nvPr/>
          </p:nvSpPr>
          <p:spPr>
            <a:xfrm>
              <a:off x="2536576" y="1727688"/>
              <a:ext cx="243260" cy="9782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56" name="Google Shape;6856;p62"/>
            <p:cNvSpPr/>
            <p:nvPr/>
          </p:nvSpPr>
          <p:spPr>
            <a:xfrm>
              <a:off x="2091089" y="1730017"/>
              <a:ext cx="240329" cy="9782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857" name="Google Shape;6857;p62"/>
            <p:cNvCxnSpPr>
              <a:endCxn id="6810" idx="2"/>
            </p:cNvCxnSpPr>
            <p:nvPr/>
          </p:nvCxnSpPr>
          <p:spPr>
            <a:xfrm rot="10800000">
              <a:off x="1871277" y="1735840"/>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858" name="Google Shape;6858;p62"/>
            <p:cNvCxnSpPr/>
            <p:nvPr/>
          </p:nvCxnSpPr>
          <p:spPr>
            <a:xfrm rot="10800000">
              <a:off x="2996718" y="1734675"/>
              <a:ext cx="2930" cy="12344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6859" name="Google Shape;6859;p62"/>
          <p:cNvCxnSpPr>
            <a:stCxn id="6793" idx="0"/>
          </p:cNvCxnSpPr>
          <p:nvPr/>
        </p:nvCxnSpPr>
        <p:spPr>
          <a:xfrm rot="10800000" flipH="1">
            <a:off x="3388778" y="4642807"/>
            <a:ext cx="57300" cy="1211400"/>
          </a:xfrm>
          <a:prstGeom prst="straightConnector1">
            <a:avLst/>
          </a:prstGeom>
          <a:noFill/>
          <a:ln w="9525" cap="flat" cmpd="sng">
            <a:solidFill>
              <a:schemeClr val="dk1"/>
            </a:solidFill>
            <a:prstDash val="solid"/>
            <a:round/>
            <a:headEnd type="none" w="med" len="med"/>
            <a:tailEnd type="none" w="med" len="med"/>
          </a:ln>
        </p:spPr>
      </p:cxnSp>
      <p:cxnSp>
        <p:nvCxnSpPr>
          <p:cNvPr id="6860" name="Google Shape;6860;p62"/>
          <p:cNvCxnSpPr/>
          <p:nvPr/>
        </p:nvCxnSpPr>
        <p:spPr>
          <a:xfrm rot="10800000" flipH="1">
            <a:off x="4616450" y="4872038"/>
            <a:ext cx="6350" cy="1135062"/>
          </a:xfrm>
          <a:prstGeom prst="straightConnector1">
            <a:avLst/>
          </a:prstGeom>
          <a:noFill/>
          <a:ln w="9525" cap="flat" cmpd="sng">
            <a:solidFill>
              <a:schemeClr val="dk1"/>
            </a:solidFill>
            <a:prstDash val="solid"/>
            <a:round/>
            <a:headEnd type="none" w="med" len="med"/>
            <a:tailEnd type="none" w="med" len="med"/>
          </a:ln>
        </p:spPr>
      </p:cxnSp>
      <p:cxnSp>
        <p:nvCxnSpPr>
          <p:cNvPr id="6861" name="Google Shape;6861;p62"/>
          <p:cNvCxnSpPr>
            <a:stCxn id="6786" idx="1"/>
          </p:cNvCxnSpPr>
          <p:nvPr/>
        </p:nvCxnSpPr>
        <p:spPr>
          <a:xfrm rot="10800000">
            <a:off x="4924438" y="4821100"/>
            <a:ext cx="506400" cy="1059000"/>
          </a:xfrm>
          <a:prstGeom prst="straightConnector1">
            <a:avLst/>
          </a:prstGeom>
          <a:noFill/>
          <a:ln w="9525" cap="flat" cmpd="sng">
            <a:solidFill>
              <a:schemeClr val="dk1"/>
            </a:solidFill>
            <a:prstDash val="solid"/>
            <a:round/>
            <a:headEnd type="none" w="med" len="med"/>
            <a:tailEnd type="none" w="med" len="med"/>
          </a:ln>
        </p:spPr>
      </p:cxnSp>
      <p:grpSp>
        <p:nvGrpSpPr>
          <p:cNvPr id="6862" name="Google Shape;6862;p62"/>
          <p:cNvGrpSpPr/>
          <p:nvPr/>
        </p:nvGrpSpPr>
        <p:grpSpPr>
          <a:xfrm>
            <a:off x="4432300" y="4586288"/>
            <a:ext cx="611188" cy="296862"/>
            <a:chOff x="1871277" y="1576300"/>
            <a:chExt cx="1128371" cy="437860"/>
          </a:xfrm>
        </p:grpSpPr>
        <p:sp>
          <p:nvSpPr>
            <p:cNvPr id="6863" name="Google Shape;6863;p62"/>
            <p:cNvSpPr/>
            <p:nvPr/>
          </p:nvSpPr>
          <p:spPr>
            <a:xfrm rot="10800000" flipH="1">
              <a:off x="1874209" y="1695716"/>
              <a:ext cx="1125439" cy="31844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64" name="Google Shape;6864;p62"/>
            <p:cNvSpPr/>
            <p:nvPr/>
          </p:nvSpPr>
          <p:spPr>
            <a:xfrm>
              <a:off x="1871277" y="1740205"/>
              <a:ext cx="1128371" cy="11473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65" name="Google Shape;6865;p62"/>
            <p:cNvSpPr/>
            <p:nvPr/>
          </p:nvSpPr>
          <p:spPr>
            <a:xfrm rot="10800000" flipH="1">
              <a:off x="1871277" y="1576300"/>
              <a:ext cx="1125439" cy="31844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66" name="Google Shape;6866;p62"/>
            <p:cNvSpPr/>
            <p:nvPr/>
          </p:nvSpPr>
          <p:spPr>
            <a:xfrm>
              <a:off x="2158498" y="1672301"/>
              <a:ext cx="550996" cy="16156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67" name="Google Shape;6867;p62"/>
            <p:cNvSpPr/>
            <p:nvPr/>
          </p:nvSpPr>
          <p:spPr>
            <a:xfrm>
              <a:off x="2102814" y="1632496"/>
              <a:ext cx="662368" cy="11239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68" name="Google Shape;6868;p62"/>
            <p:cNvSpPr/>
            <p:nvPr/>
          </p:nvSpPr>
          <p:spPr>
            <a:xfrm>
              <a:off x="2536577" y="1728497"/>
              <a:ext cx="243258" cy="960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69" name="Google Shape;6869;p62"/>
            <p:cNvSpPr/>
            <p:nvPr/>
          </p:nvSpPr>
          <p:spPr>
            <a:xfrm>
              <a:off x="2091090" y="1730839"/>
              <a:ext cx="240328" cy="9600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870" name="Google Shape;6870;p62"/>
            <p:cNvCxnSpPr>
              <a:endCxn id="6865" idx="2"/>
            </p:cNvCxnSpPr>
            <p:nvPr/>
          </p:nvCxnSpPr>
          <p:spPr>
            <a:xfrm rot="10800000">
              <a:off x="1871277" y="1735522"/>
              <a:ext cx="30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871" name="Google Shape;6871;p62"/>
            <p:cNvCxnSpPr/>
            <p:nvPr/>
          </p:nvCxnSpPr>
          <p:spPr>
            <a:xfrm rot="10800000">
              <a:off x="2996716" y="1735522"/>
              <a:ext cx="2932" cy="121758"/>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6872" name="Google Shape;6872;p62"/>
          <p:cNvCxnSpPr>
            <a:endCxn id="6873" idx="7"/>
          </p:cNvCxnSpPr>
          <p:nvPr/>
        </p:nvCxnSpPr>
        <p:spPr>
          <a:xfrm rot="10800000">
            <a:off x="6043239" y="4586420"/>
            <a:ext cx="1512900" cy="1082700"/>
          </a:xfrm>
          <a:prstGeom prst="straightConnector1">
            <a:avLst/>
          </a:prstGeom>
          <a:noFill/>
          <a:ln w="9525" cap="flat" cmpd="sng">
            <a:solidFill>
              <a:schemeClr val="dk1"/>
            </a:solidFill>
            <a:prstDash val="solid"/>
            <a:round/>
            <a:headEnd type="none" w="med" len="med"/>
            <a:tailEnd type="none" w="med" len="med"/>
          </a:ln>
        </p:spPr>
      </p:cxnSp>
      <p:cxnSp>
        <p:nvCxnSpPr>
          <p:cNvPr id="6874" name="Google Shape;6874;p62"/>
          <p:cNvCxnSpPr/>
          <p:nvPr/>
        </p:nvCxnSpPr>
        <p:spPr>
          <a:xfrm rot="10800000">
            <a:off x="6099175" y="4464050"/>
            <a:ext cx="2244725" cy="609600"/>
          </a:xfrm>
          <a:prstGeom prst="straightConnector1">
            <a:avLst/>
          </a:prstGeom>
          <a:noFill/>
          <a:ln w="9525" cap="flat" cmpd="sng">
            <a:solidFill>
              <a:schemeClr val="dk1"/>
            </a:solidFill>
            <a:prstDash val="solid"/>
            <a:round/>
            <a:headEnd type="none" w="med" len="med"/>
            <a:tailEnd type="none" w="med" len="med"/>
          </a:ln>
        </p:spPr>
      </p:cxnSp>
      <p:cxnSp>
        <p:nvCxnSpPr>
          <p:cNvPr id="6875" name="Google Shape;6875;p62"/>
          <p:cNvCxnSpPr>
            <a:endCxn id="6876" idx="5"/>
          </p:cNvCxnSpPr>
          <p:nvPr/>
        </p:nvCxnSpPr>
        <p:spPr>
          <a:xfrm flipH="1">
            <a:off x="6041651" y="4158993"/>
            <a:ext cx="2076300" cy="193800"/>
          </a:xfrm>
          <a:prstGeom prst="straightConnector1">
            <a:avLst/>
          </a:prstGeom>
          <a:noFill/>
          <a:ln w="9525" cap="flat" cmpd="sng">
            <a:solidFill>
              <a:schemeClr val="dk1"/>
            </a:solidFill>
            <a:prstDash val="solid"/>
            <a:round/>
            <a:headEnd type="none" w="med" len="med"/>
            <a:tailEnd type="none" w="med" len="med"/>
          </a:ln>
        </p:spPr>
      </p:cxnSp>
      <p:grpSp>
        <p:nvGrpSpPr>
          <p:cNvPr id="6877" name="Google Shape;6877;p62"/>
          <p:cNvGrpSpPr/>
          <p:nvPr/>
        </p:nvGrpSpPr>
        <p:grpSpPr>
          <a:xfrm>
            <a:off x="5521325" y="4321175"/>
            <a:ext cx="611188" cy="296863"/>
            <a:chOff x="1871277" y="1576300"/>
            <a:chExt cx="1128371" cy="437860"/>
          </a:xfrm>
        </p:grpSpPr>
        <p:sp>
          <p:nvSpPr>
            <p:cNvPr id="6873" name="Google Shape;6873;p62"/>
            <p:cNvSpPr/>
            <p:nvPr/>
          </p:nvSpPr>
          <p:spPr>
            <a:xfrm rot="10800000" flipH="1">
              <a:off x="1874209" y="1695717"/>
              <a:ext cx="1125439" cy="31844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78" name="Google Shape;6878;p62"/>
            <p:cNvSpPr/>
            <p:nvPr/>
          </p:nvSpPr>
          <p:spPr>
            <a:xfrm>
              <a:off x="1871277" y="1740205"/>
              <a:ext cx="1128371" cy="11473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76" name="Google Shape;6876;p62"/>
            <p:cNvSpPr/>
            <p:nvPr/>
          </p:nvSpPr>
          <p:spPr>
            <a:xfrm rot="10800000" flipH="1">
              <a:off x="1871277" y="1576300"/>
              <a:ext cx="1125439" cy="318443"/>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79" name="Google Shape;6879;p62"/>
            <p:cNvSpPr/>
            <p:nvPr/>
          </p:nvSpPr>
          <p:spPr>
            <a:xfrm>
              <a:off x="2158498" y="1672302"/>
              <a:ext cx="550996" cy="16156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80" name="Google Shape;6880;p62"/>
            <p:cNvSpPr/>
            <p:nvPr/>
          </p:nvSpPr>
          <p:spPr>
            <a:xfrm>
              <a:off x="2102814" y="1632496"/>
              <a:ext cx="662368" cy="11239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81" name="Google Shape;6881;p62"/>
            <p:cNvSpPr/>
            <p:nvPr/>
          </p:nvSpPr>
          <p:spPr>
            <a:xfrm>
              <a:off x="2536577" y="1728498"/>
              <a:ext cx="243258" cy="9600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82" name="Google Shape;6882;p62"/>
            <p:cNvSpPr/>
            <p:nvPr/>
          </p:nvSpPr>
          <p:spPr>
            <a:xfrm>
              <a:off x="2091090" y="1730839"/>
              <a:ext cx="240328" cy="960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883" name="Google Shape;6883;p62"/>
            <p:cNvCxnSpPr>
              <a:endCxn id="6876" idx="2"/>
            </p:cNvCxnSpPr>
            <p:nvPr/>
          </p:nvCxnSpPr>
          <p:spPr>
            <a:xfrm rot="10800000">
              <a:off x="1871277" y="1735522"/>
              <a:ext cx="30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884" name="Google Shape;6884;p62"/>
            <p:cNvCxnSpPr/>
            <p:nvPr/>
          </p:nvCxnSpPr>
          <p:spPr>
            <a:xfrm rot="10800000">
              <a:off x="2996716" y="1735522"/>
              <a:ext cx="2932" cy="121758"/>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6885" name="Google Shape;6885;p62"/>
          <p:cNvCxnSpPr/>
          <p:nvPr/>
        </p:nvCxnSpPr>
        <p:spPr>
          <a:xfrm flipH="1">
            <a:off x="5861050" y="3227388"/>
            <a:ext cx="1422400" cy="454025"/>
          </a:xfrm>
          <a:prstGeom prst="straightConnector1">
            <a:avLst/>
          </a:prstGeom>
          <a:noFill/>
          <a:ln w="9525" cap="flat" cmpd="sng">
            <a:solidFill>
              <a:schemeClr val="dk1"/>
            </a:solidFill>
            <a:prstDash val="solid"/>
            <a:round/>
            <a:headEnd type="none" w="med" len="med"/>
            <a:tailEnd type="none" w="med" len="med"/>
          </a:ln>
        </p:spPr>
      </p:cxnSp>
      <p:cxnSp>
        <p:nvCxnSpPr>
          <p:cNvPr id="6886" name="Google Shape;6886;p62"/>
          <p:cNvCxnSpPr/>
          <p:nvPr/>
        </p:nvCxnSpPr>
        <p:spPr>
          <a:xfrm flipH="1">
            <a:off x="5684838" y="2803525"/>
            <a:ext cx="898525" cy="728663"/>
          </a:xfrm>
          <a:prstGeom prst="straightConnector1">
            <a:avLst/>
          </a:prstGeom>
          <a:noFill/>
          <a:ln w="9525" cap="flat" cmpd="sng">
            <a:solidFill>
              <a:schemeClr val="dk1"/>
            </a:solidFill>
            <a:prstDash val="solid"/>
            <a:round/>
            <a:headEnd type="none" w="med" len="med"/>
            <a:tailEnd type="none" w="med" len="med"/>
          </a:ln>
        </p:spPr>
      </p:cxnSp>
      <p:cxnSp>
        <p:nvCxnSpPr>
          <p:cNvPr id="6887" name="Google Shape;6887;p62"/>
          <p:cNvCxnSpPr>
            <a:stCxn id="6774" idx="9"/>
          </p:cNvCxnSpPr>
          <p:nvPr/>
        </p:nvCxnSpPr>
        <p:spPr>
          <a:xfrm>
            <a:off x="4849813" y="2381250"/>
            <a:ext cx="555600" cy="1125600"/>
          </a:xfrm>
          <a:prstGeom prst="straightConnector1">
            <a:avLst/>
          </a:prstGeom>
          <a:noFill/>
          <a:ln w="9525" cap="flat" cmpd="sng">
            <a:solidFill>
              <a:schemeClr val="dk1"/>
            </a:solidFill>
            <a:prstDash val="solid"/>
            <a:round/>
            <a:headEnd type="none" w="med" len="med"/>
            <a:tailEnd type="none" w="med" len="med"/>
          </a:ln>
        </p:spPr>
      </p:cxnSp>
      <p:grpSp>
        <p:nvGrpSpPr>
          <p:cNvPr id="6888" name="Google Shape;6888;p62"/>
          <p:cNvGrpSpPr/>
          <p:nvPr/>
        </p:nvGrpSpPr>
        <p:grpSpPr>
          <a:xfrm>
            <a:off x="5254625" y="3497263"/>
            <a:ext cx="611188" cy="296862"/>
            <a:chOff x="1871277" y="1576300"/>
            <a:chExt cx="1128371" cy="437860"/>
          </a:xfrm>
        </p:grpSpPr>
        <p:sp>
          <p:nvSpPr>
            <p:cNvPr id="6889" name="Google Shape;6889;p62"/>
            <p:cNvSpPr/>
            <p:nvPr/>
          </p:nvSpPr>
          <p:spPr>
            <a:xfrm rot="10800000" flipH="1">
              <a:off x="1874209" y="1695716"/>
              <a:ext cx="1125439" cy="31844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90" name="Google Shape;6890;p62"/>
            <p:cNvSpPr/>
            <p:nvPr/>
          </p:nvSpPr>
          <p:spPr>
            <a:xfrm>
              <a:off x="1871277" y="1740205"/>
              <a:ext cx="1128371" cy="11473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91" name="Google Shape;6891;p62"/>
            <p:cNvSpPr/>
            <p:nvPr/>
          </p:nvSpPr>
          <p:spPr>
            <a:xfrm rot="10800000" flipH="1">
              <a:off x="1871277" y="1576300"/>
              <a:ext cx="1125439" cy="31844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92" name="Google Shape;6892;p62"/>
            <p:cNvSpPr/>
            <p:nvPr/>
          </p:nvSpPr>
          <p:spPr>
            <a:xfrm>
              <a:off x="2158498" y="1672301"/>
              <a:ext cx="550996" cy="16156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93" name="Google Shape;6893;p62"/>
            <p:cNvSpPr/>
            <p:nvPr/>
          </p:nvSpPr>
          <p:spPr>
            <a:xfrm>
              <a:off x="2102814" y="1632496"/>
              <a:ext cx="662368" cy="11239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94" name="Google Shape;6894;p62"/>
            <p:cNvSpPr/>
            <p:nvPr/>
          </p:nvSpPr>
          <p:spPr>
            <a:xfrm>
              <a:off x="2536577" y="1728497"/>
              <a:ext cx="243258" cy="960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95" name="Google Shape;6895;p62"/>
            <p:cNvSpPr/>
            <p:nvPr/>
          </p:nvSpPr>
          <p:spPr>
            <a:xfrm>
              <a:off x="2091090" y="1730839"/>
              <a:ext cx="240328" cy="9600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896" name="Google Shape;6896;p62"/>
            <p:cNvCxnSpPr>
              <a:endCxn id="6891" idx="2"/>
            </p:cNvCxnSpPr>
            <p:nvPr/>
          </p:nvCxnSpPr>
          <p:spPr>
            <a:xfrm rot="10800000">
              <a:off x="1871277" y="1735522"/>
              <a:ext cx="30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897" name="Google Shape;6897;p62"/>
            <p:cNvCxnSpPr/>
            <p:nvPr/>
          </p:nvCxnSpPr>
          <p:spPr>
            <a:xfrm rot="10800000">
              <a:off x="2996716" y="1735522"/>
              <a:ext cx="2932" cy="121758"/>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6898" name="Google Shape;6898;p62"/>
          <p:cNvCxnSpPr/>
          <p:nvPr/>
        </p:nvCxnSpPr>
        <p:spPr>
          <a:xfrm>
            <a:off x="2362200" y="2578100"/>
            <a:ext cx="1230313" cy="796925"/>
          </a:xfrm>
          <a:prstGeom prst="straightConnector1">
            <a:avLst/>
          </a:prstGeom>
          <a:noFill/>
          <a:ln w="9525" cap="flat" cmpd="sng">
            <a:solidFill>
              <a:schemeClr val="dk1"/>
            </a:solidFill>
            <a:prstDash val="solid"/>
            <a:round/>
            <a:headEnd type="none" w="med" len="med"/>
            <a:tailEnd type="none" w="med" len="med"/>
          </a:ln>
        </p:spPr>
      </p:cxnSp>
      <p:cxnSp>
        <p:nvCxnSpPr>
          <p:cNvPr id="6899" name="Google Shape;6899;p62"/>
          <p:cNvCxnSpPr/>
          <p:nvPr/>
        </p:nvCxnSpPr>
        <p:spPr>
          <a:xfrm>
            <a:off x="1617663" y="2909888"/>
            <a:ext cx="1885950" cy="519112"/>
          </a:xfrm>
          <a:prstGeom prst="straightConnector1">
            <a:avLst/>
          </a:prstGeom>
          <a:noFill/>
          <a:ln w="9525" cap="flat" cmpd="sng">
            <a:solidFill>
              <a:schemeClr val="dk1"/>
            </a:solidFill>
            <a:prstDash val="solid"/>
            <a:round/>
            <a:headEnd type="none" w="med" len="med"/>
            <a:tailEnd type="none" w="med" len="med"/>
          </a:ln>
        </p:spPr>
      </p:cxnSp>
      <p:cxnSp>
        <p:nvCxnSpPr>
          <p:cNvPr id="6900" name="Google Shape;6900;p62"/>
          <p:cNvCxnSpPr/>
          <p:nvPr/>
        </p:nvCxnSpPr>
        <p:spPr>
          <a:xfrm>
            <a:off x="1230313" y="3278188"/>
            <a:ext cx="2273300" cy="260350"/>
          </a:xfrm>
          <a:prstGeom prst="straightConnector1">
            <a:avLst/>
          </a:prstGeom>
          <a:noFill/>
          <a:ln w="9525" cap="flat" cmpd="sng">
            <a:solidFill>
              <a:schemeClr val="dk1"/>
            </a:solidFill>
            <a:prstDash val="solid"/>
            <a:round/>
            <a:headEnd type="none" w="med" len="med"/>
            <a:tailEnd type="none" w="med" len="med"/>
          </a:ln>
        </p:spPr>
      </p:cxnSp>
      <p:grpSp>
        <p:nvGrpSpPr>
          <p:cNvPr id="6901" name="Google Shape;6901;p62"/>
          <p:cNvGrpSpPr/>
          <p:nvPr/>
        </p:nvGrpSpPr>
        <p:grpSpPr>
          <a:xfrm>
            <a:off x="3502025" y="3335338"/>
            <a:ext cx="611188" cy="296862"/>
            <a:chOff x="1871277" y="1576300"/>
            <a:chExt cx="1128371" cy="437860"/>
          </a:xfrm>
        </p:grpSpPr>
        <p:sp>
          <p:nvSpPr>
            <p:cNvPr id="6815" name="Google Shape;6815;p62"/>
            <p:cNvSpPr/>
            <p:nvPr/>
          </p:nvSpPr>
          <p:spPr>
            <a:xfrm rot="10800000" flipH="1">
              <a:off x="1874209" y="1695716"/>
              <a:ext cx="1125439" cy="31844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02" name="Google Shape;6902;p62"/>
            <p:cNvSpPr/>
            <p:nvPr/>
          </p:nvSpPr>
          <p:spPr>
            <a:xfrm>
              <a:off x="1871277" y="1740205"/>
              <a:ext cx="1128371" cy="11473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05" name="Google Shape;6805;p62"/>
            <p:cNvSpPr/>
            <p:nvPr/>
          </p:nvSpPr>
          <p:spPr>
            <a:xfrm rot="10800000" flipH="1">
              <a:off x="1871277" y="1576300"/>
              <a:ext cx="1125439" cy="31844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03" name="Google Shape;6903;p62"/>
            <p:cNvSpPr/>
            <p:nvPr/>
          </p:nvSpPr>
          <p:spPr>
            <a:xfrm>
              <a:off x="2158498" y="1672301"/>
              <a:ext cx="550996" cy="16156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04" name="Google Shape;6904;p62"/>
            <p:cNvSpPr/>
            <p:nvPr/>
          </p:nvSpPr>
          <p:spPr>
            <a:xfrm>
              <a:off x="2102814" y="1632496"/>
              <a:ext cx="662368" cy="11239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05" name="Google Shape;6905;p62"/>
            <p:cNvSpPr/>
            <p:nvPr/>
          </p:nvSpPr>
          <p:spPr>
            <a:xfrm>
              <a:off x="2536577" y="1728497"/>
              <a:ext cx="243258" cy="960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06" name="Google Shape;6906;p62"/>
            <p:cNvSpPr/>
            <p:nvPr/>
          </p:nvSpPr>
          <p:spPr>
            <a:xfrm>
              <a:off x="2091090" y="1730839"/>
              <a:ext cx="240328" cy="9600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907" name="Google Shape;6907;p62"/>
            <p:cNvCxnSpPr>
              <a:endCxn id="6805" idx="2"/>
            </p:cNvCxnSpPr>
            <p:nvPr/>
          </p:nvCxnSpPr>
          <p:spPr>
            <a:xfrm rot="10800000">
              <a:off x="1871277" y="1735522"/>
              <a:ext cx="30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908" name="Google Shape;6908;p62"/>
            <p:cNvCxnSpPr/>
            <p:nvPr/>
          </p:nvCxnSpPr>
          <p:spPr>
            <a:xfrm rot="10800000">
              <a:off x="2996716" y="1735522"/>
              <a:ext cx="2932" cy="121758"/>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13"/>
        <p:cNvGrpSpPr/>
        <p:nvPr/>
      </p:nvGrpSpPr>
      <p:grpSpPr>
        <a:xfrm>
          <a:off x="0" y="0"/>
          <a:ext cx="0" cy="0"/>
          <a:chOff x="0" y="0"/>
          <a:chExt cx="0" cy="0"/>
        </a:xfrm>
      </p:grpSpPr>
      <p:sp>
        <p:nvSpPr>
          <p:cNvPr id="6914" name="Google Shape;6914;p63"/>
          <p:cNvSpPr/>
          <p:nvPr/>
        </p:nvSpPr>
        <p:spPr>
          <a:xfrm>
            <a:off x="1520825" y="4203700"/>
            <a:ext cx="2941638" cy="132397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6915" name="Google Shape;6915;p63"/>
          <p:cNvCxnSpPr>
            <a:stCxn id="6916" idx="7"/>
          </p:cNvCxnSpPr>
          <p:nvPr/>
        </p:nvCxnSpPr>
        <p:spPr>
          <a:xfrm>
            <a:off x="2555050" y="4436737"/>
            <a:ext cx="969900" cy="68400"/>
          </a:xfrm>
          <a:prstGeom prst="straightConnector1">
            <a:avLst/>
          </a:prstGeom>
          <a:noFill/>
          <a:ln w="15875" cap="flat" cmpd="sng">
            <a:solidFill>
              <a:schemeClr val="dk1"/>
            </a:solidFill>
            <a:prstDash val="solid"/>
            <a:round/>
            <a:headEnd type="none" w="med" len="med"/>
            <a:tailEnd type="none" w="med" len="med"/>
          </a:ln>
        </p:spPr>
      </p:cxnSp>
      <p:cxnSp>
        <p:nvCxnSpPr>
          <p:cNvPr id="6917" name="Google Shape;6917;p63"/>
          <p:cNvCxnSpPr/>
          <p:nvPr/>
        </p:nvCxnSpPr>
        <p:spPr>
          <a:xfrm>
            <a:off x="3059113" y="4724400"/>
            <a:ext cx="109537" cy="79375"/>
          </a:xfrm>
          <a:prstGeom prst="straightConnector1">
            <a:avLst/>
          </a:prstGeom>
          <a:noFill/>
          <a:ln w="15875" cap="flat" cmpd="sng">
            <a:solidFill>
              <a:schemeClr val="dk1"/>
            </a:solidFill>
            <a:prstDash val="solid"/>
            <a:round/>
            <a:headEnd type="none" w="med" len="med"/>
            <a:tailEnd type="none" w="med" len="med"/>
          </a:ln>
        </p:spPr>
      </p:cxnSp>
      <p:cxnSp>
        <p:nvCxnSpPr>
          <p:cNvPr id="6918" name="Google Shape;6918;p63"/>
          <p:cNvCxnSpPr/>
          <p:nvPr/>
        </p:nvCxnSpPr>
        <p:spPr>
          <a:xfrm rot="10800000" flipH="1">
            <a:off x="2876550" y="4919663"/>
            <a:ext cx="222250" cy="44450"/>
          </a:xfrm>
          <a:prstGeom prst="straightConnector1">
            <a:avLst/>
          </a:prstGeom>
          <a:noFill/>
          <a:ln w="15875" cap="flat" cmpd="sng">
            <a:solidFill>
              <a:schemeClr val="dk1"/>
            </a:solidFill>
            <a:prstDash val="solid"/>
            <a:round/>
            <a:headEnd type="none" w="med" len="med"/>
            <a:tailEnd type="none" w="med" len="med"/>
          </a:ln>
        </p:spPr>
      </p:cxnSp>
      <p:cxnSp>
        <p:nvCxnSpPr>
          <p:cNvPr id="6919" name="Google Shape;6919;p63"/>
          <p:cNvCxnSpPr/>
          <p:nvPr/>
        </p:nvCxnSpPr>
        <p:spPr>
          <a:xfrm rot="10800000" flipH="1">
            <a:off x="2603500" y="4751388"/>
            <a:ext cx="177800" cy="106362"/>
          </a:xfrm>
          <a:prstGeom prst="straightConnector1">
            <a:avLst/>
          </a:prstGeom>
          <a:noFill/>
          <a:ln w="15875" cap="flat" cmpd="sng">
            <a:solidFill>
              <a:schemeClr val="dk1"/>
            </a:solidFill>
            <a:prstDash val="solid"/>
            <a:round/>
            <a:headEnd type="none" w="med" len="med"/>
            <a:tailEnd type="none" w="med" len="med"/>
          </a:ln>
        </p:spPr>
      </p:cxnSp>
      <p:cxnSp>
        <p:nvCxnSpPr>
          <p:cNvPr id="6920" name="Google Shape;6920;p63"/>
          <p:cNvCxnSpPr>
            <a:stCxn id="6921" idx="6"/>
          </p:cNvCxnSpPr>
          <p:nvPr/>
        </p:nvCxnSpPr>
        <p:spPr>
          <a:xfrm rot="10800000" flipH="1">
            <a:off x="2317750" y="5038081"/>
            <a:ext cx="189000" cy="95100"/>
          </a:xfrm>
          <a:prstGeom prst="straightConnector1">
            <a:avLst/>
          </a:prstGeom>
          <a:noFill/>
          <a:ln w="15875" cap="flat" cmpd="sng">
            <a:solidFill>
              <a:schemeClr val="dk1"/>
            </a:solidFill>
            <a:prstDash val="solid"/>
            <a:round/>
            <a:headEnd type="none" w="med" len="med"/>
            <a:tailEnd type="none" w="med" len="med"/>
          </a:ln>
        </p:spPr>
      </p:cxnSp>
      <p:cxnSp>
        <p:nvCxnSpPr>
          <p:cNvPr id="6922" name="Google Shape;6922;p63"/>
          <p:cNvCxnSpPr/>
          <p:nvPr/>
        </p:nvCxnSpPr>
        <p:spPr>
          <a:xfrm rot="10800000" flipH="1">
            <a:off x="3073400" y="4967288"/>
            <a:ext cx="231775" cy="244475"/>
          </a:xfrm>
          <a:prstGeom prst="straightConnector1">
            <a:avLst/>
          </a:prstGeom>
          <a:noFill/>
          <a:ln w="15875" cap="flat" cmpd="sng">
            <a:solidFill>
              <a:schemeClr val="dk1"/>
            </a:solidFill>
            <a:prstDash val="solid"/>
            <a:round/>
            <a:headEnd type="none" w="med" len="med"/>
            <a:tailEnd type="none" w="med" len="med"/>
          </a:ln>
        </p:spPr>
      </p:cxnSp>
      <p:cxnSp>
        <p:nvCxnSpPr>
          <p:cNvPr id="6923" name="Google Shape;6923;p63"/>
          <p:cNvCxnSpPr/>
          <p:nvPr/>
        </p:nvCxnSpPr>
        <p:spPr>
          <a:xfrm rot="10800000">
            <a:off x="3524250" y="4954588"/>
            <a:ext cx="327025" cy="119062"/>
          </a:xfrm>
          <a:prstGeom prst="straightConnector1">
            <a:avLst/>
          </a:prstGeom>
          <a:noFill/>
          <a:ln w="15875" cap="flat" cmpd="sng">
            <a:solidFill>
              <a:schemeClr val="dk1"/>
            </a:solidFill>
            <a:prstDash val="solid"/>
            <a:round/>
            <a:headEnd type="none" w="med" len="med"/>
            <a:tailEnd type="none" w="med" len="med"/>
          </a:ln>
        </p:spPr>
      </p:cxnSp>
      <p:cxnSp>
        <p:nvCxnSpPr>
          <p:cNvPr id="6924" name="Google Shape;6924;p63"/>
          <p:cNvCxnSpPr/>
          <p:nvPr/>
        </p:nvCxnSpPr>
        <p:spPr>
          <a:xfrm rot="10800000" flipH="1">
            <a:off x="3511550" y="4619625"/>
            <a:ext cx="260350" cy="188913"/>
          </a:xfrm>
          <a:prstGeom prst="straightConnector1">
            <a:avLst/>
          </a:prstGeom>
          <a:noFill/>
          <a:ln w="15875" cap="flat" cmpd="sng">
            <a:solidFill>
              <a:schemeClr val="dk1"/>
            </a:solidFill>
            <a:prstDash val="solid"/>
            <a:round/>
            <a:headEnd type="none" w="med" len="med"/>
            <a:tailEnd type="none" w="med" len="med"/>
          </a:ln>
        </p:spPr>
      </p:cxnSp>
      <p:cxnSp>
        <p:nvCxnSpPr>
          <p:cNvPr id="6925" name="Google Shape;6925;p63"/>
          <p:cNvCxnSpPr>
            <a:endCxn id="6926" idx="7"/>
          </p:cNvCxnSpPr>
          <p:nvPr/>
        </p:nvCxnSpPr>
        <p:spPr>
          <a:xfrm rot="10800000">
            <a:off x="2556638" y="4493887"/>
            <a:ext cx="207900" cy="84000"/>
          </a:xfrm>
          <a:prstGeom prst="straightConnector1">
            <a:avLst/>
          </a:prstGeom>
          <a:noFill/>
          <a:ln w="15875" cap="flat" cmpd="sng">
            <a:solidFill>
              <a:schemeClr val="dk1"/>
            </a:solidFill>
            <a:prstDash val="solid"/>
            <a:round/>
            <a:headEnd type="none" w="med" len="med"/>
            <a:tailEnd type="none" w="med" len="med"/>
          </a:ln>
        </p:spPr>
      </p:cxnSp>
      <p:sp>
        <p:nvSpPr>
          <p:cNvPr id="6927" name="Google Shape;6927;p63"/>
          <p:cNvSpPr txBox="1"/>
          <p:nvPr/>
        </p:nvSpPr>
        <p:spPr>
          <a:xfrm>
            <a:off x="1655763" y="4533900"/>
            <a:ext cx="892175" cy="44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C</a:t>
            </a:r>
            <a:endParaRPr/>
          </a:p>
        </p:txBody>
      </p:sp>
      <p:grpSp>
        <p:nvGrpSpPr>
          <p:cNvPr id="6928" name="Google Shape;6928;p63"/>
          <p:cNvGrpSpPr/>
          <p:nvPr/>
        </p:nvGrpSpPr>
        <p:grpSpPr>
          <a:xfrm>
            <a:off x="3532188" y="4419600"/>
            <a:ext cx="485775" cy="211138"/>
            <a:chOff x="1871277" y="1576300"/>
            <a:chExt cx="1128371" cy="437860"/>
          </a:xfrm>
        </p:grpSpPr>
        <p:sp>
          <p:nvSpPr>
            <p:cNvPr id="6929" name="Google Shape;6929;p63"/>
            <p:cNvSpPr/>
            <p:nvPr/>
          </p:nvSpPr>
          <p:spPr>
            <a:xfrm rot="10800000" flipH="1">
              <a:off x="1874963" y="1694818"/>
              <a:ext cx="1124685"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30" name="Google Shape;6930;p63"/>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31" name="Google Shape;6931;p63"/>
            <p:cNvSpPr/>
            <p:nvPr/>
          </p:nvSpPr>
          <p:spPr>
            <a:xfrm rot="10800000" flipH="1">
              <a:off x="1871277" y="1576300"/>
              <a:ext cx="1124682"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32" name="Google Shape;6932;p63"/>
            <p:cNvSpPr/>
            <p:nvPr/>
          </p:nvSpPr>
          <p:spPr>
            <a:xfrm>
              <a:off x="2158901" y="1671774"/>
              <a:ext cx="549434"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33" name="Google Shape;6933;p63"/>
            <p:cNvSpPr/>
            <p:nvPr/>
          </p:nvSpPr>
          <p:spPr>
            <a:xfrm>
              <a:off x="2103588" y="1632268"/>
              <a:ext cx="660061"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34" name="Google Shape;6934;p63"/>
            <p:cNvSpPr/>
            <p:nvPr/>
          </p:nvSpPr>
          <p:spPr>
            <a:xfrm>
              <a:off x="2538711" y="1727740"/>
              <a:ext cx="243374"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35" name="Google Shape;6935;p63"/>
            <p:cNvSpPr/>
            <p:nvPr/>
          </p:nvSpPr>
          <p:spPr>
            <a:xfrm>
              <a:off x="2088838" y="1731033"/>
              <a:ext cx="2433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936" name="Google Shape;6936;p63"/>
            <p:cNvCxnSpPr>
              <a:endCxn id="6931"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937" name="Google Shape;6937;p63"/>
            <p:cNvCxnSpPr/>
            <p:nvPr/>
          </p:nvCxnSpPr>
          <p:spPr>
            <a:xfrm rot="10800000">
              <a:off x="2995959" y="1734324"/>
              <a:ext cx="3689"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938" name="Google Shape;6938;p63"/>
          <p:cNvGrpSpPr/>
          <p:nvPr/>
        </p:nvGrpSpPr>
        <p:grpSpPr>
          <a:xfrm>
            <a:off x="3063875" y="4773613"/>
            <a:ext cx="484188" cy="211137"/>
            <a:chOff x="1871277" y="1576300"/>
            <a:chExt cx="1128371" cy="437860"/>
          </a:xfrm>
        </p:grpSpPr>
        <p:sp>
          <p:nvSpPr>
            <p:cNvPr id="6939" name="Google Shape;6939;p63"/>
            <p:cNvSpPr/>
            <p:nvPr/>
          </p:nvSpPr>
          <p:spPr>
            <a:xfrm rot="10800000" flipH="1">
              <a:off x="1874978" y="1694819"/>
              <a:ext cx="1124670"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40" name="Google Shape;6940;p63"/>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41" name="Google Shape;6941;p63"/>
            <p:cNvSpPr/>
            <p:nvPr/>
          </p:nvSpPr>
          <p:spPr>
            <a:xfrm rot="10800000" flipH="1">
              <a:off x="1871277" y="1576300"/>
              <a:ext cx="1124670"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42" name="Google Shape;6942;p63"/>
            <p:cNvSpPr/>
            <p:nvPr/>
          </p:nvSpPr>
          <p:spPr>
            <a:xfrm>
              <a:off x="2159844" y="1671772"/>
              <a:ext cx="547537"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43" name="Google Shape;6943;p63"/>
            <p:cNvSpPr/>
            <p:nvPr/>
          </p:nvSpPr>
          <p:spPr>
            <a:xfrm>
              <a:off x="2104351" y="1632266"/>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44" name="Google Shape;6944;p63"/>
            <p:cNvSpPr/>
            <p:nvPr/>
          </p:nvSpPr>
          <p:spPr>
            <a:xfrm>
              <a:off x="2537200"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45" name="Google Shape;6945;p63"/>
            <p:cNvSpPr/>
            <p:nvPr/>
          </p:nvSpPr>
          <p:spPr>
            <a:xfrm>
              <a:off x="2089553" y="1731032"/>
              <a:ext cx="240471"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946" name="Google Shape;6946;p63"/>
            <p:cNvCxnSpPr>
              <a:endCxn id="6941"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947" name="Google Shape;6947;p63"/>
            <p:cNvCxnSpPr/>
            <p:nvPr/>
          </p:nvCxnSpPr>
          <p:spPr>
            <a:xfrm rot="10800000">
              <a:off x="2995947" y="1734325"/>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948" name="Google Shape;6948;p63"/>
          <p:cNvGrpSpPr/>
          <p:nvPr/>
        </p:nvGrpSpPr>
        <p:grpSpPr>
          <a:xfrm>
            <a:off x="2624138" y="4560888"/>
            <a:ext cx="484187" cy="211137"/>
            <a:chOff x="1871277" y="1576300"/>
            <a:chExt cx="1128371" cy="437860"/>
          </a:xfrm>
        </p:grpSpPr>
        <p:sp>
          <p:nvSpPr>
            <p:cNvPr id="6949" name="Google Shape;6949;p63"/>
            <p:cNvSpPr/>
            <p:nvPr/>
          </p:nvSpPr>
          <p:spPr>
            <a:xfrm rot="10800000" flipH="1">
              <a:off x="1874975" y="1694819"/>
              <a:ext cx="1124673"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50" name="Google Shape;6950;p63"/>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51" name="Google Shape;6951;p63"/>
            <p:cNvSpPr/>
            <p:nvPr/>
          </p:nvSpPr>
          <p:spPr>
            <a:xfrm rot="10800000" flipH="1">
              <a:off x="1871277" y="1576300"/>
              <a:ext cx="1124673"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52" name="Google Shape;6952;p63"/>
            <p:cNvSpPr/>
            <p:nvPr/>
          </p:nvSpPr>
          <p:spPr>
            <a:xfrm>
              <a:off x="2159844" y="1671772"/>
              <a:ext cx="547538"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53" name="Google Shape;6953;p63"/>
            <p:cNvSpPr/>
            <p:nvPr/>
          </p:nvSpPr>
          <p:spPr>
            <a:xfrm>
              <a:off x="2104349" y="1632266"/>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54" name="Google Shape;6954;p63"/>
            <p:cNvSpPr/>
            <p:nvPr/>
          </p:nvSpPr>
          <p:spPr>
            <a:xfrm>
              <a:off x="2537202"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55" name="Google Shape;6955;p63"/>
            <p:cNvSpPr/>
            <p:nvPr/>
          </p:nvSpPr>
          <p:spPr>
            <a:xfrm>
              <a:off x="2089551" y="1731032"/>
              <a:ext cx="240474"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956" name="Google Shape;6956;p63"/>
            <p:cNvCxnSpPr>
              <a:endCxn id="6951"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957" name="Google Shape;6957;p63"/>
            <p:cNvCxnSpPr/>
            <p:nvPr/>
          </p:nvCxnSpPr>
          <p:spPr>
            <a:xfrm rot="10800000">
              <a:off x="2995950" y="1734325"/>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958" name="Google Shape;6958;p63"/>
          <p:cNvGrpSpPr/>
          <p:nvPr/>
        </p:nvGrpSpPr>
        <p:grpSpPr>
          <a:xfrm>
            <a:off x="2417763" y="4854575"/>
            <a:ext cx="484187" cy="211138"/>
            <a:chOff x="1871277" y="1576300"/>
            <a:chExt cx="1128371" cy="437860"/>
          </a:xfrm>
        </p:grpSpPr>
        <p:sp>
          <p:nvSpPr>
            <p:cNvPr id="6959" name="Google Shape;6959;p63"/>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60" name="Google Shape;6960;p63"/>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61" name="Google Shape;6961;p63"/>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62" name="Google Shape;6962;p63"/>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63" name="Google Shape;6963;p63"/>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64" name="Google Shape;6964;p63"/>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65" name="Google Shape;6965;p63"/>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966" name="Google Shape;6966;p63"/>
            <p:cNvCxnSpPr>
              <a:endCxn id="6961"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967" name="Google Shape;6967;p63"/>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6968" name="Google Shape;6968;p63"/>
          <p:cNvSpPr/>
          <p:nvPr/>
        </p:nvSpPr>
        <p:spPr>
          <a:xfrm>
            <a:off x="4614863" y="3649663"/>
            <a:ext cx="3219450" cy="134302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6969" name="Google Shape;6969;p63"/>
          <p:cNvCxnSpPr>
            <a:stCxn id="6970" idx="7"/>
          </p:cNvCxnSpPr>
          <p:nvPr/>
        </p:nvCxnSpPr>
        <p:spPr>
          <a:xfrm>
            <a:off x="5748708" y="3886997"/>
            <a:ext cx="1062000" cy="69900"/>
          </a:xfrm>
          <a:prstGeom prst="straightConnector1">
            <a:avLst/>
          </a:prstGeom>
          <a:noFill/>
          <a:ln w="15875" cap="flat" cmpd="sng">
            <a:solidFill>
              <a:schemeClr val="dk1"/>
            </a:solidFill>
            <a:prstDash val="solid"/>
            <a:round/>
            <a:headEnd type="none" w="med" len="med"/>
            <a:tailEnd type="none" w="med" len="med"/>
          </a:ln>
        </p:spPr>
      </p:cxnSp>
      <p:cxnSp>
        <p:nvCxnSpPr>
          <p:cNvPr id="6971" name="Google Shape;6971;p63"/>
          <p:cNvCxnSpPr/>
          <p:nvPr/>
        </p:nvCxnSpPr>
        <p:spPr>
          <a:xfrm>
            <a:off x="6299200" y="4176713"/>
            <a:ext cx="120650" cy="82550"/>
          </a:xfrm>
          <a:prstGeom prst="straightConnector1">
            <a:avLst/>
          </a:prstGeom>
          <a:noFill/>
          <a:ln w="15875" cap="flat" cmpd="sng">
            <a:solidFill>
              <a:schemeClr val="dk1"/>
            </a:solidFill>
            <a:prstDash val="solid"/>
            <a:round/>
            <a:headEnd type="none" w="med" len="med"/>
            <a:tailEnd type="none" w="med" len="med"/>
          </a:ln>
        </p:spPr>
      </p:cxnSp>
      <p:cxnSp>
        <p:nvCxnSpPr>
          <p:cNvPr id="6972" name="Google Shape;6972;p63"/>
          <p:cNvCxnSpPr/>
          <p:nvPr/>
        </p:nvCxnSpPr>
        <p:spPr>
          <a:xfrm rot="10800000" flipH="1">
            <a:off x="6099175" y="4376738"/>
            <a:ext cx="242888" cy="44450"/>
          </a:xfrm>
          <a:prstGeom prst="straightConnector1">
            <a:avLst/>
          </a:prstGeom>
          <a:noFill/>
          <a:ln w="15875" cap="flat" cmpd="sng">
            <a:solidFill>
              <a:schemeClr val="dk1"/>
            </a:solidFill>
            <a:prstDash val="solid"/>
            <a:round/>
            <a:headEnd type="none" w="med" len="med"/>
            <a:tailEnd type="none" w="med" len="med"/>
          </a:ln>
        </p:spPr>
      </p:cxnSp>
      <p:cxnSp>
        <p:nvCxnSpPr>
          <p:cNvPr id="6973" name="Google Shape;6973;p63"/>
          <p:cNvCxnSpPr/>
          <p:nvPr/>
        </p:nvCxnSpPr>
        <p:spPr>
          <a:xfrm rot="10800000" flipH="1">
            <a:off x="5800725" y="4205288"/>
            <a:ext cx="195263" cy="106362"/>
          </a:xfrm>
          <a:prstGeom prst="straightConnector1">
            <a:avLst/>
          </a:prstGeom>
          <a:noFill/>
          <a:ln w="15875" cap="flat" cmpd="sng">
            <a:solidFill>
              <a:schemeClr val="dk1"/>
            </a:solidFill>
            <a:prstDash val="solid"/>
            <a:round/>
            <a:headEnd type="none" w="med" len="med"/>
            <a:tailEnd type="none" w="med" len="med"/>
          </a:ln>
        </p:spPr>
      </p:cxnSp>
      <p:cxnSp>
        <p:nvCxnSpPr>
          <p:cNvPr id="6974" name="Google Shape;6974;p63"/>
          <p:cNvCxnSpPr>
            <a:stCxn id="6975" idx="6"/>
          </p:cNvCxnSpPr>
          <p:nvPr/>
        </p:nvCxnSpPr>
        <p:spPr>
          <a:xfrm rot="10800000" flipH="1">
            <a:off x="5487988" y="4498332"/>
            <a:ext cx="206400" cy="95100"/>
          </a:xfrm>
          <a:prstGeom prst="straightConnector1">
            <a:avLst/>
          </a:prstGeom>
          <a:noFill/>
          <a:ln w="15875" cap="flat" cmpd="sng">
            <a:solidFill>
              <a:schemeClr val="dk1"/>
            </a:solidFill>
            <a:prstDash val="solid"/>
            <a:round/>
            <a:headEnd type="none" w="med" len="med"/>
            <a:tailEnd type="none" w="med" len="med"/>
          </a:ln>
        </p:spPr>
      </p:cxnSp>
      <p:cxnSp>
        <p:nvCxnSpPr>
          <p:cNvPr id="6976" name="Google Shape;6976;p63"/>
          <p:cNvCxnSpPr/>
          <p:nvPr/>
        </p:nvCxnSpPr>
        <p:spPr>
          <a:xfrm rot="10800000" flipH="1">
            <a:off x="6315075" y="4424363"/>
            <a:ext cx="254000" cy="247650"/>
          </a:xfrm>
          <a:prstGeom prst="straightConnector1">
            <a:avLst/>
          </a:prstGeom>
          <a:noFill/>
          <a:ln w="15875" cap="flat" cmpd="sng">
            <a:solidFill>
              <a:schemeClr val="dk1"/>
            </a:solidFill>
            <a:prstDash val="solid"/>
            <a:round/>
            <a:headEnd type="none" w="med" len="med"/>
            <a:tailEnd type="none" w="med" len="med"/>
          </a:ln>
        </p:spPr>
      </p:cxnSp>
      <p:cxnSp>
        <p:nvCxnSpPr>
          <p:cNvPr id="6977" name="Google Shape;6977;p63"/>
          <p:cNvCxnSpPr/>
          <p:nvPr/>
        </p:nvCxnSpPr>
        <p:spPr>
          <a:xfrm rot="10800000">
            <a:off x="6778625" y="4403725"/>
            <a:ext cx="358775" cy="120650"/>
          </a:xfrm>
          <a:prstGeom prst="straightConnector1">
            <a:avLst/>
          </a:prstGeom>
          <a:noFill/>
          <a:ln w="15875" cap="flat" cmpd="sng">
            <a:solidFill>
              <a:schemeClr val="dk1"/>
            </a:solidFill>
            <a:prstDash val="solid"/>
            <a:round/>
            <a:headEnd type="none" w="med" len="med"/>
            <a:tailEnd type="none" w="med" len="med"/>
          </a:ln>
        </p:spPr>
      </p:cxnSp>
      <p:cxnSp>
        <p:nvCxnSpPr>
          <p:cNvPr id="6978" name="Google Shape;6978;p63"/>
          <p:cNvCxnSpPr/>
          <p:nvPr/>
        </p:nvCxnSpPr>
        <p:spPr>
          <a:xfrm rot="10800000" flipH="1">
            <a:off x="6794500" y="4070350"/>
            <a:ext cx="285750" cy="192088"/>
          </a:xfrm>
          <a:prstGeom prst="straightConnector1">
            <a:avLst/>
          </a:prstGeom>
          <a:noFill/>
          <a:ln w="15875" cap="flat" cmpd="sng">
            <a:solidFill>
              <a:schemeClr val="dk1"/>
            </a:solidFill>
            <a:prstDash val="solid"/>
            <a:round/>
            <a:headEnd type="none" w="med" len="med"/>
            <a:tailEnd type="none" w="med" len="med"/>
          </a:ln>
        </p:spPr>
      </p:cxnSp>
      <p:cxnSp>
        <p:nvCxnSpPr>
          <p:cNvPr id="6979" name="Google Shape;6979;p63"/>
          <p:cNvCxnSpPr>
            <a:endCxn id="6980" idx="7"/>
          </p:cNvCxnSpPr>
          <p:nvPr/>
        </p:nvCxnSpPr>
        <p:spPr>
          <a:xfrm rot="10800000">
            <a:off x="5750296" y="3944147"/>
            <a:ext cx="227100" cy="85800"/>
          </a:xfrm>
          <a:prstGeom prst="straightConnector1">
            <a:avLst/>
          </a:prstGeom>
          <a:noFill/>
          <a:ln w="15875" cap="flat" cmpd="sng">
            <a:solidFill>
              <a:schemeClr val="dk1"/>
            </a:solidFill>
            <a:prstDash val="solid"/>
            <a:round/>
            <a:headEnd type="none" w="med" len="med"/>
            <a:tailEnd type="none" w="med" len="med"/>
          </a:ln>
        </p:spPr>
      </p:cxnSp>
      <p:sp>
        <p:nvSpPr>
          <p:cNvPr id="6981" name="Google Shape;6981;p63"/>
          <p:cNvSpPr txBox="1"/>
          <p:nvPr/>
        </p:nvSpPr>
        <p:spPr>
          <a:xfrm>
            <a:off x="4764088" y="3983038"/>
            <a:ext cx="958850" cy="449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B</a:t>
            </a:r>
            <a:endParaRPr/>
          </a:p>
        </p:txBody>
      </p:sp>
      <p:grpSp>
        <p:nvGrpSpPr>
          <p:cNvPr id="6982" name="Google Shape;6982;p63"/>
          <p:cNvGrpSpPr/>
          <p:nvPr/>
        </p:nvGrpSpPr>
        <p:grpSpPr>
          <a:xfrm>
            <a:off x="5297488" y="3752850"/>
            <a:ext cx="530225" cy="214313"/>
            <a:chOff x="1871277" y="1576300"/>
            <a:chExt cx="1128371" cy="437860"/>
          </a:xfrm>
        </p:grpSpPr>
        <p:sp>
          <p:nvSpPr>
            <p:cNvPr id="6980" name="Google Shape;6980;p63"/>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83" name="Google Shape;6983;p63"/>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70" name="Google Shape;6970;p63"/>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84" name="Google Shape;6984;p63"/>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85" name="Google Shape;6985;p63"/>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86" name="Google Shape;6986;p63"/>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87" name="Google Shape;6987;p63"/>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988" name="Google Shape;6988;p63"/>
            <p:cNvCxnSpPr>
              <a:endCxn id="6970"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989" name="Google Shape;6989;p63"/>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990" name="Google Shape;6990;p63"/>
          <p:cNvGrpSpPr/>
          <p:nvPr/>
        </p:nvGrpSpPr>
        <p:grpSpPr>
          <a:xfrm>
            <a:off x="6303963" y="4227513"/>
            <a:ext cx="530225" cy="214312"/>
            <a:chOff x="1871277" y="1576300"/>
            <a:chExt cx="1128371" cy="437860"/>
          </a:xfrm>
        </p:grpSpPr>
        <p:sp>
          <p:nvSpPr>
            <p:cNvPr id="6991" name="Google Shape;6991;p63"/>
            <p:cNvSpPr/>
            <p:nvPr/>
          </p:nvSpPr>
          <p:spPr>
            <a:xfrm rot="10800000" flipH="1">
              <a:off x="1874654" y="1693063"/>
              <a:ext cx="1124994"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92" name="Google Shape;6992;p63"/>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93" name="Google Shape;6993;p63"/>
            <p:cNvSpPr/>
            <p:nvPr/>
          </p:nvSpPr>
          <p:spPr>
            <a:xfrm rot="10800000" flipH="1">
              <a:off x="1871277" y="1576300"/>
              <a:ext cx="1124992"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94" name="Google Shape;6994;p63"/>
            <p:cNvSpPr/>
            <p:nvPr/>
          </p:nvSpPr>
          <p:spPr>
            <a:xfrm>
              <a:off x="2158436" y="1673602"/>
              <a:ext cx="550673"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95" name="Google Shape;6995;p63"/>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96" name="Google Shape;6996;p63"/>
            <p:cNvSpPr/>
            <p:nvPr/>
          </p:nvSpPr>
          <p:spPr>
            <a:xfrm>
              <a:off x="2536812"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97" name="Google Shape;6997;p63"/>
            <p:cNvSpPr/>
            <p:nvPr/>
          </p:nvSpPr>
          <p:spPr>
            <a:xfrm>
              <a:off x="2090869" y="1728739"/>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998" name="Google Shape;6998;p63"/>
            <p:cNvCxnSpPr>
              <a:endCxn id="6993"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999" name="Google Shape;6999;p63"/>
            <p:cNvCxnSpPr/>
            <p:nvPr/>
          </p:nvCxnSpPr>
          <p:spPr>
            <a:xfrm rot="10800000">
              <a:off x="2996269" y="1735226"/>
              <a:ext cx="3379"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000" name="Google Shape;7000;p63"/>
          <p:cNvGrpSpPr/>
          <p:nvPr/>
        </p:nvGrpSpPr>
        <p:grpSpPr>
          <a:xfrm>
            <a:off x="5822950" y="4011613"/>
            <a:ext cx="530225" cy="214312"/>
            <a:chOff x="1871277" y="1576300"/>
            <a:chExt cx="1128371" cy="437860"/>
          </a:xfrm>
        </p:grpSpPr>
        <p:sp>
          <p:nvSpPr>
            <p:cNvPr id="7001" name="Google Shape;7001;p63"/>
            <p:cNvSpPr/>
            <p:nvPr/>
          </p:nvSpPr>
          <p:spPr>
            <a:xfrm rot="10800000" flipH="1">
              <a:off x="1874656" y="1693063"/>
              <a:ext cx="1124992"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02" name="Google Shape;7002;p63"/>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03" name="Google Shape;7003;p63"/>
            <p:cNvSpPr/>
            <p:nvPr/>
          </p:nvSpPr>
          <p:spPr>
            <a:xfrm rot="10800000" flipH="1">
              <a:off x="1871277" y="1576300"/>
              <a:ext cx="1124994"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04" name="Google Shape;7004;p63"/>
            <p:cNvSpPr/>
            <p:nvPr/>
          </p:nvSpPr>
          <p:spPr>
            <a:xfrm>
              <a:off x="2158438" y="1673602"/>
              <a:ext cx="550671"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05" name="Google Shape;7005;p63"/>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06" name="Google Shape;7006;p63"/>
            <p:cNvSpPr/>
            <p:nvPr/>
          </p:nvSpPr>
          <p:spPr>
            <a:xfrm>
              <a:off x="2536814"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07" name="Google Shape;7007;p63"/>
            <p:cNvSpPr/>
            <p:nvPr/>
          </p:nvSpPr>
          <p:spPr>
            <a:xfrm>
              <a:off x="2090871" y="1728739"/>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008" name="Google Shape;7008;p63"/>
            <p:cNvCxnSpPr>
              <a:endCxn id="7003"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009" name="Google Shape;7009;p63"/>
            <p:cNvCxnSpPr/>
            <p:nvPr/>
          </p:nvCxnSpPr>
          <p:spPr>
            <a:xfrm rot="10800000">
              <a:off x="2996271" y="1735226"/>
              <a:ext cx="3377"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010" name="Google Shape;7010;p63"/>
          <p:cNvGrpSpPr/>
          <p:nvPr/>
        </p:nvGrpSpPr>
        <p:grpSpPr>
          <a:xfrm>
            <a:off x="5597525" y="4310063"/>
            <a:ext cx="530225" cy="214312"/>
            <a:chOff x="1871277" y="1576300"/>
            <a:chExt cx="1128371" cy="437860"/>
          </a:xfrm>
        </p:grpSpPr>
        <p:sp>
          <p:nvSpPr>
            <p:cNvPr id="7011" name="Google Shape;7011;p63"/>
            <p:cNvSpPr/>
            <p:nvPr/>
          </p:nvSpPr>
          <p:spPr>
            <a:xfrm rot="10800000" flipH="1">
              <a:off x="1874656" y="1693063"/>
              <a:ext cx="1124992"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12" name="Google Shape;7012;p63"/>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13" name="Google Shape;7013;p63"/>
            <p:cNvSpPr/>
            <p:nvPr/>
          </p:nvSpPr>
          <p:spPr>
            <a:xfrm rot="10800000" flipH="1">
              <a:off x="1871277" y="1576300"/>
              <a:ext cx="1124994"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14" name="Google Shape;7014;p63"/>
            <p:cNvSpPr/>
            <p:nvPr/>
          </p:nvSpPr>
          <p:spPr>
            <a:xfrm>
              <a:off x="2158438" y="1673602"/>
              <a:ext cx="550671"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15" name="Google Shape;7015;p63"/>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16" name="Google Shape;7016;p63"/>
            <p:cNvSpPr/>
            <p:nvPr/>
          </p:nvSpPr>
          <p:spPr>
            <a:xfrm>
              <a:off x="2536814"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17" name="Google Shape;7017;p63"/>
            <p:cNvSpPr/>
            <p:nvPr/>
          </p:nvSpPr>
          <p:spPr>
            <a:xfrm>
              <a:off x="2090871" y="1728739"/>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018" name="Google Shape;7018;p63"/>
            <p:cNvCxnSpPr>
              <a:endCxn id="7013"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019" name="Google Shape;7019;p63"/>
            <p:cNvCxnSpPr/>
            <p:nvPr/>
          </p:nvCxnSpPr>
          <p:spPr>
            <a:xfrm rot="10800000">
              <a:off x="2996271" y="1735226"/>
              <a:ext cx="3377"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7020" name="Google Shape;7020;p63"/>
          <p:cNvSpPr/>
          <p:nvPr/>
        </p:nvSpPr>
        <p:spPr>
          <a:xfrm>
            <a:off x="1733550" y="2725738"/>
            <a:ext cx="3475038" cy="138112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7021" name="Google Shape;7021;p63"/>
          <p:cNvCxnSpPr>
            <a:stCxn id="7022" idx="7"/>
          </p:cNvCxnSpPr>
          <p:nvPr/>
        </p:nvCxnSpPr>
        <p:spPr>
          <a:xfrm>
            <a:off x="2956601" y="2968957"/>
            <a:ext cx="1146300" cy="72900"/>
          </a:xfrm>
          <a:prstGeom prst="straightConnector1">
            <a:avLst/>
          </a:prstGeom>
          <a:noFill/>
          <a:ln w="15875" cap="flat" cmpd="sng">
            <a:solidFill>
              <a:schemeClr val="dk1"/>
            </a:solidFill>
            <a:prstDash val="solid"/>
            <a:round/>
            <a:headEnd type="none" w="med" len="med"/>
            <a:tailEnd type="none" w="med" len="med"/>
          </a:ln>
        </p:spPr>
      </p:cxnSp>
      <p:cxnSp>
        <p:nvCxnSpPr>
          <p:cNvPr id="7023" name="Google Shape;7023;p63"/>
          <p:cNvCxnSpPr/>
          <p:nvPr/>
        </p:nvCxnSpPr>
        <p:spPr>
          <a:xfrm>
            <a:off x="3551238" y="3268663"/>
            <a:ext cx="130175" cy="84137"/>
          </a:xfrm>
          <a:prstGeom prst="straightConnector1">
            <a:avLst/>
          </a:prstGeom>
          <a:noFill/>
          <a:ln w="15875" cap="flat" cmpd="sng">
            <a:solidFill>
              <a:schemeClr val="dk1"/>
            </a:solidFill>
            <a:prstDash val="solid"/>
            <a:round/>
            <a:headEnd type="none" w="med" len="med"/>
            <a:tailEnd type="none" w="med" len="med"/>
          </a:ln>
        </p:spPr>
      </p:cxnSp>
      <p:cxnSp>
        <p:nvCxnSpPr>
          <p:cNvPr id="7024" name="Google Shape;7024;p63"/>
          <p:cNvCxnSpPr/>
          <p:nvPr/>
        </p:nvCxnSpPr>
        <p:spPr>
          <a:xfrm rot="10800000" flipH="1">
            <a:off x="3335338" y="3473450"/>
            <a:ext cx="263525" cy="46038"/>
          </a:xfrm>
          <a:prstGeom prst="straightConnector1">
            <a:avLst/>
          </a:prstGeom>
          <a:noFill/>
          <a:ln w="15875" cap="flat" cmpd="sng">
            <a:solidFill>
              <a:schemeClr val="dk1"/>
            </a:solidFill>
            <a:prstDash val="solid"/>
            <a:round/>
            <a:headEnd type="none" w="med" len="med"/>
            <a:tailEnd type="none" w="med" len="med"/>
          </a:ln>
        </p:spPr>
      </p:cxnSp>
      <p:cxnSp>
        <p:nvCxnSpPr>
          <p:cNvPr id="7025" name="Google Shape;7025;p63"/>
          <p:cNvCxnSpPr/>
          <p:nvPr/>
        </p:nvCxnSpPr>
        <p:spPr>
          <a:xfrm rot="10800000" flipH="1">
            <a:off x="3014663" y="3297238"/>
            <a:ext cx="209550" cy="109537"/>
          </a:xfrm>
          <a:prstGeom prst="straightConnector1">
            <a:avLst/>
          </a:prstGeom>
          <a:noFill/>
          <a:ln w="15875" cap="flat" cmpd="sng">
            <a:solidFill>
              <a:schemeClr val="dk1"/>
            </a:solidFill>
            <a:prstDash val="solid"/>
            <a:round/>
            <a:headEnd type="none" w="med" len="med"/>
            <a:tailEnd type="none" w="med" len="med"/>
          </a:ln>
        </p:spPr>
      </p:cxnSp>
      <p:cxnSp>
        <p:nvCxnSpPr>
          <p:cNvPr id="7026" name="Google Shape;7026;p63"/>
          <p:cNvCxnSpPr>
            <a:stCxn id="7027" idx="6"/>
          </p:cNvCxnSpPr>
          <p:nvPr/>
        </p:nvCxnSpPr>
        <p:spPr>
          <a:xfrm rot="10800000" flipH="1">
            <a:off x="2676525" y="3596507"/>
            <a:ext cx="222300" cy="98400"/>
          </a:xfrm>
          <a:prstGeom prst="straightConnector1">
            <a:avLst/>
          </a:prstGeom>
          <a:noFill/>
          <a:ln w="15875" cap="flat" cmpd="sng">
            <a:solidFill>
              <a:schemeClr val="dk1"/>
            </a:solidFill>
            <a:prstDash val="solid"/>
            <a:round/>
            <a:headEnd type="none" w="med" len="med"/>
            <a:tailEnd type="none" w="med" len="med"/>
          </a:ln>
        </p:spPr>
      </p:cxnSp>
      <p:cxnSp>
        <p:nvCxnSpPr>
          <p:cNvPr id="7028" name="Google Shape;7028;p63"/>
          <p:cNvCxnSpPr/>
          <p:nvPr/>
        </p:nvCxnSpPr>
        <p:spPr>
          <a:xfrm rot="10800000" flipH="1">
            <a:off x="3568700" y="3522663"/>
            <a:ext cx="273050" cy="254000"/>
          </a:xfrm>
          <a:prstGeom prst="straightConnector1">
            <a:avLst/>
          </a:prstGeom>
          <a:noFill/>
          <a:ln w="15875" cap="flat" cmpd="sng">
            <a:solidFill>
              <a:schemeClr val="dk1"/>
            </a:solidFill>
            <a:prstDash val="solid"/>
            <a:round/>
            <a:headEnd type="none" w="med" len="med"/>
            <a:tailEnd type="none" w="med" len="med"/>
          </a:ln>
        </p:spPr>
      </p:cxnSp>
      <p:cxnSp>
        <p:nvCxnSpPr>
          <p:cNvPr id="7029" name="Google Shape;7029;p63"/>
          <p:cNvCxnSpPr/>
          <p:nvPr/>
        </p:nvCxnSpPr>
        <p:spPr>
          <a:xfrm rot="10800000">
            <a:off x="4100513" y="3508375"/>
            <a:ext cx="387350" cy="125413"/>
          </a:xfrm>
          <a:prstGeom prst="straightConnector1">
            <a:avLst/>
          </a:prstGeom>
          <a:noFill/>
          <a:ln w="15875" cap="flat" cmpd="sng">
            <a:solidFill>
              <a:schemeClr val="dk1"/>
            </a:solidFill>
            <a:prstDash val="solid"/>
            <a:round/>
            <a:headEnd type="none" w="med" len="med"/>
            <a:tailEnd type="none" w="med" len="med"/>
          </a:ln>
        </p:spPr>
      </p:cxnSp>
      <p:cxnSp>
        <p:nvCxnSpPr>
          <p:cNvPr id="7030" name="Google Shape;7030;p63"/>
          <p:cNvCxnSpPr/>
          <p:nvPr/>
        </p:nvCxnSpPr>
        <p:spPr>
          <a:xfrm rot="10800000" flipH="1">
            <a:off x="4086225" y="3159125"/>
            <a:ext cx="307975" cy="198438"/>
          </a:xfrm>
          <a:prstGeom prst="straightConnector1">
            <a:avLst/>
          </a:prstGeom>
          <a:noFill/>
          <a:ln w="15875" cap="flat" cmpd="sng">
            <a:solidFill>
              <a:schemeClr val="dk1"/>
            </a:solidFill>
            <a:prstDash val="solid"/>
            <a:round/>
            <a:headEnd type="none" w="med" len="med"/>
            <a:tailEnd type="none" w="med" len="med"/>
          </a:ln>
        </p:spPr>
      </p:cxnSp>
      <p:cxnSp>
        <p:nvCxnSpPr>
          <p:cNvPr id="7031" name="Google Shape;7031;p63"/>
          <p:cNvCxnSpPr>
            <a:endCxn id="7032" idx="7"/>
          </p:cNvCxnSpPr>
          <p:nvPr/>
        </p:nvCxnSpPr>
        <p:spPr>
          <a:xfrm rot="10800000">
            <a:off x="2958188" y="3029282"/>
            <a:ext cx="246000" cy="87300"/>
          </a:xfrm>
          <a:prstGeom prst="straightConnector1">
            <a:avLst/>
          </a:prstGeom>
          <a:noFill/>
          <a:ln w="15875" cap="flat" cmpd="sng">
            <a:solidFill>
              <a:schemeClr val="dk1"/>
            </a:solidFill>
            <a:prstDash val="solid"/>
            <a:round/>
            <a:headEnd type="none" w="med" len="med"/>
            <a:tailEnd type="none" w="med" len="med"/>
          </a:ln>
        </p:spPr>
      </p:cxnSp>
      <p:sp>
        <p:nvSpPr>
          <p:cNvPr id="7033" name="Google Shape;7033;p63"/>
          <p:cNvSpPr txBox="1"/>
          <p:nvPr/>
        </p:nvSpPr>
        <p:spPr>
          <a:xfrm>
            <a:off x="1893888" y="3070225"/>
            <a:ext cx="1030287" cy="4365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A</a:t>
            </a:r>
            <a:endParaRPr/>
          </a:p>
        </p:txBody>
      </p:sp>
      <p:grpSp>
        <p:nvGrpSpPr>
          <p:cNvPr id="7034" name="Google Shape;7034;p63"/>
          <p:cNvGrpSpPr/>
          <p:nvPr/>
        </p:nvGrpSpPr>
        <p:grpSpPr>
          <a:xfrm>
            <a:off x="4360863" y="3562350"/>
            <a:ext cx="573087" cy="220663"/>
            <a:chOff x="1871277" y="1576300"/>
            <a:chExt cx="1128371" cy="437860"/>
          </a:xfrm>
        </p:grpSpPr>
        <p:sp>
          <p:nvSpPr>
            <p:cNvPr id="7035" name="Google Shape;7035;p63"/>
            <p:cNvSpPr/>
            <p:nvPr/>
          </p:nvSpPr>
          <p:spPr>
            <a:xfrm rot="10800000" flipH="1">
              <a:off x="1874402" y="1696002"/>
              <a:ext cx="112524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36" name="Google Shape;7036;p63"/>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37" name="Google Shape;7037;p63"/>
            <p:cNvSpPr/>
            <p:nvPr/>
          </p:nvSpPr>
          <p:spPr>
            <a:xfrm rot="10800000" flipH="1">
              <a:off x="1871277" y="1576300"/>
              <a:ext cx="112524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38" name="Google Shape;7038;p63"/>
            <p:cNvSpPr/>
            <p:nvPr/>
          </p:nvSpPr>
          <p:spPr>
            <a:xfrm>
              <a:off x="2158840" y="1673953"/>
              <a:ext cx="550120"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39" name="Google Shape;7039;p63"/>
            <p:cNvSpPr/>
            <p:nvPr/>
          </p:nvSpPr>
          <p:spPr>
            <a:xfrm>
              <a:off x="2102578" y="1633001"/>
              <a:ext cx="662645"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40" name="Google Shape;7040;p63"/>
            <p:cNvSpPr/>
            <p:nvPr/>
          </p:nvSpPr>
          <p:spPr>
            <a:xfrm>
              <a:off x="2537047" y="1727503"/>
              <a:ext cx="243803"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41" name="Google Shape;7041;p63"/>
            <p:cNvSpPr/>
            <p:nvPr/>
          </p:nvSpPr>
          <p:spPr>
            <a:xfrm>
              <a:off x="2090075" y="1730654"/>
              <a:ext cx="24067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042" name="Google Shape;7042;p63"/>
            <p:cNvCxnSpPr>
              <a:endCxn id="7037"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043" name="Google Shape;7043;p63"/>
            <p:cNvCxnSpPr/>
            <p:nvPr/>
          </p:nvCxnSpPr>
          <p:spPr>
            <a:xfrm rot="10800000">
              <a:off x="2996523" y="1733803"/>
              <a:ext cx="312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044" name="Google Shape;7044;p63"/>
          <p:cNvGrpSpPr/>
          <p:nvPr/>
        </p:nvGrpSpPr>
        <p:grpSpPr>
          <a:xfrm>
            <a:off x="3557588" y="3321050"/>
            <a:ext cx="571500" cy="220663"/>
            <a:chOff x="1871277" y="1576300"/>
            <a:chExt cx="1128371" cy="437860"/>
          </a:xfrm>
        </p:grpSpPr>
        <p:sp>
          <p:nvSpPr>
            <p:cNvPr id="7045" name="Google Shape;7045;p63"/>
            <p:cNvSpPr/>
            <p:nvPr/>
          </p:nvSpPr>
          <p:spPr>
            <a:xfrm rot="10800000" flipH="1">
              <a:off x="1874410" y="1696002"/>
              <a:ext cx="1125238"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46" name="Google Shape;7046;p63"/>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47" name="Google Shape;7047;p63"/>
            <p:cNvSpPr/>
            <p:nvPr/>
          </p:nvSpPr>
          <p:spPr>
            <a:xfrm rot="10800000" flipH="1">
              <a:off x="1871277" y="1576300"/>
              <a:ext cx="112523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48" name="Google Shape;7048;p63"/>
            <p:cNvSpPr/>
            <p:nvPr/>
          </p:nvSpPr>
          <p:spPr>
            <a:xfrm>
              <a:off x="2159638" y="1673953"/>
              <a:ext cx="548513"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49" name="Google Shape;7049;p63"/>
            <p:cNvSpPr/>
            <p:nvPr/>
          </p:nvSpPr>
          <p:spPr>
            <a:xfrm>
              <a:off x="2103220" y="1633001"/>
              <a:ext cx="661350"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50" name="Google Shape;7050;p63"/>
            <p:cNvSpPr/>
            <p:nvPr/>
          </p:nvSpPr>
          <p:spPr>
            <a:xfrm>
              <a:off x="2535762" y="1727503"/>
              <a:ext cx="244480"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51" name="Google Shape;7051;p63"/>
            <p:cNvSpPr/>
            <p:nvPr/>
          </p:nvSpPr>
          <p:spPr>
            <a:xfrm>
              <a:off x="2090682" y="1730654"/>
              <a:ext cx="241345"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052" name="Google Shape;7052;p63"/>
            <p:cNvCxnSpPr>
              <a:endCxn id="7047"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053" name="Google Shape;7053;p63"/>
            <p:cNvCxnSpPr/>
            <p:nvPr/>
          </p:nvCxnSpPr>
          <p:spPr>
            <a:xfrm rot="10800000">
              <a:off x="2996513" y="1733803"/>
              <a:ext cx="313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054" name="Google Shape;7054;p63"/>
          <p:cNvGrpSpPr/>
          <p:nvPr/>
        </p:nvGrpSpPr>
        <p:grpSpPr>
          <a:xfrm>
            <a:off x="3036888" y="3098800"/>
            <a:ext cx="573087" cy="219075"/>
            <a:chOff x="1871277" y="1576300"/>
            <a:chExt cx="1128371" cy="437860"/>
          </a:xfrm>
        </p:grpSpPr>
        <p:sp>
          <p:nvSpPr>
            <p:cNvPr id="7055" name="Google Shape;7055;p63"/>
            <p:cNvSpPr/>
            <p:nvPr/>
          </p:nvSpPr>
          <p:spPr>
            <a:xfrm rot="10800000" flipH="1">
              <a:off x="1874402" y="1693698"/>
              <a:ext cx="1125246" cy="32046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56" name="Google Shape;7056;p63"/>
            <p:cNvSpPr/>
            <p:nvPr/>
          </p:nvSpPr>
          <p:spPr>
            <a:xfrm>
              <a:off x="1871277" y="1738119"/>
              <a:ext cx="1128371" cy="11739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57" name="Google Shape;7057;p63"/>
            <p:cNvSpPr/>
            <p:nvPr/>
          </p:nvSpPr>
          <p:spPr>
            <a:xfrm rot="10800000" flipH="1">
              <a:off x="1871277" y="1576300"/>
              <a:ext cx="1125246" cy="3204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58" name="Google Shape;7058;p63"/>
            <p:cNvSpPr/>
            <p:nvPr/>
          </p:nvSpPr>
          <p:spPr>
            <a:xfrm>
              <a:off x="2158840" y="1674661"/>
              <a:ext cx="550120" cy="15864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59" name="Google Shape;7059;p63"/>
            <p:cNvSpPr/>
            <p:nvPr/>
          </p:nvSpPr>
          <p:spPr>
            <a:xfrm>
              <a:off x="2102578" y="1633412"/>
              <a:ext cx="662645" cy="1110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60" name="Google Shape;7060;p63"/>
            <p:cNvSpPr/>
            <p:nvPr/>
          </p:nvSpPr>
          <p:spPr>
            <a:xfrm>
              <a:off x="2537047" y="1728599"/>
              <a:ext cx="243803" cy="951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61" name="Google Shape;7061;p63"/>
            <p:cNvSpPr/>
            <p:nvPr/>
          </p:nvSpPr>
          <p:spPr>
            <a:xfrm>
              <a:off x="2090075" y="1728599"/>
              <a:ext cx="240677" cy="9836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062" name="Google Shape;7062;p63"/>
            <p:cNvCxnSpPr>
              <a:endCxn id="7057" idx="2"/>
            </p:cNvCxnSpPr>
            <p:nvPr/>
          </p:nvCxnSpPr>
          <p:spPr>
            <a:xfrm rot="10800000">
              <a:off x="1871277" y="1736532"/>
              <a:ext cx="30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063" name="Google Shape;7063;p63"/>
            <p:cNvCxnSpPr/>
            <p:nvPr/>
          </p:nvCxnSpPr>
          <p:spPr>
            <a:xfrm rot="10800000">
              <a:off x="2996523" y="1734945"/>
              <a:ext cx="3125" cy="12374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064" name="Google Shape;7064;p63"/>
          <p:cNvGrpSpPr/>
          <p:nvPr/>
        </p:nvGrpSpPr>
        <p:grpSpPr>
          <a:xfrm>
            <a:off x="2794000" y="3405188"/>
            <a:ext cx="573088" cy="219075"/>
            <a:chOff x="1871277" y="1576300"/>
            <a:chExt cx="1128371" cy="437860"/>
          </a:xfrm>
        </p:grpSpPr>
        <p:sp>
          <p:nvSpPr>
            <p:cNvPr id="7065" name="Google Shape;7065;p63"/>
            <p:cNvSpPr/>
            <p:nvPr/>
          </p:nvSpPr>
          <p:spPr>
            <a:xfrm rot="10800000" flipH="1">
              <a:off x="1874404" y="1693696"/>
              <a:ext cx="1125244" cy="3204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66" name="Google Shape;7066;p63"/>
            <p:cNvSpPr/>
            <p:nvPr/>
          </p:nvSpPr>
          <p:spPr>
            <a:xfrm>
              <a:off x="1871277" y="1738117"/>
              <a:ext cx="1128371" cy="117398"/>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67" name="Google Shape;7067;p63"/>
            <p:cNvSpPr/>
            <p:nvPr/>
          </p:nvSpPr>
          <p:spPr>
            <a:xfrm rot="10800000" flipH="1">
              <a:off x="1871277" y="1576300"/>
              <a:ext cx="1125244" cy="32046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68" name="Google Shape;7068;p63"/>
            <p:cNvSpPr/>
            <p:nvPr/>
          </p:nvSpPr>
          <p:spPr>
            <a:xfrm>
              <a:off x="2158839" y="1674659"/>
              <a:ext cx="550119" cy="15864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69" name="Google Shape;7069;p63"/>
            <p:cNvSpPr/>
            <p:nvPr/>
          </p:nvSpPr>
          <p:spPr>
            <a:xfrm>
              <a:off x="2102577" y="1633412"/>
              <a:ext cx="662644" cy="11105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70" name="Google Shape;7070;p63"/>
            <p:cNvSpPr/>
            <p:nvPr/>
          </p:nvSpPr>
          <p:spPr>
            <a:xfrm>
              <a:off x="2537048" y="1728599"/>
              <a:ext cx="243803" cy="951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71" name="Google Shape;7071;p63"/>
            <p:cNvSpPr/>
            <p:nvPr/>
          </p:nvSpPr>
          <p:spPr>
            <a:xfrm>
              <a:off x="2090075" y="1728599"/>
              <a:ext cx="240678" cy="9835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072" name="Google Shape;7072;p63"/>
            <p:cNvCxnSpPr>
              <a:endCxn id="7067" idx="2"/>
            </p:cNvCxnSpPr>
            <p:nvPr/>
          </p:nvCxnSpPr>
          <p:spPr>
            <a:xfrm rot="10800000">
              <a:off x="1871277" y="1736531"/>
              <a:ext cx="30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073" name="Google Shape;7073;p63"/>
            <p:cNvCxnSpPr/>
            <p:nvPr/>
          </p:nvCxnSpPr>
          <p:spPr>
            <a:xfrm rot="10800000">
              <a:off x="2996521" y="1734945"/>
              <a:ext cx="3127" cy="12374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074" name="Google Shape;7074;p63"/>
          <p:cNvGrpSpPr/>
          <p:nvPr/>
        </p:nvGrpSpPr>
        <p:grpSpPr>
          <a:xfrm>
            <a:off x="3341688" y="3759200"/>
            <a:ext cx="573087" cy="220663"/>
            <a:chOff x="1871277" y="1576300"/>
            <a:chExt cx="1128371" cy="437860"/>
          </a:xfrm>
        </p:grpSpPr>
        <p:sp>
          <p:nvSpPr>
            <p:cNvPr id="7075" name="Google Shape;7075;p63"/>
            <p:cNvSpPr/>
            <p:nvPr/>
          </p:nvSpPr>
          <p:spPr>
            <a:xfrm rot="10800000" flipH="1">
              <a:off x="1874402" y="1696002"/>
              <a:ext cx="112524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76" name="Google Shape;7076;p63"/>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77" name="Google Shape;7077;p63"/>
            <p:cNvSpPr/>
            <p:nvPr/>
          </p:nvSpPr>
          <p:spPr>
            <a:xfrm rot="10800000" flipH="1">
              <a:off x="1871277" y="1576300"/>
              <a:ext cx="112524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78" name="Google Shape;7078;p63"/>
            <p:cNvSpPr/>
            <p:nvPr/>
          </p:nvSpPr>
          <p:spPr>
            <a:xfrm>
              <a:off x="2158840" y="1673953"/>
              <a:ext cx="550120"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79" name="Google Shape;7079;p63"/>
            <p:cNvSpPr/>
            <p:nvPr/>
          </p:nvSpPr>
          <p:spPr>
            <a:xfrm>
              <a:off x="2102578" y="1633001"/>
              <a:ext cx="662645"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80" name="Google Shape;7080;p63"/>
            <p:cNvSpPr/>
            <p:nvPr/>
          </p:nvSpPr>
          <p:spPr>
            <a:xfrm>
              <a:off x="2537047" y="1727503"/>
              <a:ext cx="243803"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81" name="Google Shape;7081;p63"/>
            <p:cNvSpPr/>
            <p:nvPr/>
          </p:nvSpPr>
          <p:spPr>
            <a:xfrm>
              <a:off x="2090075" y="1730654"/>
              <a:ext cx="24067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082" name="Google Shape;7082;p63"/>
            <p:cNvCxnSpPr>
              <a:endCxn id="7077"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083" name="Google Shape;7083;p63"/>
            <p:cNvCxnSpPr/>
            <p:nvPr/>
          </p:nvCxnSpPr>
          <p:spPr>
            <a:xfrm rot="10800000">
              <a:off x="2996523" y="1733803"/>
              <a:ext cx="312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084" name="Google Shape;7084;p63"/>
          <p:cNvGrpSpPr/>
          <p:nvPr/>
        </p:nvGrpSpPr>
        <p:grpSpPr>
          <a:xfrm>
            <a:off x="2105025" y="3614738"/>
            <a:ext cx="573088" cy="220662"/>
            <a:chOff x="1871277" y="1576300"/>
            <a:chExt cx="1128371" cy="437860"/>
          </a:xfrm>
        </p:grpSpPr>
        <p:sp>
          <p:nvSpPr>
            <p:cNvPr id="7085" name="Google Shape;7085;p63"/>
            <p:cNvSpPr/>
            <p:nvPr/>
          </p:nvSpPr>
          <p:spPr>
            <a:xfrm rot="10800000" flipH="1">
              <a:off x="1874404" y="1696003"/>
              <a:ext cx="1125244" cy="31815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86" name="Google Shape;7086;p63"/>
            <p:cNvSpPr/>
            <p:nvPr/>
          </p:nvSpPr>
          <p:spPr>
            <a:xfrm>
              <a:off x="1871277" y="1740104"/>
              <a:ext cx="1128371" cy="11655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27" name="Google Shape;7027;p63"/>
            <p:cNvSpPr/>
            <p:nvPr/>
          </p:nvSpPr>
          <p:spPr>
            <a:xfrm rot="10800000" flipH="1">
              <a:off x="1871277" y="1576300"/>
              <a:ext cx="1125244" cy="31815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87" name="Google Shape;7087;p63"/>
            <p:cNvSpPr/>
            <p:nvPr/>
          </p:nvSpPr>
          <p:spPr>
            <a:xfrm>
              <a:off x="2158839" y="1673951"/>
              <a:ext cx="550119" cy="1606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88" name="Google Shape;7088;p63"/>
            <p:cNvSpPr/>
            <p:nvPr/>
          </p:nvSpPr>
          <p:spPr>
            <a:xfrm>
              <a:off x="2102577" y="1633001"/>
              <a:ext cx="662644" cy="1102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89" name="Google Shape;7089;p63"/>
            <p:cNvSpPr/>
            <p:nvPr/>
          </p:nvSpPr>
          <p:spPr>
            <a:xfrm>
              <a:off x="2537048" y="1727504"/>
              <a:ext cx="243803" cy="9765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90" name="Google Shape;7090;p63"/>
            <p:cNvSpPr/>
            <p:nvPr/>
          </p:nvSpPr>
          <p:spPr>
            <a:xfrm>
              <a:off x="2090075" y="1730653"/>
              <a:ext cx="240678" cy="9765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091" name="Google Shape;7091;p63"/>
            <p:cNvCxnSpPr>
              <a:endCxn id="7027"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092" name="Google Shape;7092;p63"/>
            <p:cNvCxnSpPr/>
            <p:nvPr/>
          </p:nvCxnSpPr>
          <p:spPr>
            <a:xfrm rot="10800000">
              <a:off x="2996521" y="1733804"/>
              <a:ext cx="3127" cy="12285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7093" name="Google Shape;7093;p63"/>
          <p:cNvSpPr txBox="1">
            <a:spLocks noGrp="1"/>
          </p:cNvSpPr>
          <p:nvPr>
            <p:ph type="title" idx="4294967295"/>
          </p:nvPr>
        </p:nvSpPr>
        <p:spPr>
          <a:xfrm>
            <a:off x="255588" y="165100"/>
            <a:ext cx="8096250" cy="6508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Internet structure: network of networks</a:t>
            </a:r>
            <a:endParaRPr/>
          </a:p>
        </p:txBody>
      </p:sp>
      <p:pic>
        <p:nvPicPr>
          <p:cNvPr id="7094" name="Google Shape;7094;p63" descr="underline_base"/>
          <p:cNvPicPr preferRelativeResize="0"/>
          <p:nvPr/>
        </p:nvPicPr>
        <p:blipFill rotWithShape="1">
          <a:blip r:embed="rId3">
            <a:alphaModFix/>
          </a:blip>
          <a:srcRect/>
          <a:stretch/>
        </p:blipFill>
        <p:spPr>
          <a:xfrm>
            <a:off x="327025" y="674688"/>
            <a:ext cx="7769225" cy="173037"/>
          </a:xfrm>
          <a:prstGeom prst="rect">
            <a:avLst/>
          </a:prstGeom>
          <a:noFill/>
          <a:ln>
            <a:noFill/>
          </a:ln>
        </p:spPr>
      </p:pic>
      <p:grpSp>
        <p:nvGrpSpPr>
          <p:cNvPr id="7095" name="Google Shape;7095;p63"/>
          <p:cNvGrpSpPr/>
          <p:nvPr/>
        </p:nvGrpSpPr>
        <p:grpSpPr>
          <a:xfrm>
            <a:off x="1825625" y="2241550"/>
            <a:ext cx="647700" cy="417513"/>
            <a:chOff x="3053396" y="4304255"/>
            <a:chExt cx="648422" cy="418253"/>
          </a:xfrm>
        </p:grpSpPr>
        <p:sp>
          <p:nvSpPr>
            <p:cNvPr id="7096" name="Google Shape;7096;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97" name="Google Shape;7097;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098" name="Google Shape;7098;p63"/>
          <p:cNvGrpSpPr/>
          <p:nvPr/>
        </p:nvGrpSpPr>
        <p:grpSpPr>
          <a:xfrm>
            <a:off x="669925" y="3041650"/>
            <a:ext cx="647700" cy="417513"/>
            <a:chOff x="3053396" y="4304255"/>
            <a:chExt cx="648422" cy="418253"/>
          </a:xfrm>
        </p:grpSpPr>
        <p:sp>
          <p:nvSpPr>
            <p:cNvPr id="7099" name="Google Shape;7099;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00" name="Google Shape;7100;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01" name="Google Shape;7101;p63"/>
          <p:cNvGrpSpPr/>
          <p:nvPr/>
        </p:nvGrpSpPr>
        <p:grpSpPr>
          <a:xfrm>
            <a:off x="6334125" y="2495550"/>
            <a:ext cx="649288" cy="417513"/>
            <a:chOff x="3053396" y="4304255"/>
            <a:chExt cx="648422" cy="418253"/>
          </a:xfrm>
        </p:grpSpPr>
        <p:sp>
          <p:nvSpPr>
            <p:cNvPr id="7102" name="Google Shape;7102;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03" name="Google Shape;7103;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04" name="Google Shape;7104;p63"/>
          <p:cNvGrpSpPr/>
          <p:nvPr/>
        </p:nvGrpSpPr>
        <p:grpSpPr>
          <a:xfrm>
            <a:off x="1241425" y="5353050"/>
            <a:ext cx="647700" cy="417513"/>
            <a:chOff x="3053396" y="4304255"/>
            <a:chExt cx="648422" cy="418253"/>
          </a:xfrm>
        </p:grpSpPr>
        <p:sp>
          <p:nvSpPr>
            <p:cNvPr id="7105" name="Google Shape;7105;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06" name="Google Shape;7106;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07" name="Google Shape;7107;p63"/>
          <p:cNvGrpSpPr/>
          <p:nvPr/>
        </p:nvGrpSpPr>
        <p:grpSpPr>
          <a:xfrm>
            <a:off x="822325" y="4730750"/>
            <a:ext cx="647700" cy="417513"/>
            <a:chOff x="3053396" y="4304255"/>
            <a:chExt cx="648422" cy="418253"/>
          </a:xfrm>
        </p:grpSpPr>
        <p:sp>
          <p:nvSpPr>
            <p:cNvPr id="7108" name="Google Shape;7108;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09" name="Google Shape;7109;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10" name="Google Shape;7110;p63"/>
          <p:cNvGrpSpPr/>
          <p:nvPr/>
        </p:nvGrpSpPr>
        <p:grpSpPr>
          <a:xfrm>
            <a:off x="593725" y="4070350"/>
            <a:ext cx="647700" cy="417513"/>
            <a:chOff x="3053396" y="4304255"/>
            <a:chExt cx="648422" cy="418253"/>
          </a:xfrm>
        </p:grpSpPr>
        <p:sp>
          <p:nvSpPr>
            <p:cNvPr id="7111" name="Google Shape;7111;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12" name="Google Shape;7112;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13" name="Google Shape;7113;p63"/>
          <p:cNvGrpSpPr/>
          <p:nvPr/>
        </p:nvGrpSpPr>
        <p:grpSpPr>
          <a:xfrm>
            <a:off x="7083425" y="2927350"/>
            <a:ext cx="649288" cy="417513"/>
            <a:chOff x="3053396" y="4304255"/>
            <a:chExt cx="648422" cy="418253"/>
          </a:xfrm>
        </p:grpSpPr>
        <p:sp>
          <p:nvSpPr>
            <p:cNvPr id="7114" name="Google Shape;7114;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15" name="Google Shape;7115;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16" name="Google Shape;7116;p63"/>
          <p:cNvGrpSpPr/>
          <p:nvPr/>
        </p:nvGrpSpPr>
        <p:grpSpPr>
          <a:xfrm>
            <a:off x="3425825" y="2000250"/>
            <a:ext cx="649288" cy="417513"/>
            <a:chOff x="3053396" y="4304255"/>
            <a:chExt cx="648422" cy="418253"/>
          </a:xfrm>
        </p:grpSpPr>
        <p:sp>
          <p:nvSpPr>
            <p:cNvPr id="7117" name="Google Shape;7117;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18" name="Google Shape;7118;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19" name="Google Shape;7119;p63"/>
          <p:cNvGrpSpPr/>
          <p:nvPr/>
        </p:nvGrpSpPr>
        <p:grpSpPr>
          <a:xfrm>
            <a:off x="1050925" y="2647950"/>
            <a:ext cx="647700" cy="417513"/>
            <a:chOff x="3053396" y="4304255"/>
            <a:chExt cx="648422" cy="418253"/>
          </a:xfrm>
        </p:grpSpPr>
        <p:sp>
          <p:nvSpPr>
            <p:cNvPr id="7120" name="Google Shape;7120;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21" name="Google Shape;7121;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22" name="Google Shape;7122;p63"/>
          <p:cNvGrpSpPr/>
          <p:nvPr/>
        </p:nvGrpSpPr>
        <p:grpSpPr>
          <a:xfrm>
            <a:off x="4340225" y="1974850"/>
            <a:ext cx="649288" cy="417513"/>
            <a:chOff x="3053396" y="4304255"/>
            <a:chExt cx="648422" cy="418253"/>
          </a:xfrm>
        </p:grpSpPr>
        <p:sp>
          <p:nvSpPr>
            <p:cNvPr id="7123" name="Google Shape;7123;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24" name="Google Shape;7124;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25" name="Google Shape;7125;p63"/>
          <p:cNvGrpSpPr/>
          <p:nvPr/>
        </p:nvGrpSpPr>
        <p:grpSpPr>
          <a:xfrm>
            <a:off x="7400925" y="5607050"/>
            <a:ext cx="649288" cy="417513"/>
            <a:chOff x="3053396" y="4304255"/>
            <a:chExt cx="648422" cy="418253"/>
          </a:xfrm>
        </p:grpSpPr>
        <p:sp>
          <p:nvSpPr>
            <p:cNvPr id="7126" name="Google Shape;7126;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27" name="Google Shape;7127;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28" name="Google Shape;7128;p63"/>
          <p:cNvGrpSpPr/>
          <p:nvPr/>
        </p:nvGrpSpPr>
        <p:grpSpPr>
          <a:xfrm>
            <a:off x="8239125" y="4959350"/>
            <a:ext cx="649288" cy="417513"/>
            <a:chOff x="3053396" y="4304255"/>
            <a:chExt cx="648422" cy="418253"/>
          </a:xfrm>
        </p:grpSpPr>
        <p:sp>
          <p:nvSpPr>
            <p:cNvPr id="7129" name="Google Shape;7129;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30" name="Google Shape;7130;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31" name="Google Shape;7131;p63"/>
          <p:cNvGrpSpPr/>
          <p:nvPr/>
        </p:nvGrpSpPr>
        <p:grpSpPr>
          <a:xfrm>
            <a:off x="5165725" y="5848350"/>
            <a:ext cx="649288" cy="417513"/>
            <a:chOff x="3053396" y="4304255"/>
            <a:chExt cx="648422" cy="418253"/>
          </a:xfrm>
        </p:grpSpPr>
        <p:sp>
          <p:nvSpPr>
            <p:cNvPr id="7132" name="Google Shape;7132;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33" name="Google Shape;7133;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34" name="Google Shape;7134;p63"/>
          <p:cNvGrpSpPr/>
          <p:nvPr/>
        </p:nvGrpSpPr>
        <p:grpSpPr>
          <a:xfrm>
            <a:off x="4251325" y="5988050"/>
            <a:ext cx="649288" cy="417513"/>
            <a:chOff x="3053396" y="4304255"/>
            <a:chExt cx="648422" cy="418253"/>
          </a:xfrm>
        </p:grpSpPr>
        <p:sp>
          <p:nvSpPr>
            <p:cNvPr id="7135" name="Google Shape;7135;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36" name="Google Shape;7136;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137" name="Google Shape;7137;p63"/>
          <p:cNvGrpSpPr/>
          <p:nvPr/>
        </p:nvGrpSpPr>
        <p:grpSpPr>
          <a:xfrm>
            <a:off x="3032125" y="5835650"/>
            <a:ext cx="649288" cy="417513"/>
            <a:chOff x="3053396" y="4304255"/>
            <a:chExt cx="648422" cy="418253"/>
          </a:xfrm>
        </p:grpSpPr>
        <p:sp>
          <p:nvSpPr>
            <p:cNvPr id="7138" name="Google Shape;7138;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39" name="Google Shape;7139;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
        <p:nvSpPr>
          <p:cNvPr id="7140" name="Google Shape;7140;p63"/>
          <p:cNvSpPr txBox="1"/>
          <p:nvPr/>
        </p:nvSpPr>
        <p:spPr>
          <a:xfrm rot="1053502">
            <a:off x="5440363" y="1900238"/>
            <a:ext cx="542925"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141" name="Google Shape;7141;p63"/>
          <p:cNvSpPr txBox="1"/>
          <p:nvPr/>
        </p:nvSpPr>
        <p:spPr>
          <a:xfrm rot="2829263">
            <a:off x="7726362" y="3373438"/>
            <a:ext cx="544513" cy="522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142" name="Google Shape;7142;p63"/>
          <p:cNvSpPr txBox="1"/>
          <p:nvPr/>
        </p:nvSpPr>
        <p:spPr>
          <a:xfrm rot="9845918">
            <a:off x="6394450" y="5884863"/>
            <a:ext cx="544513"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143" name="Google Shape;7143;p63"/>
          <p:cNvSpPr txBox="1"/>
          <p:nvPr/>
        </p:nvSpPr>
        <p:spPr>
          <a:xfrm rot="-9948738">
            <a:off x="2027238" y="5789613"/>
            <a:ext cx="542925"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144" name="Google Shape;7144;p63"/>
          <p:cNvSpPr txBox="1"/>
          <p:nvPr/>
        </p:nvSpPr>
        <p:spPr>
          <a:xfrm rot="-4992697">
            <a:off x="440532" y="3482181"/>
            <a:ext cx="54451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145" name="Google Shape;7145;p63"/>
          <p:cNvSpPr txBox="1"/>
          <p:nvPr/>
        </p:nvSpPr>
        <p:spPr>
          <a:xfrm rot="-1017263">
            <a:off x="2627313" y="1849438"/>
            <a:ext cx="542925"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146" name="Google Shape;7146;p63"/>
          <p:cNvSpPr txBox="1"/>
          <p:nvPr/>
        </p:nvSpPr>
        <p:spPr>
          <a:xfrm>
            <a:off x="473075" y="1073150"/>
            <a:ext cx="8204200"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2400">
                <a:solidFill>
                  <a:schemeClr val="dk1"/>
                </a:solidFill>
                <a:latin typeface="Gill Sans"/>
                <a:ea typeface="Gill Sans"/>
                <a:cs typeface="Gill Sans"/>
                <a:sym typeface="Gill Sans"/>
              </a:rPr>
              <a:t>But if one global ISP is viable business, there will be competitors ….</a:t>
            </a:r>
            <a:endParaRPr/>
          </a:p>
        </p:txBody>
      </p:sp>
      <p:cxnSp>
        <p:nvCxnSpPr>
          <p:cNvPr id="7147" name="Google Shape;7147;p63"/>
          <p:cNvCxnSpPr/>
          <p:nvPr/>
        </p:nvCxnSpPr>
        <p:spPr>
          <a:xfrm>
            <a:off x="2382838" y="2609850"/>
            <a:ext cx="238125" cy="261938"/>
          </a:xfrm>
          <a:prstGeom prst="straightConnector1">
            <a:avLst/>
          </a:prstGeom>
          <a:noFill/>
          <a:ln w="9525" cap="flat" cmpd="sng">
            <a:solidFill>
              <a:schemeClr val="dk1"/>
            </a:solidFill>
            <a:prstDash val="solid"/>
            <a:round/>
            <a:headEnd type="none" w="med" len="med"/>
            <a:tailEnd type="none" w="med" len="med"/>
          </a:ln>
        </p:spPr>
      </p:cxnSp>
      <p:cxnSp>
        <p:nvCxnSpPr>
          <p:cNvPr id="7148" name="Google Shape;7148;p63"/>
          <p:cNvCxnSpPr>
            <a:endCxn id="7022" idx="2"/>
          </p:cNvCxnSpPr>
          <p:nvPr/>
        </p:nvCxnSpPr>
        <p:spPr>
          <a:xfrm>
            <a:off x="1638250" y="2850469"/>
            <a:ext cx="831900" cy="61800"/>
          </a:xfrm>
          <a:prstGeom prst="straightConnector1">
            <a:avLst/>
          </a:prstGeom>
          <a:noFill/>
          <a:ln w="9525" cap="flat" cmpd="sng">
            <a:solidFill>
              <a:schemeClr val="dk1"/>
            </a:solidFill>
            <a:prstDash val="solid"/>
            <a:round/>
            <a:headEnd type="none" w="med" len="med"/>
            <a:tailEnd type="none" w="med" len="med"/>
          </a:ln>
        </p:spPr>
      </p:cxnSp>
      <p:cxnSp>
        <p:nvCxnSpPr>
          <p:cNvPr id="7149" name="Google Shape;7149;p63"/>
          <p:cNvCxnSpPr/>
          <p:nvPr/>
        </p:nvCxnSpPr>
        <p:spPr>
          <a:xfrm rot="10800000" flipH="1">
            <a:off x="1235075" y="2973388"/>
            <a:ext cx="1303338" cy="277812"/>
          </a:xfrm>
          <a:prstGeom prst="straightConnector1">
            <a:avLst/>
          </a:prstGeom>
          <a:noFill/>
          <a:ln w="9525" cap="flat" cmpd="sng">
            <a:solidFill>
              <a:schemeClr val="dk1"/>
            </a:solidFill>
            <a:prstDash val="solid"/>
            <a:round/>
            <a:headEnd type="none" w="med" len="med"/>
            <a:tailEnd type="none" w="med" len="med"/>
          </a:ln>
        </p:spPr>
      </p:cxnSp>
      <p:cxnSp>
        <p:nvCxnSpPr>
          <p:cNvPr id="7150" name="Google Shape;7150;p63"/>
          <p:cNvCxnSpPr/>
          <p:nvPr/>
        </p:nvCxnSpPr>
        <p:spPr>
          <a:xfrm>
            <a:off x="3916363" y="2411413"/>
            <a:ext cx="307975" cy="573087"/>
          </a:xfrm>
          <a:prstGeom prst="straightConnector1">
            <a:avLst/>
          </a:prstGeom>
          <a:noFill/>
          <a:ln w="9525" cap="flat" cmpd="sng">
            <a:solidFill>
              <a:schemeClr val="dk1"/>
            </a:solidFill>
            <a:prstDash val="solid"/>
            <a:round/>
            <a:headEnd type="none" w="med" len="med"/>
            <a:tailEnd type="none" w="med" len="med"/>
          </a:ln>
        </p:spPr>
      </p:cxnSp>
      <p:cxnSp>
        <p:nvCxnSpPr>
          <p:cNvPr id="7151" name="Google Shape;7151;p63"/>
          <p:cNvCxnSpPr/>
          <p:nvPr/>
        </p:nvCxnSpPr>
        <p:spPr>
          <a:xfrm flipH="1">
            <a:off x="4425950" y="2389188"/>
            <a:ext cx="384175" cy="579437"/>
          </a:xfrm>
          <a:prstGeom prst="straightConnector1">
            <a:avLst/>
          </a:prstGeom>
          <a:noFill/>
          <a:ln w="9525" cap="flat" cmpd="sng">
            <a:solidFill>
              <a:schemeClr val="dk1"/>
            </a:solidFill>
            <a:prstDash val="solid"/>
            <a:round/>
            <a:headEnd type="none" w="med" len="med"/>
            <a:tailEnd type="none" w="med" len="med"/>
          </a:ln>
        </p:spPr>
      </p:cxnSp>
      <p:cxnSp>
        <p:nvCxnSpPr>
          <p:cNvPr id="7152" name="Google Shape;7152;p63"/>
          <p:cNvCxnSpPr/>
          <p:nvPr/>
        </p:nvCxnSpPr>
        <p:spPr>
          <a:xfrm>
            <a:off x="6770688" y="2900363"/>
            <a:ext cx="215900" cy="1046162"/>
          </a:xfrm>
          <a:prstGeom prst="straightConnector1">
            <a:avLst/>
          </a:prstGeom>
          <a:noFill/>
          <a:ln w="9525" cap="flat" cmpd="sng">
            <a:solidFill>
              <a:schemeClr val="dk1"/>
            </a:solidFill>
            <a:prstDash val="solid"/>
            <a:round/>
            <a:headEnd type="none" w="med" len="med"/>
            <a:tailEnd type="none" w="med" len="med"/>
          </a:ln>
        </p:spPr>
      </p:cxnSp>
      <p:cxnSp>
        <p:nvCxnSpPr>
          <p:cNvPr id="7153" name="Google Shape;7153;p63"/>
          <p:cNvCxnSpPr/>
          <p:nvPr/>
        </p:nvCxnSpPr>
        <p:spPr>
          <a:xfrm flipH="1">
            <a:off x="7137400" y="3251200"/>
            <a:ext cx="241300" cy="692150"/>
          </a:xfrm>
          <a:prstGeom prst="straightConnector1">
            <a:avLst/>
          </a:prstGeom>
          <a:noFill/>
          <a:ln w="9525" cap="flat" cmpd="sng">
            <a:solidFill>
              <a:schemeClr val="dk1"/>
            </a:solidFill>
            <a:prstDash val="solid"/>
            <a:round/>
            <a:headEnd type="none" w="med" len="med"/>
            <a:tailEnd type="none" w="med" len="med"/>
          </a:ln>
        </p:spPr>
      </p:cxnSp>
      <p:cxnSp>
        <p:nvCxnSpPr>
          <p:cNvPr id="7154" name="Google Shape;7154;p63"/>
          <p:cNvCxnSpPr/>
          <p:nvPr/>
        </p:nvCxnSpPr>
        <p:spPr>
          <a:xfrm rot="10800000">
            <a:off x="7454900" y="4573588"/>
            <a:ext cx="796925" cy="614362"/>
          </a:xfrm>
          <a:prstGeom prst="straightConnector1">
            <a:avLst/>
          </a:prstGeom>
          <a:noFill/>
          <a:ln w="9525" cap="flat" cmpd="sng">
            <a:solidFill>
              <a:schemeClr val="dk1"/>
            </a:solidFill>
            <a:prstDash val="solid"/>
            <a:round/>
            <a:headEnd type="none" w="med" len="med"/>
            <a:tailEnd type="none" w="med" len="med"/>
          </a:ln>
        </p:spPr>
      </p:cxnSp>
      <p:cxnSp>
        <p:nvCxnSpPr>
          <p:cNvPr id="7155" name="Google Shape;7155;p63"/>
          <p:cNvCxnSpPr>
            <a:stCxn id="7132" idx="0"/>
          </p:cNvCxnSpPr>
          <p:nvPr/>
        </p:nvCxnSpPr>
        <p:spPr>
          <a:xfrm rot="10800000">
            <a:off x="5319863" y="4694300"/>
            <a:ext cx="285600" cy="1160400"/>
          </a:xfrm>
          <a:prstGeom prst="straightConnector1">
            <a:avLst/>
          </a:prstGeom>
          <a:noFill/>
          <a:ln w="9525" cap="flat" cmpd="sng">
            <a:solidFill>
              <a:schemeClr val="dk1"/>
            </a:solidFill>
            <a:prstDash val="solid"/>
            <a:round/>
            <a:headEnd type="none" w="med" len="med"/>
            <a:tailEnd type="none" w="med" len="med"/>
          </a:ln>
        </p:spPr>
      </p:cxnSp>
      <p:cxnSp>
        <p:nvCxnSpPr>
          <p:cNvPr id="7156" name="Google Shape;7156;p63"/>
          <p:cNvCxnSpPr/>
          <p:nvPr/>
        </p:nvCxnSpPr>
        <p:spPr>
          <a:xfrm rot="10800000">
            <a:off x="4068763" y="5045075"/>
            <a:ext cx="371475" cy="973138"/>
          </a:xfrm>
          <a:prstGeom prst="straightConnector1">
            <a:avLst/>
          </a:prstGeom>
          <a:noFill/>
          <a:ln w="9525" cap="flat" cmpd="sng">
            <a:solidFill>
              <a:schemeClr val="dk1"/>
            </a:solidFill>
            <a:prstDash val="solid"/>
            <a:round/>
            <a:headEnd type="none" w="med" len="med"/>
            <a:tailEnd type="none" w="med" len="med"/>
          </a:ln>
        </p:spPr>
      </p:cxnSp>
      <p:cxnSp>
        <p:nvCxnSpPr>
          <p:cNvPr id="7157" name="Google Shape;7157;p63"/>
          <p:cNvCxnSpPr>
            <a:stCxn id="7139" idx="0"/>
          </p:cNvCxnSpPr>
          <p:nvPr/>
        </p:nvCxnSpPr>
        <p:spPr>
          <a:xfrm rot="10800000">
            <a:off x="3144629" y="5192519"/>
            <a:ext cx="244500" cy="662100"/>
          </a:xfrm>
          <a:prstGeom prst="straightConnector1">
            <a:avLst/>
          </a:prstGeom>
          <a:noFill/>
          <a:ln w="9525" cap="flat" cmpd="sng">
            <a:solidFill>
              <a:schemeClr val="dk1"/>
            </a:solidFill>
            <a:prstDash val="solid"/>
            <a:round/>
            <a:headEnd type="none" w="med" len="med"/>
            <a:tailEnd type="none" w="med" len="med"/>
          </a:ln>
        </p:spPr>
      </p:cxnSp>
      <p:cxnSp>
        <p:nvCxnSpPr>
          <p:cNvPr id="7158" name="Google Shape;7158;p63"/>
          <p:cNvCxnSpPr/>
          <p:nvPr/>
        </p:nvCxnSpPr>
        <p:spPr>
          <a:xfrm rot="10800000" flipH="1">
            <a:off x="1790700" y="5160963"/>
            <a:ext cx="401638" cy="209550"/>
          </a:xfrm>
          <a:prstGeom prst="straightConnector1">
            <a:avLst/>
          </a:prstGeom>
          <a:noFill/>
          <a:ln w="9525" cap="flat" cmpd="sng">
            <a:solidFill>
              <a:schemeClr val="dk1"/>
            </a:solidFill>
            <a:prstDash val="solid"/>
            <a:round/>
            <a:headEnd type="none" w="med" len="med"/>
            <a:tailEnd type="none" w="med" len="med"/>
          </a:ln>
        </p:spPr>
      </p:cxnSp>
      <p:cxnSp>
        <p:nvCxnSpPr>
          <p:cNvPr id="7159" name="Google Shape;7159;p63"/>
          <p:cNvCxnSpPr>
            <a:endCxn id="6921" idx="2"/>
          </p:cNvCxnSpPr>
          <p:nvPr/>
        </p:nvCxnSpPr>
        <p:spPr>
          <a:xfrm>
            <a:off x="1384250" y="5017381"/>
            <a:ext cx="450900" cy="115800"/>
          </a:xfrm>
          <a:prstGeom prst="straightConnector1">
            <a:avLst/>
          </a:prstGeom>
          <a:noFill/>
          <a:ln w="9525" cap="flat" cmpd="sng">
            <a:solidFill>
              <a:schemeClr val="dk1"/>
            </a:solidFill>
            <a:prstDash val="solid"/>
            <a:round/>
            <a:headEnd type="none" w="med" len="med"/>
            <a:tailEnd type="none" w="med" len="med"/>
          </a:ln>
        </p:spPr>
      </p:cxnSp>
      <p:cxnSp>
        <p:nvCxnSpPr>
          <p:cNvPr id="7160" name="Google Shape;7160;p63"/>
          <p:cNvCxnSpPr/>
          <p:nvPr/>
        </p:nvCxnSpPr>
        <p:spPr>
          <a:xfrm>
            <a:off x="1155700" y="4376738"/>
            <a:ext cx="996950" cy="4762"/>
          </a:xfrm>
          <a:prstGeom prst="straightConnector1">
            <a:avLst/>
          </a:prstGeom>
          <a:noFill/>
          <a:ln w="9525" cap="flat" cmpd="sng">
            <a:solidFill>
              <a:schemeClr val="dk1"/>
            </a:solidFill>
            <a:prstDash val="solid"/>
            <a:round/>
            <a:headEnd type="none" w="med" len="med"/>
            <a:tailEnd type="none" w="med" len="med"/>
          </a:ln>
        </p:spPr>
      </p:cxnSp>
      <p:sp>
        <p:nvSpPr>
          <p:cNvPr id="7161" name="Google Shape;7161;p6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7162" name="Google Shape;7162;p6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63</a:t>
            </a:fld>
            <a:endParaRPr sz="1200">
              <a:solidFill>
                <a:schemeClr val="dk1"/>
              </a:solidFill>
              <a:latin typeface="Tahoma"/>
              <a:ea typeface="Tahoma"/>
              <a:cs typeface="Tahoma"/>
              <a:sym typeface="Tahoma"/>
            </a:endParaRPr>
          </a:p>
        </p:txBody>
      </p:sp>
      <p:grpSp>
        <p:nvGrpSpPr>
          <p:cNvPr id="7163" name="Google Shape;7163;p63"/>
          <p:cNvGrpSpPr/>
          <p:nvPr/>
        </p:nvGrpSpPr>
        <p:grpSpPr>
          <a:xfrm>
            <a:off x="6818313" y="3868738"/>
            <a:ext cx="530225" cy="214312"/>
            <a:chOff x="1871277" y="1576300"/>
            <a:chExt cx="1128371" cy="437860"/>
          </a:xfrm>
        </p:grpSpPr>
        <p:sp>
          <p:nvSpPr>
            <p:cNvPr id="7164" name="Google Shape;7164;p63"/>
            <p:cNvSpPr/>
            <p:nvPr/>
          </p:nvSpPr>
          <p:spPr>
            <a:xfrm rot="10800000" flipH="1">
              <a:off x="1874654" y="1693063"/>
              <a:ext cx="1124994"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165" name="Google Shape;7165;p63"/>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166" name="Google Shape;7166;p63"/>
            <p:cNvSpPr/>
            <p:nvPr/>
          </p:nvSpPr>
          <p:spPr>
            <a:xfrm rot="10800000" flipH="1">
              <a:off x="1871277" y="1576300"/>
              <a:ext cx="1124992"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167" name="Google Shape;7167;p63"/>
            <p:cNvSpPr/>
            <p:nvPr/>
          </p:nvSpPr>
          <p:spPr>
            <a:xfrm>
              <a:off x="2158436" y="1673602"/>
              <a:ext cx="550673"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168" name="Google Shape;7168;p63"/>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69" name="Google Shape;7169;p63"/>
            <p:cNvSpPr/>
            <p:nvPr/>
          </p:nvSpPr>
          <p:spPr>
            <a:xfrm>
              <a:off x="2536812"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70" name="Google Shape;7170;p63"/>
            <p:cNvSpPr/>
            <p:nvPr/>
          </p:nvSpPr>
          <p:spPr>
            <a:xfrm>
              <a:off x="2090869" y="1728739"/>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171" name="Google Shape;7171;p63"/>
            <p:cNvCxnSpPr>
              <a:endCxn id="7166"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172" name="Google Shape;7172;p63"/>
            <p:cNvCxnSpPr/>
            <p:nvPr/>
          </p:nvCxnSpPr>
          <p:spPr>
            <a:xfrm rot="10800000">
              <a:off x="2996269" y="1735226"/>
              <a:ext cx="3379"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173" name="Google Shape;7173;p63"/>
          <p:cNvGrpSpPr/>
          <p:nvPr/>
        </p:nvGrpSpPr>
        <p:grpSpPr>
          <a:xfrm>
            <a:off x="7050088" y="4464050"/>
            <a:ext cx="530225" cy="214313"/>
            <a:chOff x="1871277" y="1576300"/>
            <a:chExt cx="1128371" cy="437860"/>
          </a:xfrm>
        </p:grpSpPr>
        <p:sp>
          <p:nvSpPr>
            <p:cNvPr id="7174" name="Google Shape;7174;p63"/>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175" name="Google Shape;7175;p63"/>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176" name="Google Shape;7176;p63"/>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177" name="Google Shape;7177;p63"/>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178" name="Google Shape;7178;p63"/>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79" name="Google Shape;7179;p63"/>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80" name="Google Shape;7180;p63"/>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181" name="Google Shape;7181;p63"/>
            <p:cNvCxnSpPr>
              <a:endCxn id="7176"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182" name="Google Shape;7182;p63"/>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183" name="Google Shape;7183;p63"/>
          <p:cNvGrpSpPr/>
          <p:nvPr/>
        </p:nvGrpSpPr>
        <p:grpSpPr>
          <a:xfrm>
            <a:off x="4959350" y="4514850"/>
            <a:ext cx="530225" cy="214313"/>
            <a:chOff x="1871277" y="1576300"/>
            <a:chExt cx="1128371" cy="437860"/>
          </a:xfrm>
        </p:grpSpPr>
        <p:sp>
          <p:nvSpPr>
            <p:cNvPr id="7184" name="Google Shape;7184;p63"/>
            <p:cNvSpPr/>
            <p:nvPr/>
          </p:nvSpPr>
          <p:spPr>
            <a:xfrm rot="10800000" flipH="1">
              <a:off x="1874656" y="1693062"/>
              <a:ext cx="1124992"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185" name="Google Shape;7185;p63"/>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75" name="Google Shape;6975;p63"/>
            <p:cNvSpPr/>
            <p:nvPr/>
          </p:nvSpPr>
          <p:spPr>
            <a:xfrm rot="10800000" flipH="1">
              <a:off x="1871277" y="1576300"/>
              <a:ext cx="1124994"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186" name="Google Shape;7186;p63"/>
            <p:cNvSpPr/>
            <p:nvPr/>
          </p:nvSpPr>
          <p:spPr>
            <a:xfrm>
              <a:off x="2158438" y="1673602"/>
              <a:ext cx="550671"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187" name="Google Shape;7187;p63"/>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88" name="Google Shape;7188;p63"/>
            <p:cNvSpPr/>
            <p:nvPr/>
          </p:nvSpPr>
          <p:spPr>
            <a:xfrm>
              <a:off x="2536814"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89" name="Google Shape;7189;p63"/>
            <p:cNvSpPr/>
            <p:nvPr/>
          </p:nvSpPr>
          <p:spPr>
            <a:xfrm>
              <a:off x="2090871" y="1728741"/>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190" name="Google Shape;7190;p63"/>
            <p:cNvCxnSpPr>
              <a:endCxn id="6975"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191" name="Google Shape;7191;p63"/>
            <p:cNvCxnSpPr/>
            <p:nvPr/>
          </p:nvCxnSpPr>
          <p:spPr>
            <a:xfrm rot="10800000">
              <a:off x="2996271" y="1735228"/>
              <a:ext cx="3377"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7192" name="Google Shape;7192;p63"/>
          <p:cNvCxnSpPr/>
          <p:nvPr/>
        </p:nvCxnSpPr>
        <p:spPr>
          <a:xfrm rot="10800000">
            <a:off x="6496050" y="4722813"/>
            <a:ext cx="1047750" cy="966787"/>
          </a:xfrm>
          <a:prstGeom prst="straightConnector1">
            <a:avLst/>
          </a:prstGeom>
          <a:noFill/>
          <a:ln w="9525" cap="flat" cmpd="sng">
            <a:solidFill>
              <a:schemeClr val="dk1"/>
            </a:solidFill>
            <a:prstDash val="solid"/>
            <a:round/>
            <a:headEnd type="none" w="med" len="med"/>
            <a:tailEnd type="none" w="med" len="med"/>
          </a:ln>
        </p:spPr>
      </p:cxnSp>
      <p:grpSp>
        <p:nvGrpSpPr>
          <p:cNvPr id="7193" name="Google Shape;7193;p63"/>
          <p:cNvGrpSpPr/>
          <p:nvPr/>
        </p:nvGrpSpPr>
        <p:grpSpPr>
          <a:xfrm>
            <a:off x="2143125" y="4305300"/>
            <a:ext cx="484188" cy="211138"/>
            <a:chOff x="1871277" y="1576300"/>
            <a:chExt cx="1128371" cy="437860"/>
          </a:xfrm>
        </p:grpSpPr>
        <p:sp>
          <p:nvSpPr>
            <p:cNvPr id="6926" name="Google Shape;6926;p63"/>
            <p:cNvSpPr/>
            <p:nvPr/>
          </p:nvSpPr>
          <p:spPr>
            <a:xfrm rot="10800000" flipH="1">
              <a:off x="1874978" y="1694818"/>
              <a:ext cx="1124670"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194" name="Google Shape;7194;p63"/>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16" name="Google Shape;6916;p63"/>
            <p:cNvSpPr/>
            <p:nvPr/>
          </p:nvSpPr>
          <p:spPr>
            <a:xfrm rot="10800000" flipH="1">
              <a:off x="1871277" y="1576300"/>
              <a:ext cx="1124670"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195" name="Google Shape;7195;p63"/>
            <p:cNvSpPr/>
            <p:nvPr/>
          </p:nvSpPr>
          <p:spPr>
            <a:xfrm>
              <a:off x="2159844" y="1671774"/>
              <a:ext cx="547537"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196" name="Google Shape;7196;p63"/>
            <p:cNvSpPr/>
            <p:nvPr/>
          </p:nvSpPr>
          <p:spPr>
            <a:xfrm>
              <a:off x="2104351" y="1632268"/>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97" name="Google Shape;7197;p63"/>
            <p:cNvSpPr/>
            <p:nvPr/>
          </p:nvSpPr>
          <p:spPr>
            <a:xfrm>
              <a:off x="2537200"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98" name="Google Shape;7198;p63"/>
            <p:cNvSpPr/>
            <p:nvPr/>
          </p:nvSpPr>
          <p:spPr>
            <a:xfrm>
              <a:off x="2089553" y="1731033"/>
              <a:ext cx="240471"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199" name="Google Shape;7199;p63"/>
            <p:cNvCxnSpPr>
              <a:endCxn id="6916"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200" name="Google Shape;7200;p63"/>
            <p:cNvCxnSpPr/>
            <p:nvPr/>
          </p:nvCxnSpPr>
          <p:spPr>
            <a:xfrm rot="10800000">
              <a:off x="2995947" y="1734324"/>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201" name="Google Shape;7201;p63"/>
          <p:cNvGrpSpPr/>
          <p:nvPr/>
        </p:nvGrpSpPr>
        <p:grpSpPr>
          <a:xfrm>
            <a:off x="3744913" y="5006975"/>
            <a:ext cx="484187" cy="211138"/>
            <a:chOff x="1871277" y="1576300"/>
            <a:chExt cx="1128371" cy="437860"/>
          </a:xfrm>
        </p:grpSpPr>
        <p:sp>
          <p:nvSpPr>
            <p:cNvPr id="7202" name="Google Shape;7202;p63"/>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03" name="Google Shape;7203;p63"/>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04" name="Google Shape;7204;p63"/>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05" name="Google Shape;7205;p63"/>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06" name="Google Shape;7206;p63"/>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07" name="Google Shape;7207;p63"/>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08" name="Google Shape;7208;p63"/>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209" name="Google Shape;7209;p63"/>
            <p:cNvCxnSpPr>
              <a:endCxn id="7204"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210" name="Google Shape;7210;p63"/>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211" name="Google Shape;7211;p63"/>
          <p:cNvGrpSpPr/>
          <p:nvPr/>
        </p:nvGrpSpPr>
        <p:grpSpPr>
          <a:xfrm>
            <a:off x="2881313" y="5194300"/>
            <a:ext cx="484187" cy="211138"/>
            <a:chOff x="1871277" y="1576300"/>
            <a:chExt cx="1128371" cy="437860"/>
          </a:xfrm>
        </p:grpSpPr>
        <p:sp>
          <p:nvSpPr>
            <p:cNvPr id="7212" name="Google Shape;7212;p63"/>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13" name="Google Shape;7213;p63"/>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14" name="Google Shape;7214;p63"/>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15" name="Google Shape;7215;p63"/>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16" name="Google Shape;7216;p63"/>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17" name="Google Shape;7217;p63"/>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18" name="Google Shape;7218;p63"/>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219" name="Google Shape;7219;p63"/>
            <p:cNvCxnSpPr>
              <a:endCxn id="7214"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220" name="Google Shape;7220;p63"/>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221" name="Google Shape;7221;p63"/>
          <p:cNvGrpSpPr/>
          <p:nvPr/>
        </p:nvGrpSpPr>
        <p:grpSpPr>
          <a:xfrm>
            <a:off x="1835150" y="5056188"/>
            <a:ext cx="484188" cy="211137"/>
            <a:chOff x="1871277" y="1576300"/>
            <a:chExt cx="1128371" cy="437860"/>
          </a:xfrm>
        </p:grpSpPr>
        <p:sp>
          <p:nvSpPr>
            <p:cNvPr id="7222" name="Google Shape;7222;p63"/>
            <p:cNvSpPr/>
            <p:nvPr/>
          </p:nvSpPr>
          <p:spPr>
            <a:xfrm rot="10800000" flipH="1">
              <a:off x="1874978" y="1694819"/>
              <a:ext cx="1124670"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23" name="Google Shape;7223;p63"/>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21" name="Google Shape;6921;p63"/>
            <p:cNvSpPr/>
            <p:nvPr/>
          </p:nvSpPr>
          <p:spPr>
            <a:xfrm rot="10800000" flipH="1">
              <a:off x="1871277" y="1576300"/>
              <a:ext cx="1124670"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24" name="Google Shape;7224;p63"/>
            <p:cNvSpPr/>
            <p:nvPr/>
          </p:nvSpPr>
          <p:spPr>
            <a:xfrm>
              <a:off x="2159844" y="1671772"/>
              <a:ext cx="547537"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25" name="Google Shape;7225;p63"/>
            <p:cNvSpPr/>
            <p:nvPr/>
          </p:nvSpPr>
          <p:spPr>
            <a:xfrm>
              <a:off x="2104351" y="1632266"/>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26" name="Google Shape;7226;p63"/>
            <p:cNvSpPr/>
            <p:nvPr/>
          </p:nvSpPr>
          <p:spPr>
            <a:xfrm>
              <a:off x="2537200"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27" name="Google Shape;7227;p63"/>
            <p:cNvSpPr/>
            <p:nvPr/>
          </p:nvSpPr>
          <p:spPr>
            <a:xfrm>
              <a:off x="2089553" y="1731032"/>
              <a:ext cx="240471"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228" name="Google Shape;7228;p63"/>
            <p:cNvCxnSpPr>
              <a:endCxn id="6921"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229" name="Google Shape;7229;p63"/>
            <p:cNvCxnSpPr/>
            <p:nvPr/>
          </p:nvCxnSpPr>
          <p:spPr>
            <a:xfrm rot="10800000">
              <a:off x="2995947" y="1734325"/>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230" name="Google Shape;7230;p63"/>
          <p:cNvGrpSpPr/>
          <p:nvPr/>
        </p:nvGrpSpPr>
        <p:grpSpPr>
          <a:xfrm>
            <a:off x="2470150" y="2832100"/>
            <a:ext cx="571500" cy="220663"/>
            <a:chOff x="1871277" y="1576300"/>
            <a:chExt cx="1128371" cy="437860"/>
          </a:xfrm>
        </p:grpSpPr>
        <p:sp>
          <p:nvSpPr>
            <p:cNvPr id="7032" name="Google Shape;7032;p63"/>
            <p:cNvSpPr/>
            <p:nvPr/>
          </p:nvSpPr>
          <p:spPr>
            <a:xfrm rot="10800000" flipH="1">
              <a:off x="1874412" y="1696002"/>
              <a:ext cx="112523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31" name="Google Shape;7231;p63"/>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22" name="Google Shape;7022;p63"/>
            <p:cNvSpPr/>
            <p:nvPr/>
          </p:nvSpPr>
          <p:spPr>
            <a:xfrm rot="10800000" flipH="1">
              <a:off x="1871277" y="1576300"/>
              <a:ext cx="1125238"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32" name="Google Shape;7232;p63"/>
            <p:cNvSpPr/>
            <p:nvPr/>
          </p:nvSpPr>
          <p:spPr>
            <a:xfrm>
              <a:off x="2159638" y="1673953"/>
              <a:ext cx="548515"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33" name="Google Shape;7233;p63"/>
            <p:cNvSpPr/>
            <p:nvPr/>
          </p:nvSpPr>
          <p:spPr>
            <a:xfrm>
              <a:off x="2103220" y="1633001"/>
              <a:ext cx="661352"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34" name="Google Shape;7234;p63"/>
            <p:cNvSpPr/>
            <p:nvPr/>
          </p:nvSpPr>
          <p:spPr>
            <a:xfrm>
              <a:off x="2535762" y="1727503"/>
              <a:ext cx="244480"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35" name="Google Shape;7235;p63"/>
            <p:cNvSpPr/>
            <p:nvPr/>
          </p:nvSpPr>
          <p:spPr>
            <a:xfrm>
              <a:off x="2090682" y="1730654"/>
              <a:ext cx="24134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236" name="Google Shape;7236;p63"/>
            <p:cNvCxnSpPr>
              <a:endCxn id="7022"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237" name="Google Shape;7237;p63"/>
            <p:cNvCxnSpPr/>
            <p:nvPr/>
          </p:nvCxnSpPr>
          <p:spPr>
            <a:xfrm rot="10800000">
              <a:off x="2996515" y="1733803"/>
              <a:ext cx="3133"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238" name="Google Shape;7238;p63"/>
          <p:cNvGrpSpPr/>
          <p:nvPr/>
        </p:nvGrpSpPr>
        <p:grpSpPr>
          <a:xfrm>
            <a:off x="4111625" y="2951163"/>
            <a:ext cx="571500" cy="220662"/>
            <a:chOff x="1871277" y="1576300"/>
            <a:chExt cx="1128371" cy="437860"/>
          </a:xfrm>
        </p:grpSpPr>
        <p:sp>
          <p:nvSpPr>
            <p:cNvPr id="7239" name="Google Shape;7239;p63"/>
            <p:cNvSpPr/>
            <p:nvPr/>
          </p:nvSpPr>
          <p:spPr>
            <a:xfrm rot="10800000" flipH="1">
              <a:off x="1874412" y="1696003"/>
              <a:ext cx="1125236" cy="31815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40" name="Google Shape;7240;p63"/>
            <p:cNvSpPr/>
            <p:nvPr/>
          </p:nvSpPr>
          <p:spPr>
            <a:xfrm>
              <a:off x="1871277" y="1740104"/>
              <a:ext cx="1128371" cy="11655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41" name="Google Shape;7241;p63"/>
            <p:cNvSpPr/>
            <p:nvPr/>
          </p:nvSpPr>
          <p:spPr>
            <a:xfrm rot="10800000" flipH="1">
              <a:off x="1871277" y="1576300"/>
              <a:ext cx="1125238" cy="31815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42" name="Google Shape;7242;p63"/>
            <p:cNvSpPr/>
            <p:nvPr/>
          </p:nvSpPr>
          <p:spPr>
            <a:xfrm>
              <a:off x="2159638" y="1673951"/>
              <a:ext cx="548515" cy="1606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43" name="Google Shape;7243;p63"/>
            <p:cNvSpPr/>
            <p:nvPr/>
          </p:nvSpPr>
          <p:spPr>
            <a:xfrm>
              <a:off x="2103220" y="1633001"/>
              <a:ext cx="661352" cy="1102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44" name="Google Shape;7244;p63"/>
            <p:cNvSpPr/>
            <p:nvPr/>
          </p:nvSpPr>
          <p:spPr>
            <a:xfrm>
              <a:off x="2535762" y="1727504"/>
              <a:ext cx="244480" cy="9765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45" name="Google Shape;7245;p63"/>
            <p:cNvSpPr/>
            <p:nvPr/>
          </p:nvSpPr>
          <p:spPr>
            <a:xfrm>
              <a:off x="2090682" y="1730653"/>
              <a:ext cx="241347" cy="9765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246" name="Google Shape;7246;p63"/>
            <p:cNvCxnSpPr>
              <a:endCxn id="7241"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247" name="Google Shape;7247;p63"/>
            <p:cNvCxnSpPr/>
            <p:nvPr/>
          </p:nvCxnSpPr>
          <p:spPr>
            <a:xfrm rot="10800000">
              <a:off x="2996515" y="1733804"/>
              <a:ext cx="3133" cy="12285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248" name="Google Shape;7248;p63"/>
          <p:cNvGrpSpPr/>
          <p:nvPr/>
        </p:nvGrpSpPr>
        <p:grpSpPr>
          <a:xfrm>
            <a:off x="6103938" y="4654550"/>
            <a:ext cx="530225" cy="214313"/>
            <a:chOff x="1871277" y="1576300"/>
            <a:chExt cx="1128371" cy="437860"/>
          </a:xfrm>
        </p:grpSpPr>
        <p:sp>
          <p:nvSpPr>
            <p:cNvPr id="7249" name="Google Shape;7249;p63"/>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50" name="Google Shape;7250;p63"/>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51" name="Google Shape;7251;p63"/>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52" name="Google Shape;7252;p63"/>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53" name="Google Shape;7253;p63"/>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54" name="Google Shape;7254;p63"/>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55" name="Google Shape;7255;p63"/>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256" name="Google Shape;7256;p63"/>
            <p:cNvCxnSpPr>
              <a:endCxn id="7251"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257" name="Google Shape;7257;p63"/>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7258" name="Google Shape;7258;p63"/>
          <p:cNvCxnSpPr/>
          <p:nvPr/>
        </p:nvCxnSpPr>
        <p:spPr>
          <a:xfrm flipH="1">
            <a:off x="7566025" y="4311650"/>
            <a:ext cx="541338" cy="249238"/>
          </a:xfrm>
          <a:prstGeom prst="straightConnector1">
            <a:avLst/>
          </a:prstGeom>
          <a:noFill/>
          <a:ln w="9525" cap="flat" cmpd="sng">
            <a:solidFill>
              <a:schemeClr val="dk1"/>
            </a:solidFill>
            <a:prstDash val="solid"/>
            <a:round/>
            <a:headEnd type="none" w="med" len="med"/>
            <a:tailEnd type="none" w="med" len="med"/>
          </a:ln>
        </p:spPr>
      </p:cxnSp>
      <p:grpSp>
        <p:nvGrpSpPr>
          <p:cNvPr id="7259" name="Google Shape;7259;p63"/>
          <p:cNvGrpSpPr/>
          <p:nvPr/>
        </p:nvGrpSpPr>
        <p:grpSpPr>
          <a:xfrm>
            <a:off x="8010525" y="4044950"/>
            <a:ext cx="649288" cy="417513"/>
            <a:chOff x="3053396" y="4304255"/>
            <a:chExt cx="648422" cy="418253"/>
          </a:xfrm>
        </p:grpSpPr>
        <p:sp>
          <p:nvSpPr>
            <p:cNvPr id="7260" name="Google Shape;7260;p6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61" name="Google Shape;7261;p6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66"/>
        <p:cNvGrpSpPr/>
        <p:nvPr/>
      </p:nvGrpSpPr>
      <p:grpSpPr>
        <a:xfrm>
          <a:off x="0" y="0"/>
          <a:ext cx="0" cy="0"/>
          <a:chOff x="0" y="0"/>
          <a:chExt cx="0" cy="0"/>
        </a:xfrm>
      </p:grpSpPr>
      <p:sp>
        <p:nvSpPr>
          <p:cNvPr id="7267" name="Google Shape;7267;p64"/>
          <p:cNvSpPr/>
          <p:nvPr/>
        </p:nvSpPr>
        <p:spPr>
          <a:xfrm>
            <a:off x="1520825" y="4203700"/>
            <a:ext cx="2941638" cy="132397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7268" name="Google Shape;7268;p64"/>
          <p:cNvCxnSpPr>
            <a:stCxn id="7269" idx="7"/>
          </p:cNvCxnSpPr>
          <p:nvPr/>
        </p:nvCxnSpPr>
        <p:spPr>
          <a:xfrm>
            <a:off x="2555050" y="4436737"/>
            <a:ext cx="969900" cy="68400"/>
          </a:xfrm>
          <a:prstGeom prst="straightConnector1">
            <a:avLst/>
          </a:prstGeom>
          <a:noFill/>
          <a:ln w="15875" cap="flat" cmpd="sng">
            <a:solidFill>
              <a:schemeClr val="dk1"/>
            </a:solidFill>
            <a:prstDash val="solid"/>
            <a:round/>
            <a:headEnd type="none" w="med" len="med"/>
            <a:tailEnd type="none" w="med" len="med"/>
          </a:ln>
        </p:spPr>
      </p:cxnSp>
      <p:cxnSp>
        <p:nvCxnSpPr>
          <p:cNvPr id="7270" name="Google Shape;7270;p64"/>
          <p:cNvCxnSpPr/>
          <p:nvPr/>
        </p:nvCxnSpPr>
        <p:spPr>
          <a:xfrm>
            <a:off x="3059113" y="4724400"/>
            <a:ext cx="109537" cy="79375"/>
          </a:xfrm>
          <a:prstGeom prst="straightConnector1">
            <a:avLst/>
          </a:prstGeom>
          <a:noFill/>
          <a:ln w="15875" cap="flat" cmpd="sng">
            <a:solidFill>
              <a:schemeClr val="dk1"/>
            </a:solidFill>
            <a:prstDash val="solid"/>
            <a:round/>
            <a:headEnd type="none" w="med" len="med"/>
            <a:tailEnd type="none" w="med" len="med"/>
          </a:ln>
        </p:spPr>
      </p:cxnSp>
      <p:cxnSp>
        <p:nvCxnSpPr>
          <p:cNvPr id="7271" name="Google Shape;7271;p64"/>
          <p:cNvCxnSpPr/>
          <p:nvPr/>
        </p:nvCxnSpPr>
        <p:spPr>
          <a:xfrm rot="10800000" flipH="1">
            <a:off x="2876550" y="4919663"/>
            <a:ext cx="222250" cy="44450"/>
          </a:xfrm>
          <a:prstGeom prst="straightConnector1">
            <a:avLst/>
          </a:prstGeom>
          <a:noFill/>
          <a:ln w="15875" cap="flat" cmpd="sng">
            <a:solidFill>
              <a:schemeClr val="dk1"/>
            </a:solidFill>
            <a:prstDash val="solid"/>
            <a:round/>
            <a:headEnd type="none" w="med" len="med"/>
            <a:tailEnd type="none" w="med" len="med"/>
          </a:ln>
        </p:spPr>
      </p:cxnSp>
      <p:cxnSp>
        <p:nvCxnSpPr>
          <p:cNvPr id="7272" name="Google Shape;7272;p64"/>
          <p:cNvCxnSpPr/>
          <p:nvPr/>
        </p:nvCxnSpPr>
        <p:spPr>
          <a:xfrm rot="10800000" flipH="1">
            <a:off x="2603500" y="4751388"/>
            <a:ext cx="177800" cy="106362"/>
          </a:xfrm>
          <a:prstGeom prst="straightConnector1">
            <a:avLst/>
          </a:prstGeom>
          <a:noFill/>
          <a:ln w="15875" cap="flat" cmpd="sng">
            <a:solidFill>
              <a:schemeClr val="dk1"/>
            </a:solidFill>
            <a:prstDash val="solid"/>
            <a:round/>
            <a:headEnd type="none" w="med" len="med"/>
            <a:tailEnd type="none" w="med" len="med"/>
          </a:ln>
        </p:spPr>
      </p:cxnSp>
      <p:cxnSp>
        <p:nvCxnSpPr>
          <p:cNvPr id="7273" name="Google Shape;7273;p64"/>
          <p:cNvCxnSpPr>
            <a:stCxn id="7274" idx="6"/>
          </p:cNvCxnSpPr>
          <p:nvPr/>
        </p:nvCxnSpPr>
        <p:spPr>
          <a:xfrm rot="10800000" flipH="1">
            <a:off x="2317750" y="5038081"/>
            <a:ext cx="189000" cy="95100"/>
          </a:xfrm>
          <a:prstGeom prst="straightConnector1">
            <a:avLst/>
          </a:prstGeom>
          <a:noFill/>
          <a:ln w="15875" cap="flat" cmpd="sng">
            <a:solidFill>
              <a:schemeClr val="dk1"/>
            </a:solidFill>
            <a:prstDash val="solid"/>
            <a:round/>
            <a:headEnd type="none" w="med" len="med"/>
            <a:tailEnd type="none" w="med" len="med"/>
          </a:ln>
        </p:spPr>
      </p:cxnSp>
      <p:cxnSp>
        <p:nvCxnSpPr>
          <p:cNvPr id="7275" name="Google Shape;7275;p64"/>
          <p:cNvCxnSpPr/>
          <p:nvPr/>
        </p:nvCxnSpPr>
        <p:spPr>
          <a:xfrm rot="10800000" flipH="1">
            <a:off x="3073400" y="4967288"/>
            <a:ext cx="231775" cy="244475"/>
          </a:xfrm>
          <a:prstGeom prst="straightConnector1">
            <a:avLst/>
          </a:prstGeom>
          <a:noFill/>
          <a:ln w="15875" cap="flat" cmpd="sng">
            <a:solidFill>
              <a:schemeClr val="dk1"/>
            </a:solidFill>
            <a:prstDash val="solid"/>
            <a:round/>
            <a:headEnd type="none" w="med" len="med"/>
            <a:tailEnd type="none" w="med" len="med"/>
          </a:ln>
        </p:spPr>
      </p:cxnSp>
      <p:cxnSp>
        <p:nvCxnSpPr>
          <p:cNvPr id="7276" name="Google Shape;7276;p64"/>
          <p:cNvCxnSpPr/>
          <p:nvPr/>
        </p:nvCxnSpPr>
        <p:spPr>
          <a:xfrm rot="10800000">
            <a:off x="3524250" y="4954588"/>
            <a:ext cx="327025" cy="119062"/>
          </a:xfrm>
          <a:prstGeom prst="straightConnector1">
            <a:avLst/>
          </a:prstGeom>
          <a:noFill/>
          <a:ln w="15875" cap="flat" cmpd="sng">
            <a:solidFill>
              <a:schemeClr val="dk1"/>
            </a:solidFill>
            <a:prstDash val="solid"/>
            <a:round/>
            <a:headEnd type="none" w="med" len="med"/>
            <a:tailEnd type="none" w="med" len="med"/>
          </a:ln>
        </p:spPr>
      </p:cxnSp>
      <p:cxnSp>
        <p:nvCxnSpPr>
          <p:cNvPr id="7277" name="Google Shape;7277;p64"/>
          <p:cNvCxnSpPr/>
          <p:nvPr/>
        </p:nvCxnSpPr>
        <p:spPr>
          <a:xfrm rot="10800000" flipH="1">
            <a:off x="3511550" y="4619625"/>
            <a:ext cx="260350" cy="188913"/>
          </a:xfrm>
          <a:prstGeom prst="straightConnector1">
            <a:avLst/>
          </a:prstGeom>
          <a:noFill/>
          <a:ln w="15875" cap="flat" cmpd="sng">
            <a:solidFill>
              <a:schemeClr val="dk1"/>
            </a:solidFill>
            <a:prstDash val="solid"/>
            <a:round/>
            <a:headEnd type="none" w="med" len="med"/>
            <a:tailEnd type="none" w="med" len="med"/>
          </a:ln>
        </p:spPr>
      </p:cxnSp>
      <p:cxnSp>
        <p:nvCxnSpPr>
          <p:cNvPr id="7278" name="Google Shape;7278;p64"/>
          <p:cNvCxnSpPr>
            <a:endCxn id="7279" idx="7"/>
          </p:cNvCxnSpPr>
          <p:nvPr/>
        </p:nvCxnSpPr>
        <p:spPr>
          <a:xfrm rot="10800000">
            <a:off x="2556638" y="4493887"/>
            <a:ext cx="207900" cy="84000"/>
          </a:xfrm>
          <a:prstGeom prst="straightConnector1">
            <a:avLst/>
          </a:prstGeom>
          <a:noFill/>
          <a:ln w="15875" cap="flat" cmpd="sng">
            <a:solidFill>
              <a:schemeClr val="dk1"/>
            </a:solidFill>
            <a:prstDash val="solid"/>
            <a:round/>
            <a:headEnd type="none" w="med" len="med"/>
            <a:tailEnd type="none" w="med" len="med"/>
          </a:ln>
        </p:spPr>
      </p:cxnSp>
      <p:sp>
        <p:nvSpPr>
          <p:cNvPr id="7280" name="Google Shape;7280;p64"/>
          <p:cNvSpPr txBox="1"/>
          <p:nvPr/>
        </p:nvSpPr>
        <p:spPr>
          <a:xfrm>
            <a:off x="1655763" y="4533900"/>
            <a:ext cx="892175" cy="44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C</a:t>
            </a:r>
            <a:endParaRPr/>
          </a:p>
        </p:txBody>
      </p:sp>
      <p:grpSp>
        <p:nvGrpSpPr>
          <p:cNvPr id="7281" name="Google Shape;7281;p64"/>
          <p:cNvGrpSpPr/>
          <p:nvPr/>
        </p:nvGrpSpPr>
        <p:grpSpPr>
          <a:xfrm>
            <a:off x="3532188" y="4419600"/>
            <a:ext cx="485775" cy="211138"/>
            <a:chOff x="1871277" y="1576300"/>
            <a:chExt cx="1128371" cy="437860"/>
          </a:xfrm>
        </p:grpSpPr>
        <p:sp>
          <p:nvSpPr>
            <p:cNvPr id="7282" name="Google Shape;7282;p64"/>
            <p:cNvSpPr/>
            <p:nvPr/>
          </p:nvSpPr>
          <p:spPr>
            <a:xfrm rot="10800000" flipH="1">
              <a:off x="1874963" y="1694818"/>
              <a:ext cx="1124685"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83" name="Google Shape;7283;p64"/>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84" name="Google Shape;7284;p64"/>
            <p:cNvSpPr/>
            <p:nvPr/>
          </p:nvSpPr>
          <p:spPr>
            <a:xfrm rot="10800000" flipH="1">
              <a:off x="1871277" y="1576300"/>
              <a:ext cx="1124682"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85" name="Google Shape;7285;p64"/>
            <p:cNvSpPr/>
            <p:nvPr/>
          </p:nvSpPr>
          <p:spPr>
            <a:xfrm>
              <a:off x="2158901" y="1671774"/>
              <a:ext cx="549434"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86" name="Google Shape;7286;p64"/>
            <p:cNvSpPr/>
            <p:nvPr/>
          </p:nvSpPr>
          <p:spPr>
            <a:xfrm>
              <a:off x="2103588" y="1632268"/>
              <a:ext cx="660061"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87" name="Google Shape;7287;p64"/>
            <p:cNvSpPr/>
            <p:nvPr/>
          </p:nvSpPr>
          <p:spPr>
            <a:xfrm>
              <a:off x="2538711" y="1727740"/>
              <a:ext cx="243374"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88" name="Google Shape;7288;p64"/>
            <p:cNvSpPr/>
            <p:nvPr/>
          </p:nvSpPr>
          <p:spPr>
            <a:xfrm>
              <a:off x="2088838" y="1731033"/>
              <a:ext cx="2433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289" name="Google Shape;7289;p64"/>
            <p:cNvCxnSpPr>
              <a:endCxn id="7284"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290" name="Google Shape;7290;p64"/>
            <p:cNvCxnSpPr/>
            <p:nvPr/>
          </p:nvCxnSpPr>
          <p:spPr>
            <a:xfrm rot="10800000">
              <a:off x="2995959" y="1734324"/>
              <a:ext cx="3689"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291" name="Google Shape;7291;p64"/>
          <p:cNvGrpSpPr/>
          <p:nvPr/>
        </p:nvGrpSpPr>
        <p:grpSpPr>
          <a:xfrm>
            <a:off x="3063875" y="4773613"/>
            <a:ext cx="484188" cy="211137"/>
            <a:chOff x="1871277" y="1576300"/>
            <a:chExt cx="1128371" cy="437860"/>
          </a:xfrm>
        </p:grpSpPr>
        <p:sp>
          <p:nvSpPr>
            <p:cNvPr id="7292" name="Google Shape;7292;p64"/>
            <p:cNvSpPr/>
            <p:nvPr/>
          </p:nvSpPr>
          <p:spPr>
            <a:xfrm rot="10800000" flipH="1">
              <a:off x="1874978" y="1694819"/>
              <a:ext cx="1124670"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93" name="Google Shape;7293;p64"/>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94" name="Google Shape;7294;p64"/>
            <p:cNvSpPr/>
            <p:nvPr/>
          </p:nvSpPr>
          <p:spPr>
            <a:xfrm rot="10800000" flipH="1">
              <a:off x="1871277" y="1576300"/>
              <a:ext cx="1124670"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95" name="Google Shape;7295;p64"/>
            <p:cNvSpPr/>
            <p:nvPr/>
          </p:nvSpPr>
          <p:spPr>
            <a:xfrm>
              <a:off x="2159844" y="1671772"/>
              <a:ext cx="547537"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96" name="Google Shape;7296;p64"/>
            <p:cNvSpPr/>
            <p:nvPr/>
          </p:nvSpPr>
          <p:spPr>
            <a:xfrm>
              <a:off x="2104351" y="1632266"/>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97" name="Google Shape;7297;p64"/>
            <p:cNvSpPr/>
            <p:nvPr/>
          </p:nvSpPr>
          <p:spPr>
            <a:xfrm>
              <a:off x="2537200"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98" name="Google Shape;7298;p64"/>
            <p:cNvSpPr/>
            <p:nvPr/>
          </p:nvSpPr>
          <p:spPr>
            <a:xfrm>
              <a:off x="2089553" y="1731032"/>
              <a:ext cx="240471"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299" name="Google Shape;7299;p64"/>
            <p:cNvCxnSpPr>
              <a:endCxn id="7294"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300" name="Google Shape;7300;p64"/>
            <p:cNvCxnSpPr/>
            <p:nvPr/>
          </p:nvCxnSpPr>
          <p:spPr>
            <a:xfrm rot="10800000">
              <a:off x="2995947" y="1734325"/>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301" name="Google Shape;7301;p64"/>
          <p:cNvGrpSpPr/>
          <p:nvPr/>
        </p:nvGrpSpPr>
        <p:grpSpPr>
          <a:xfrm>
            <a:off x="2624138" y="4560888"/>
            <a:ext cx="484187" cy="211137"/>
            <a:chOff x="1871277" y="1576300"/>
            <a:chExt cx="1128371" cy="437860"/>
          </a:xfrm>
        </p:grpSpPr>
        <p:sp>
          <p:nvSpPr>
            <p:cNvPr id="7302" name="Google Shape;7302;p64"/>
            <p:cNvSpPr/>
            <p:nvPr/>
          </p:nvSpPr>
          <p:spPr>
            <a:xfrm rot="10800000" flipH="1">
              <a:off x="1874975" y="1694819"/>
              <a:ext cx="1124673"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03" name="Google Shape;7303;p64"/>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04" name="Google Shape;7304;p64"/>
            <p:cNvSpPr/>
            <p:nvPr/>
          </p:nvSpPr>
          <p:spPr>
            <a:xfrm rot="10800000" flipH="1">
              <a:off x="1871277" y="1576300"/>
              <a:ext cx="1124673"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05" name="Google Shape;7305;p64"/>
            <p:cNvSpPr/>
            <p:nvPr/>
          </p:nvSpPr>
          <p:spPr>
            <a:xfrm>
              <a:off x="2159844" y="1671772"/>
              <a:ext cx="547538"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06" name="Google Shape;7306;p64"/>
            <p:cNvSpPr/>
            <p:nvPr/>
          </p:nvSpPr>
          <p:spPr>
            <a:xfrm>
              <a:off x="2104349" y="1632266"/>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07" name="Google Shape;7307;p64"/>
            <p:cNvSpPr/>
            <p:nvPr/>
          </p:nvSpPr>
          <p:spPr>
            <a:xfrm>
              <a:off x="2537202"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08" name="Google Shape;7308;p64"/>
            <p:cNvSpPr/>
            <p:nvPr/>
          </p:nvSpPr>
          <p:spPr>
            <a:xfrm>
              <a:off x="2089551" y="1731032"/>
              <a:ext cx="240474"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309" name="Google Shape;7309;p64"/>
            <p:cNvCxnSpPr>
              <a:endCxn id="7304"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310" name="Google Shape;7310;p64"/>
            <p:cNvCxnSpPr/>
            <p:nvPr/>
          </p:nvCxnSpPr>
          <p:spPr>
            <a:xfrm rot="10800000">
              <a:off x="2995950" y="1734325"/>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311" name="Google Shape;7311;p64"/>
          <p:cNvGrpSpPr/>
          <p:nvPr/>
        </p:nvGrpSpPr>
        <p:grpSpPr>
          <a:xfrm>
            <a:off x="2417763" y="4854575"/>
            <a:ext cx="484187" cy="211138"/>
            <a:chOff x="1871277" y="1576300"/>
            <a:chExt cx="1128371" cy="437860"/>
          </a:xfrm>
        </p:grpSpPr>
        <p:sp>
          <p:nvSpPr>
            <p:cNvPr id="7312" name="Google Shape;7312;p64"/>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13" name="Google Shape;7313;p64"/>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14" name="Google Shape;7314;p64"/>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15" name="Google Shape;7315;p64"/>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16" name="Google Shape;7316;p64"/>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17" name="Google Shape;7317;p64"/>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18" name="Google Shape;7318;p64"/>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319" name="Google Shape;7319;p64"/>
            <p:cNvCxnSpPr>
              <a:endCxn id="7314"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320" name="Google Shape;7320;p64"/>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7321" name="Google Shape;7321;p64"/>
          <p:cNvSpPr/>
          <p:nvPr/>
        </p:nvSpPr>
        <p:spPr>
          <a:xfrm>
            <a:off x="4614863" y="3649663"/>
            <a:ext cx="3219450" cy="134302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7322" name="Google Shape;7322;p64"/>
          <p:cNvCxnSpPr>
            <a:stCxn id="7323" idx="7"/>
          </p:cNvCxnSpPr>
          <p:nvPr/>
        </p:nvCxnSpPr>
        <p:spPr>
          <a:xfrm>
            <a:off x="5748708" y="3886997"/>
            <a:ext cx="1062000" cy="69900"/>
          </a:xfrm>
          <a:prstGeom prst="straightConnector1">
            <a:avLst/>
          </a:prstGeom>
          <a:noFill/>
          <a:ln w="15875" cap="flat" cmpd="sng">
            <a:solidFill>
              <a:schemeClr val="dk1"/>
            </a:solidFill>
            <a:prstDash val="solid"/>
            <a:round/>
            <a:headEnd type="none" w="med" len="med"/>
            <a:tailEnd type="none" w="med" len="med"/>
          </a:ln>
        </p:spPr>
      </p:cxnSp>
      <p:cxnSp>
        <p:nvCxnSpPr>
          <p:cNvPr id="7324" name="Google Shape;7324;p64"/>
          <p:cNvCxnSpPr/>
          <p:nvPr/>
        </p:nvCxnSpPr>
        <p:spPr>
          <a:xfrm>
            <a:off x="6299200" y="4176713"/>
            <a:ext cx="120650" cy="82550"/>
          </a:xfrm>
          <a:prstGeom prst="straightConnector1">
            <a:avLst/>
          </a:prstGeom>
          <a:noFill/>
          <a:ln w="15875" cap="flat" cmpd="sng">
            <a:solidFill>
              <a:schemeClr val="dk1"/>
            </a:solidFill>
            <a:prstDash val="solid"/>
            <a:round/>
            <a:headEnd type="none" w="med" len="med"/>
            <a:tailEnd type="none" w="med" len="med"/>
          </a:ln>
        </p:spPr>
      </p:cxnSp>
      <p:cxnSp>
        <p:nvCxnSpPr>
          <p:cNvPr id="7325" name="Google Shape;7325;p64"/>
          <p:cNvCxnSpPr/>
          <p:nvPr/>
        </p:nvCxnSpPr>
        <p:spPr>
          <a:xfrm rot="10800000" flipH="1">
            <a:off x="6099175" y="4376738"/>
            <a:ext cx="242888" cy="44450"/>
          </a:xfrm>
          <a:prstGeom prst="straightConnector1">
            <a:avLst/>
          </a:prstGeom>
          <a:noFill/>
          <a:ln w="15875" cap="flat" cmpd="sng">
            <a:solidFill>
              <a:schemeClr val="dk1"/>
            </a:solidFill>
            <a:prstDash val="solid"/>
            <a:round/>
            <a:headEnd type="none" w="med" len="med"/>
            <a:tailEnd type="none" w="med" len="med"/>
          </a:ln>
        </p:spPr>
      </p:cxnSp>
      <p:cxnSp>
        <p:nvCxnSpPr>
          <p:cNvPr id="7326" name="Google Shape;7326;p64"/>
          <p:cNvCxnSpPr/>
          <p:nvPr/>
        </p:nvCxnSpPr>
        <p:spPr>
          <a:xfrm rot="10800000" flipH="1">
            <a:off x="5800725" y="4205288"/>
            <a:ext cx="195263" cy="106362"/>
          </a:xfrm>
          <a:prstGeom prst="straightConnector1">
            <a:avLst/>
          </a:prstGeom>
          <a:noFill/>
          <a:ln w="15875" cap="flat" cmpd="sng">
            <a:solidFill>
              <a:schemeClr val="dk1"/>
            </a:solidFill>
            <a:prstDash val="solid"/>
            <a:round/>
            <a:headEnd type="none" w="med" len="med"/>
            <a:tailEnd type="none" w="med" len="med"/>
          </a:ln>
        </p:spPr>
      </p:cxnSp>
      <p:cxnSp>
        <p:nvCxnSpPr>
          <p:cNvPr id="7327" name="Google Shape;7327;p64"/>
          <p:cNvCxnSpPr>
            <a:stCxn id="7328" idx="6"/>
          </p:cNvCxnSpPr>
          <p:nvPr/>
        </p:nvCxnSpPr>
        <p:spPr>
          <a:xfrm rot="10800000" flipH="1">
            <a:off x="5487988" y="4498332"/>
            <a:ext cx="206400" cy="95100"/>
          </a:xfrm>
          <a:prstGeom prst="straightConnector1">
            <a:avLst/>
          </a:prstGeom>
          <a:noFill/>
          <a:ln w="15875" cap="flat" cmpd="sng">
            <a:solidFill>
              <a:schemeClr val="dk1"/>
            </a:solidFill>
            <a:prstDash val="solid"/>
            <a:round/>
            <a:headEnd type="none" w="med" len="med"/>
            <a:tailEnd type="none" w="med" len="med"/>
          </a:ln>
        </p:spPr>
      </p:cxnSp>
      <p:cxnSp>
        <p:nvCxnSpPr>
          <p:cNvPr id="7329" name="Google Shape;7329;p64"/>
          <p:cNvCxnSpPr/>
          <p:nvPr/>
        </p:nvCxnSpPr>
        <p:spPr>
          <a:xfrm rot="10800000" flipH="1">
            <a:off x="6315075" y="4424363"/>
            <a:ext cx="254000" cy="247650"/>
          </a:xfrm>
          <a:prstGeom prst="straightConnector1">
            <a:avLst/>
          </a:prstGeom>
          <a:noFill/>
          <a:ln w="15875" cap="flat" cmpd="sng">
            <a:solidFill>
              <a:schemeClr val="dk1"/>
            </a:solidFill>
            <a:prstDash val="solid"/>
            <a:round/>
            <a:headEnd type="none" w="med" len="med"/>
            <a:tailEnd type="none" w="med" len="med"/>
          </a:ln>
        </p:spPr>
      </p:cxnSp>
      <p:cxnSp>
        <p:nvCxnSpPr>
          <p:cNvPr id="7330" name="Google Shape;7330;p64"/>
          <p:cNvCxnSpPr/>
          <p:nvPr/>
        </p:nvCxnSpPr>
        <p:spPr>
          <a:xfrm rot="10800000">
            <a:off x="6778625" y="4403725"/>
            <a:ext cx="358775" cy="120650"/>
          </a:xfrm>
          <a:prstGeom prst="straightConnector1">
            <a:avLst/>
          </a:prstGeom>
          <a:noFill/>
          <a:ln w="15875" cap="flat" cmpd="sng">
            <a:solidFill>
              <a:schemeClr val="dk1"/>
            </a:solidFill>
            <a:prstDash val="solid"/>
            <a:round/>
            <a:headEnd type="none" w="med" len="med"/>
            <a:tailEnd type="none" w="med" len="med"/>
          </a:ln>
        </p:spPr>
      </p:cxnSp>
      <p:cxnSp>
        <p:nvCxnSpPr>
          <p:cNvPr id="7331" name="Google Shape;7331;p64"/>
          <p:cNvCxnSpPr/>
          <p:nvPr/>
        </p:nvCxnSpPr>
        <p:spPr>
          <a:xfrm rot="10800000" flipH="1">
            <a:off x="6794500" y="4070350"/>
            <a:ext cx="285750" cy="192088"/>
          </a:xfrm>
          <a:prstGeom prst="straightConnector1">
            <a:avLst/>
          </a:prstGeom>
          <a:noFill/>
          <a:ln w="15875" cap="flat" cmpd="sng">
            <a:solidFill>
              <a:schemeClr val="dk1"/>
            </a:solidFill>
            <a:prstDash val="solid"/>
            <a:round/>
            <a:headEnd type="none" w="med" len="med"/>
            <a:tailEnd type="none" w="med" len="med"/>
          </a:ln>
        </p:spPr>
      </p:cxnSp>
      <p:cxnSp>
        <p:nvCxnSpPr>
          <p:cNvPr id="7332" name="Google Shape;7332;p64"/>
          <p:cNvCxnSpPr>
            <a:endCxn id="7333" idx="7"/>
          </p:cNvCxnSpPr>
          <p:nvPr/>
        </p:nvCxnSpPr>
        <p:spPr>
          <a:xfrm rot="10800000">
            <a:off x="5750296" y="3944147"/>
            <a:ext cx="227100" cy="85800"/>
          </a:xfrm>
          <a:prstGeom prst="straightConnector1">
            <a:avLst/>
          </a:prstGeom>
          <a:noFill/>
          <a:ln w="15875" cap="flat" cmpd="sng">
            <a:solidFill>
              <a:schemeClr val="dk1"/>
            </a:solidFill>
            <a:prstDash val="solid"/>
            <a:round/>
            <a:headEnd type="none" w="med" len="med"/>
            <a:tailEnd type="none" w="med" len="med"/>
          </a:ln>
        </p:spPr>
      </p:cxnSp>
      <p:sp>
        <p:nvSpPr>
          <p:cNvPr id="7334" name="Google Shape;7334;p64"/>
          <p:cNvSpPr txBox="1"/>
          <p:nvPr/>
        </p:nvSpPr>
        <p:spPr>
          <a:xfrm>
            <a:off x="4764088" y="3983038"/>
            <a:ext cx="958850" cy="449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B</a:t>
            </a:r>
            <a:endParaRPr/>
          </a:p>
        </p:txBody>
      </p:sp>
      <p:grpSp>
        <p:nvGrpSpPr>
          <p:cNvPr id="7335" name="Google Shape;7335;p64"/>
          <p:cNvGrpSpPr/>
          <p:nvPr/>
        </p:nvGrpSpPr>
        <p:grpSpPr>
          <a:xfrm>
            <a:off x="5297488" y="3752850"/>
            <a:ext cx="530225" cy="214313"/>
            <a:chOff x="1871277" y="1576300"/>
            <a:chExt cx="1128371" cy="437860"/>
          </a:xfrm>
        </p:grpSpPr>
        <p:sp>
          <p:nvSpPr>
            <p:cNvPr id="7333" name="Google Shape;7333;p64"/>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36" name="Google Shape;7336;p64"/>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23" name="Google Shape;7323;p64"/>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37" name="Google Shape;7337;p64"/>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38" name="Google Shape;7338;p64"/>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39" name="Google Shape;7339;p64"/>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40" name="Google Shape;7340;p64"/>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341" name="Google Shape;7341;p64"/>
            <p:cNvCxnSpPr>
              <a:endCxn id="7323"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342" name="Google Shape;7342;p64"/>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343" name="Google Shape;7343;p64"/>
          <p:cNvGrpSpPr/>
          <p:nvPr/>
        </p:nvGrpSpPr>
        <p:grpSpPr>
          <a:xfrm>
            <a:off x="6303963" y="4227513"/>
            <a:ext cx="530225" cy="214312"/>
            <a:chOff x="1871277" y="1576300"/>
            <a:chExt cx="1128371" cy="437860"/>
          </a:xfrm>
        </p:grpSpPr>
        <p:sp>
          <p:nvSpPr>
            <p:cNvPr id="7344" name="Google Shape;7344;p64"/>
            <p:cNvSpPr/>
            <p:nvPr/>
          </p:nvSpPr>
          <p:spPr>
            <a:xfrm rot="10800000" flipH="1">
              <a:off x="1874654" y="1693063"/>
              <a:ext cx="1124994"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45" name="Google Shape;7345;p64"/>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46" name="Google Shape;7346;p64"/>
            <p:cNvSpPr/>
            <p:nvPr/>
          </p:nvSpPr>
          <p:spPr>
            <a:xfrm rot="10800000" flipH="1">
              <a:off x="1871277" y="1576300"/>
              <a:ext cx="1124992"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47" name="Google Shape;7347;p64"/>
            <p:cNvSpPr/>
            <p:nvPr/>
          </p:nvSpPr>
          <p:spPr>
            <a:xfrm>
              <a:off x="2158436" y="1673602"/>
              <a:ext cx="550673"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48" name="Google Shape;7348;p64"/>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49" name="Google Shape;7349;p64"/>
            <p:cNvSpPr/>
            <p:nvPr/>
          </p:nvSpPr>
          <p:spPr>
            <a:xfrm>
              <a:off x="2536812"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50" name="Google Shape;7350;p64"/>
            <p:cNvSpPr/>
            <p:nvPr/>
          </p:nvSpPr>
          <p:spPr>
            <a:xfrm>
              <a:off x="2090869" y="1728739"/>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351" name="Google Shape;7351;p64"/>
            <p:cNvCxnSpPr>
              <a:endCxn id="7346"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352" name="Google Shape;7352;p64"/>
            <p:cNvCxnSpPr/>
            <p:nvPr/>
          </p:nvCxnSpPr>
          <p:spPr>
            <a:xfrm rot="10800000">
              <a:off x="2996269" y="1735226"/>
              <a:ext cx="3379"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353" name="Google Shape;7353;p64"/>
          <p:cNvGrpSpPr/>
          <p:nvPr/>
        </p:nvGrpSpPr>
        <p:grpSpPr>
          <a:xfrm>
            <a:off x="5822950" y="4011613"/>
            <a:ext cx="530225" cy="214312"/>
            <a:chOff x="1871277" y="1576300"/>
            <a:chExt cx="1128371" cy="437860"/>
          </a:xfrm>
        </p:grpSpPr>
        <p:sp>
          <p:nvSpPr>
            <p:cNvPr id="7354" name="Google Shape;7354;p64"/>
            <p:cNvSpPr/>
            <p:nvPr/>
          </p:nvSpPr>
          <p:spPr>
            <a:xfrm rot="10800000" flipH="1">
              <a:off x="1874656" y="1693063"/>
              <a:ext cx="1124992"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55" name="Google Shape;7355;p64"/>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56" name="Google Shape;7356;p64"/>
            <p:cNvSpPr/>
            <p:nvPr/>
          </p:nvSpPr>
          <p:spPr>
            <a:xfrm rot="10800000" flipH="1">
              <a:off x="1871277" y="1576300"/>
              <a:ext cx="1124994"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57" name="Google Shape;7357;p64"/>
            <p:cNvSpPr/>
            <p:nvPr/>
          </p:nvSpPr>
          <p:spPr>
            <a:xfrm>
              <a:off x="2158438" y="1673602"/>
              <a:ext cx="550671"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58" name="Google Shape;7358;p64"/>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59" name="Google Shape;7359;p64"/>
            <p:cNvSpPr/>
            <p:nvPr/>
          </p:nvSpPr>
          <p:spPr>
            <a:xfrm>
              <a:off x="2536814"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60" name="Google Shape;7360;p64"/>
            <p:cNvSpPr/>
            <p:nvPr/>
          </p:nvSpPr>
          <p:spPr>
            <a:xfrm>
              <a:off x="2090871" y="1728739"/>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361" name="Google Shape;7361;p64"/>
            <p:cNvCxnSpPr>
              <a:endCxn id="7356"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362" name="Google Shape;7362;p64"/>
            <p:cNvCxnSpPr/>
            <p:nvPr/>
          </p:nvCxnSpPr>
          <p:spPr>
            <a:xfrm rot="10800000">
              <a:off x="2996271" y="1735226"/>
              <a:ext cx="3377"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363" name="Google Shape;7363;p64"/>
          <p:cNvGrpSpPr/>
          <p:nvPr/>
        </p:nvGrpSpPr>
        <p:grpSpPr>
          <a:xfrm>
            <a:off x="5597525" y="4310063"/>
            <a:ext cx="530225" cy="214312"/>
            <a:chOff x="1871277" y="1576300"/>
            <a:chExt cx="1128371" cy="437860"/>
          </a:xfrm>
        </p:grpSpPr>
        <p:sp>
          <p:nvSpPr>
            <p:cNvPr id="7364" name="Google Shape;7364;p64"/>
            <p:cNvSpPr/>
            <p:nvPr/>
          </p:nvSpPr>
          <p:spPr>
            <a:xfrm rot="10800000" flipH="1">
              <a:off x="1874656" y="1693063"/>
              <a:ext cx="1124992"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65" name="Google Shape;7365;p64"/>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66" name="Google Shape;7366;p64"/>
            <p:cNvSpPr/>
            <p:nvPr/>
          </p:nvSpPr>
          <p:spPr>
            <a:xfrm rot="10800000" flipH="1">
              <a:off x="1871277" y="1576300"/>
              <a:ext cx="1124994"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67" name="Google Shape;7367;p64"/>
            <p:cNvSpPr/>
            <p:nvPr/>
          </p:nvSpPr>
          <p:spPr>
            <a:xfrm>
              <a:off x="2158438" y="1673602"/>
              <a:ext cx="550671"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68" name="Google Shape;7368;p64"/>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69" name="Google Shape;7369;p64"/>
            <p:cNvSpPr/>
            <p:nvPr/>
          </p:nvSpPr>
          <p:spPr>
            <a:xfrm>
              <a:off x="2536814"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70" name="Google Shape;7370;p64"/>
            <p:cNvSpPr/>
            <p:nvPr/>
          </p:nvSpPr>
          <p:spPr>
            <a:xfrm>
              <a:off x="2090871" y="1728739"/>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371" name="Google Shape;7371;p64"/>
            <p:cNvCxnSpPr>
              <a:endCxn id="7366"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372" name="Google Shape;7372;p64"/>
            <p:cNvCxnSpPr/>
            <p:nvPr/>
          </p:nvCxnSpPr>
          <p:spPr>
            <a:xfrm rot="10800000">
              <a:off x="2996271" y="1735226"/>
              <a:ext cx="3377"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7373" name="Google Shape;7373;p64"/>
          <p:cNvSpPr/>
          <p:nvPr/>
        </p:nvSpPr>
        <p:spPr>
          <a:xfrm>
            <a:off x="1733550" y="2725738"/>
            <a:ext cx="3475038" cy="138112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7374" name="Google Shape;7374;p64"/>
          <p:cNvCxnSpPr>
            <a:stCxn id="7375" idx="7"/>
          </p:cNvCxnSpPr>
          <p:nvPr/>
        </p:nvCxnSpPr>
        <p:spPr>
          <a:xfrm>
            <a:off x="2956601" y="2968957"/>
            <a:ext cx="1146300" cy="72900"/>
          </a:xfrm>
          <a:prstGeom prst="straightConnector1">
            <a:avLst/>
          </a:prstGeom>
          <a:noFill/>
          <a:ln w="15875" cap="flat" cmpd="sng">
            <a:solidFill>
              <a:schemeClr val="dk1"/>
            </a:solidFill>
            <a:prstDash val="solid"/>
            <a:round/>
            <a:headEnd type="none" w="med" len="med"/>
            <a:tailEnd type="none" w="med" len="med"/>
          </a:ln>
        </p:spPr>
      </p:cxnSp>
      <p:cxnSp>
        <p:nvCxnSpPr>
          <p:cNvPr id="7376" name="Google Shape;7376;p64"/>
          <p:cNvCxnSpPr/>
          <p:nvPr/>
        </p:nvCxnSpPr>
        <p:spPr>
          <a:xfrm>
            <a:off x="3551238" y="3268663"/>
            <a:ext cx="130175" cy="84137"/>
          </a:xfrm>
          <a:prstGeom prst="straightConnector1">
            <a:avLst/>
          </a:prstGeom>
          <a:noFill/>
          <a:ln w="15875" cap="flat" cmpd="sng">
            <a:solidFill>
              <a:schemeClr val="dk1"/>
            </a:solidFill>
            <a:prstDash val="solid"/>
            <a:round/>
            <a:headEnd type="none" w="med" len="med"/>
            <a:tailEnd type="none" w="med" len="med"/>
          </a:ln>
        </p:spPr>
      </p:cxnSp>
      <p:cxnSp>
        <p:nvCxnSpPr>
          <p:cNvPr id="7377" name="Google Shape;7377;p64"/>
          <p:cNvCxnSpPr/>
          <p:nvPr/>
        </p:nvCxnSpPr>
        <p:spPr>
          <a:xfrm rot="10800000" flipH="1">
            <a:off x="3335338" y="3473450"/>
            <a:ext cx="263525" cy="46038"/>
          </a:xfrm>
          <a:prstGeom prst="straightConnector1">
            <a:avLst/>
          </a:prstGeom>
          <a:noFill/>
          <a:ln w="15875" cap="flat" cmpd="sng">
            <a:solidFill>
              <a:schemeClr val="dk1"/>
            </a:solidFill>
            <a:prstDash val="solid"/>
            <a:round/>
            <a:headEnd type="none" w="med" len="med"/>
            <a:tailEnd type="none" w="med" len="med"/>
          </a:ln>
        </p:spPr>
      </p:cxnSp>
      <p:cxnSp>
        <p:nvCxnSpPr>
          <p:cNvPr id="7378" name="Google Shape;7378;p64"/>
          <p:cNvCxnSpPr/>
          <p:nvPr/>
        </p:nvCxnSpPr>
        <p:spPr>
          <a:xfrm rot="10800000" flipH="1">
            <a:off x="3014663" y="3297238"/>
            <a:ext cx="209550" cy="109537"/>
          </a:xfrm>
          <a:prstGeom prst="straightConnector1">
            <a:avLst/>
          </a:prstGeom>
          <a:noFill/>
          <a:ln w="15875" cap="flat" cmpd="sng">
            <a:solidFill>
              <a:schemeClr val="dk1"/>
            </a:solidFill>
            <a:prstDash val="solid"/>
            <a:round/>
            <a:headEnd type="none" w="med" len="med"/>
            <a:tailEnd type="none" w="med" len="med"/>
          </a:ln>
        </p:spPr>
      </p:cxnSp>
      <p:cxnSp>
        <p:nvCxnSpPr>
          <p:cNvPr id="7379" name="Google Shape;7379;p64"/>
          <p:cNvCxnSpPr>
            <a:stCxn id="7380" idx="6"/>
          </p:cNvCxnSpPr>
          <p:nvPr/>
        </p:nvCxnSpPr>
        <p:spPr>
          <a:xfrm rot="10800000" flipH="1">
            <a:off x="2676525" y="3596507"/>
            <a:ext cx="222300" cy="98400"/>
          </a:xfrm>
          <a:prstGeom prst="straightConnector1">
            <a:avLst/>
          </a:prstGeom>
          <a:noFill/>
          <a:ln w="15875" cap="flat" cmpd="sng">
            <a:solidFill>
              <a:schemeClr val="dk1"/>
            </a:solidFill>
            <a:prstDash val="solid"/>
            <a:round/>
            <a:headEnd type="none" w="med" len="med"/>
            <a:tailEnd type="none" w="med" len="med"/>
          </a:ln>
        </p:spPr>
      </p:cxnSp>
      <p:cxnSp>
        <p:nvCxnSpPr>
          <p:cNvPr id="7381" name="Google Shape;7381;p64"/>
          <p:cNvCxnSpPr/>
          <p:nvPr/>
        </p:nvCxnSpPr>
        <p:spPr>
          <a:xfrm rot="10800000" flipH="1">
            <a:off x="3568700" y="3522663"/>
            <a:ext cx="273050" cy="254000"/>
          </a:xfrm>
          <a:prstGeom prst="straightConnector1">
            <a:avLst/>
          </a:prstGeom>
          <a:noFill/>
          <a:ln w="15875" cap="flat" cmpd="sng">
            <a:solidFill>
              <a:schemeClr val="dk1"/>
            </a:solidFill>
            <a:prstDash val="solid"/>
            <a:round/>
            <a:headEnd type="none" w="med" len="med"/>
            <a:tailEnd type="none" w="med" len="med"/>
          </a:ln>
        </p:spPr>
      </p:cxnSp>
      <p:cxnSp>
        <p:nvCxnSpPr>
          <p:cNvPr id="7382" name="Google Shape;7382;p64"/>
          <p:cNvCxnSpPr/>
          <p:nvPr/>
        </p:nvCxnSpPr>
        <p:spPr>
          <a:xfrm rot="10800000">
            <a:off x="4100513" y="3508375"/>
            <a:ext cx="387350" cy="125413"/>
          </a:xfrm>
          <a:prstGeom prst="straightConnector1">
            <a:avLst/>
          </a:prstGeom>
          <a:noFill/>
          <a:ln w="15875" cap="flat" cmpd="sng">
            <a:solidFill>
              <a:schemeClr val="dk1"/>
            </a:solidFill>
            <a:prstDash val="solid"/>
            <a:round/>
            <a:headEnd type="none" w="med" len="med"/>
            <a:tailEnd type="none" w="med" len="med"/>
          </a:ln>
        </p:spPr>
      </p:cxnSp>
      <p:cxnSp>
        <p:nvCxnSpPr>
          <p:cNvPr id="7383" name="Google Shape;7383;p64"/>
          <p:cNvCxnSpPr/>
          <p:nvPr/>
        </p:nvCxnSpPr>
        <p:spPr>
          <a:xfrm rot="10800000" flipH="1">
            <a:off x="4086225" y="3159125"/>
            <a:ext cx="307975" cy="198438"/>
          </a:xfrm>
          <a:prstGeom prst="straightConnector1">
            <a:avLst/>
          </a:prstGeom>
          <a:noFill/>
          <a:ln w="15875" cap="flat" cmpd="sng">
            <a:solidFill>
              <a:schemeClr val="dk1"/>
            </a:solidFill>
            <a:prstDash val="solid"/>
            <a:round/>
            <a:headEnd type="none" w="med" len="med"/>
            <a:tailEnd type="none" w="med" len="med"/>
          </a:ln>
        </p:spPr>
      </p:cxnSp>
      <p:cxnSp>
        <p:nvCxnSpPr>
          <p:cNvPr id="7384" name="Google Shape;7384;p64"/>
          <p:cNvCxnSpPr>
            <a:endCxn id="7385" idx="7"/>
          </p:cNvCxnSpPr>
          <p:nvPr/>
        </p:nvCxnSpPr>
        <p:spPr>
          <a:xfrm rot="10800000">
            <a:off x="2958188" y="3029282"/>
            <a:ext cx="246000" cy="87300"/>
          </a:xfrm>
          <a:prstGeom prst="straightConnector1">
            <a:avLst/>
          </a:prstGeom>
          <a:noFill/>
          <a:ln w="15875" cap="flat" cmpd="sng">
            <a:solidFill>
              <a:schemeClr val="dk1"/>
            </a:solidFill>
            <a:prstDash val="solid"/>
            <a:round/>
            <a:headEnd type="none" w="med" len="med"/>
            <a:tailEnd type="none" w="med" len="med"/>
          </a:ln>
        </p:spPr>
      </p:cxnSp>
      <p:sp>
        <p:nvSpPr>
          <p:cNvPr id="7386" name="Google Shape;7386;p64"/>
          <p:cNvSpPr txBox="1"/>
          <p:nvPr/>
        </p:nvSpPr>
        <p:spPr>
          <a:xfrm>
            <a:off x="1893888" y="3070225"/>
            <a:ext cx="1030287" cy="4365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A</a:t>
            </a:r>
            <a:endParaRPr/>
          </a:p>
        </p:txBody>
      </p:sp>
      <p:grpSp>
        <p:nvGrpSpPr>
          <p:cNvPr id="7387" name="Google Shape;7387;p64"/>
          <p:cNvGrpSpPr/>
          <p:nvPr/>
        </p:nvGrpSpPr>
        <p:grpSpPr>
          <a:xfrm>
            <a:off x="4360863" y="3562350"/>
            <a:ext cx="573087" cy="220663"/>
            <a:chOff x="1871277" y="1576300"/>
            <a:chExt cx="1128371" cy="437860"/>
          </a:xfrm>
        </p:grpSpPr>
        <p:sp>
          <p:nvSpPr>
            <p:cNvPr id="7388" name="Google Shape;7388;p64"/>
            <p:cNvSpPr/>
            <p:nvPr/>
          </p:nvSpPr>
          <p:spPr>
            <a:xfrm rot="10800000" flipH="1">
              <a:off x="1874402" y="1696002"/>
              <a:ext cx="112524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89" name="Google Shape;7389;p64"/>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90" name="Google Shape;7390;p64"/>
            <p:cNvSpPr/>
            <p:nvPr/>
          </p:nvSpPr>
          <p:spPr>
            <a:xfrm rot="10800000" flipH="1">
              <a:off x="1871277" y="1576300"/>
              <a:ext cx="112524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91" name="Google Shape;7391;p64"/>
            <p:cNvSpPr/>
            <p:nvPr/>
          </p:nvSpPr>
          <p:spPr>
            <a:xfrm>
              <a:off x="2158840" y="1673953"/>
              <a:ext cx="550120"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92" name="Google Shape;7392;p64"/>
            <p:cNvSpPr/>
            <p:nvPr/>
          </p:nvSpPr>
          <p:spPr>
            <a:xfrm>
              <a:off x="2102578" y="1633001"/>
              <a:ext cx="662645"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93" name="Google Shape;7393;p64"/>
            <p:cNvSpPr/>
            <p:nvPr/>
          </p:nvSpPr>
          <p:spPr>
            <a:xfrm>
              <a:off x="2537047" y="1727503"/>
              <a:ext cx="243803"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94" name="Google Shape;7394;p64"/>
            <p:cNvSpPr/>
            <p:nvPr/>
          </p:nvSpPr>
          <p:spPr>
            <a:xfrm>
              <a:off x="2090075" y="1730654"/>
              <a:ext cx="24067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395" name="Google Shape;7395;p64"/>
            <p:cNvCxnSpPr>
              <a:endCxn id="7390"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396" name="Google Shape;7396;p64"/>
            <p:cNvCxnSpPr/>
            <p:nvPr/>
          </p:nvCxnSpPr>
          <p:spPr>
            <a:xfrm rot="10800000">
              <a:off x="2996523" y="1733803"/>
              <a:ext cx="312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397" name="Google Shape;7397;p64"/>
          <p:cNvGrpSpPr/>
          <p:nvPr/>
        </p:nvGrpSpPr>
        <p:grpSpPr>
          <a:xfrm>
            <a:off x="3557588" y="3321050"/>
            <a:ext cx="571500" cy="220663"/>
            <a:chOff x="1871277" y="1576300"/>
            <a:chExt cx="1128371" cy="437860"/>
          </a:xfrm>
        </p:grpSpPr>
        <p:sp>
          <p:nvSpPr>
            <p:cNvPr id="7398" name="Google Shape;7398;p64"/>
            <p:cNvSpPr/>
            <p:nvPr/>
          </p:nvSpPr>
          <p:spPr>
            <a:xfrm rot="10800000" flipH="1">
              <a:off x="1874410" y="1696002"/>
              <a:ext cx="1125238"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99" name="Google Shape;7399;p64"/>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400" name="Google Shape;7400;p64"/>
            <p:cNvSpPr/>
            <p:nvPr/>
          </p:nvSpPr>
          <p:spPr>
            <a:xfrm rot="10800000" flipH="1">
              <a:off x="1871277" y="1576300"/>
              <a:ext cx="112523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401" name="Google Shape;7401;p64"/>
            <p:cNvSpPr/>
            <p:nvPr/>
          </p:nvSpPr>
          <p:spPr>
            <a:xfrm>
              <a:off x="2159638" y="1673953"/>
              <a:ext cx="548513"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402" name="Google Shape;7402;p64"/>
            <p:cNvSpPr/>
            <p:nvPr/>
          </p:nvSpPr>
          <p:spPr>
            <a:xfrm>
              <a:off x="2103220" y="1633001"/>
              <a:ext cx="661350"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03" name="Google Shape;7403;p64"/>
            <p:cNvSpPr/>
            <p:nvPr/>
          </p:nvSpPr>
          <p:spPr>
            <a:xfrm>
              <a:off x="2535762" y="1727503"/>
              <a:ext cx="244480"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04" name="Google Shape;7404;p64"/>
            <p:cNvSpPr/>
            <p:nvPr/>
          </p:nvSpPr>
          <p:spPr>
            <a:xfrm>
              <a:off x="2090682" y="1730654"/>
              <a:ext cx="241345"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405" name="Google Shape;7405;p64"/>
            <p:cNvCxnSpPr>
              <a:endCxn id="7400"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406" name="Google Shape;7406;p64"/>
            <p:cNvCxnSpPr/>
            <p:nvPr/>
          </p:nvCxnSpPr>
          <p:spPr>
            <a:xfrm rot="10800000">
              <a:off x="2996513" y="1733803"/>
              <a:ext cx="313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407" name="Google Shape;7407;p64"/>
          <p:cNvGrpSpPr/>
          <p:nvPr/>
        </p:nvGrpSpPr>
        <p:grpSpPr>
          <a:xfrm>
            <a:off x="3036888" y="3098800"/>
            <a:ext cx="573087" cy="219075"/>
            <a:chOff x="1871277" y="1576300"/>
            <a:chExt cx="1128371" cy="437860"/>
          </a:xfrm>
        </p:grpSpPr>
        <p:sp>
          <p:nvSpPr>
            <p:cNvPr id="7408" name="Google Shape;7408;p64"/>
            <p:cNvSpPr/>
            <p:nvPr/>
          </p:nvSpPr>
          <p:spPr>
            <a:xfrm rot="10800000" flipH="1">
              <a:off x="1874402" y="1693698"/>
              <a:ext cx="1125246" cy="32046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409" name="Google Shape;7409;p64"/>
            <p:cNvSpPr/>
            <p:nvPr/>
          </p:nvSpPr>
          <p:spPr>
            <a:xfrm>
              <a:off x="1871277" y="1738119"/>
              <a:ext cx="1128371" cy="11739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410" name="Google Shape;7410;p64"/>
            <p:cNvSpPr/>
            <p:nvPr/>
          </p:nvSpPr>
          <p:spPr>
            <a:xfrm rot="10800000" flipH="1">
              <a:off x="1871277" y="1576300"/>
              <a:ext cx="1125246" cy="3204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411" name="Google Shape;7411;p64"/>
            <p:cNvSpPr/>
            <p:nvPr/>
          </p:nvSpPr>
          <p:spPr>
            <a:xfrm>
              <a:off x="2158840" y="1674661"/>
              <a:ext cx="550120" cy="15864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412" name="Google Shape;7412;p64"/>
            <p:cNvSpPr/>
            <p:nvPr/>
          </p:nvSpPr>
          <p:spPr>
            <a:xfrm>
              <a:off x="2102578" y="1633412"/>
              <a:ext cx="662645" cy="1110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13" name="Google Shape;7413;p64"/>
            <p:cNvSpPr/>
            <p:nvPr/>
          </p:nvSpPr>
          <p:spPr>
            <a:xfrm>
              <a:off x="2537047" y="1728599"/>
              <a:ext cx="243803" cy="951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14" name="Google Shape;7414;p64"/>
            <p:cNvSpPr/>
            <p:nvPr/>
          </p:nvSpPr>
          <p:spPr>
            <a:xfrm>
              <a:off x="2090075" y="1728599"/>
              <a:ext cx="240677" cy="9836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415" name="Google Shape;7415;p64"/>
            <p:cNvCxnSpPr>
              <a:endCxn id="7410" idx="2"/>
            </p:cNvCxnSpPr>
            <p:nvPr/>
          </p:nvCxnSpPr>
          <p:spPr>
            <a:xfrm rot="10800000">
              <a:off x="1871277" y="1736532"/>
              <a:ext cx="30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416" name="Google Shape;7416;p64"/>
            <p:cNvCxnSpPr/>
            <p:nvPr/>
          </p:nvCxnSpPr>
          <p:spPr>
            <a:xfrm rot="10800000">
              <a:off x="2996523" y="1734945"/>
              <a:ext cx="3125" cy="12374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417" name="Google Shape;7417;p64"/>
          <p:cNvGrpSpPr/>
          <p:nvPr/>
        </p:nvGrpSpPr>
        <p:grpSpPr>
          <a:xfrm>
            <a:off x="2794000" y="3405188"/>
            <a:ext cx="573088" cy="219075"/>
            <a:chOff x="1871277" y="1576300"/>
            <a:chExt cx="1128371" cy="437860"/>
          </a:xfrm>
        </p:grpSpPr>
        <p:sp>
          <p:nvSpPr>
            <p:cNvPr id="7418" name="Google Shape;7418;p64"/>
            <p:cNvSpPr/>
            <p:nvPr/>
          </p:nvSpPr>
          <p:spPr>
            <a:xfrm rot="10800000" flipH="1">
              <a:off x="1874404" y="1693696"/>
              <a:ext cx="1125244" cy="3204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419" name="Google Shape;7419;p64"/>
            <p:cNvSpPr/>
            <p:nvPr/>
          </p:nvSpPr>
          <p:spPr>
            <a:xfrm>
              <a:off x="1871277" y="1738117"/>
              <a:ext cx="1128371" cy="117398"/>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420" name="Google Shape;7420;p64"/>
            <p:cNvSpPr/>
            <p:nvPr/>
          </p:nvSpPr>
          <p:spPr>
            <a:xfrm rot="10800000" flipH="1">
              <a:off x="1871277" y="1576300"/>
              <a:ext cx="1125244" cy="32046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421" name="Google Shape;7421;p64"/>
            <p:cNvSpPr/>
            <p:nvPr/>
          </p:nvSpPr>
          <p:spPr>
            <a:xfrm>
              <a:off x="2158839" y="1674659"/>
              <a:ext cx="550119" cy="15864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422" name="Google Shape;7422;p64"/>
            <p:cNvSpPr/>
            <p:nvPr/>
          </p:nvSpPr>
          <p:spPr>
            <a:xfrm>
              <a:off x="2102577" y="1633412"/>
              <a:ext cx="662644" cy="11105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23" name="Google Shape;7423;p64"/>
            <p:cNvSpPr/>
            <p:nvPr/>
          </p:nvSpPr>
          <p:spPr>
            <a:xfrm>
              <a:off x="2537048" y="1728599"/>
              <a:ext cx="243803" cy="951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24" name="Google Shape;7424;p64"/>
            <p:cNvSpPr/>
            <p:nvPr/>
          </p:nvSpPr>
          <p:spPr>
            <a:xfrm>
              <a:off x="2090075" y="1728599"/>
              <a:ext cx="240678" cy="9835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425" name="Google Shape;7425;p64"/>
            <p:cNvCxnSpPr>
              <a:endCxn id="7420" idx="2"/>
            </p:cNvCxnSpPr>
            <p:nvPr/>
          </p:nvCxnSpPr>
          <p:spPr>
            <a:xfrm rot="10800000">
              <a:off x="1871277" y="1736531"/>
              <a:ext cx="30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426" name="Google Shape;7426;p64"/>
            <p:cNvCxnSpPr/>
            <p:nvPr/>
          </p:nvCxnSpPr>
          <p:spPr>
            <a:xfrm rot="10800000">
              <a:off x="2996521" y="1734945"/>
              <a:ext cx="3127" cy="12374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427" name="Google Shape;7427;p64"/>
          <p:cNvGrpSpPr/>
          <p:nvPr/>
        </p:nvGrpSpPr>
        <p:grpSpPr>
          <a:xfrm>
            <a:off x="3341688" y="3759200"/>
            <a:ext cx="573087" cy="220663"/>
            <a:chOff x="1871277" y="1576300"/>
            <a:chExt cx="1128371" cy="437860"/>
          </a:xfrm>
        </p:grpSpPr>
        <p:sp>
          <p:nvSpPr>
            <p:cNvPr id="7428" name="Google Shape;7428;p64"/>
            <p:cNvSpPr/>
            <p:nvPr/>
          </p:nvSpPr>
          <p:spPr>
            <a:xfrm rot="10800000" flipH="1">
              <a:off x="1874402" y="1696002"/>
              <a:ext cx="112524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429" name="Google Shape;7429;p64"/>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430" name="Google Shape;7430;p64"/>
            <p:cNvSpPr/>
            <p:nvPr/>
          </p:nvSpPr>
          <p:spPr>
            <a:xfrm rot="10800000" flipH="1">
              <a:off x="1871277" y="1576300"/>
              <a:ext cx="112524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431" name="Google Shape;7431;p64"/>
            <p:cNvSpPr/>
            <p:nvPr/>
          </p:nvSpPr>
          <p:spPr>
            <a:xfrm>
              <a:off x="2158840" y="1673953"/>
              <a:ext cx="550120"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432" name="Google Shape;7432;p64"/>
            <p:cNvSpPr/>
            <p:nvPr/>
          </p:nvSpPr>
          <p:spPr>
            <a:xfrm>
              <a:off x="2102578" y="1633001"/>
              <a:ext cx="662645"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33" name="Google Shape;7433;p64"/>
            <p:cNvSpPr/>
            <p:nvPr/>
          </p:nvSpPr>
          <p:spPr>
            <a:xfrm>
              <a:off x="2537047" y="1727503"/>
              <a:ext cx="243803"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34" name="Google Shape;7434;p64"/>
            <p:cNvSpPr/>
            <p:nvPr/>
          </p:nvSpPr>
          <p:spPr>
            <a:xfrm>
              <a:off x="2090075" y="1730654"/>
              <a:ext cx="24067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435" name="Google Shape;7435;p64"/>
            <p:cNvCxnSpPr>
              <a:endCxn id="7430"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436" name="Google Shape;7436;p64"/>
            <p:cNvCxnSpPr/>
            <p:nvPr/>
          </p:nvCxnSpPr>
          <p:spPr>
            <a:xfrm rot="10800000">
              <a:off x="2996523" y="1733803"/>
              <a:ext cx="312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437" name="Google Shape;7437;p64"/>
          <p:cNvGrpSpPr/>
          <p:nvPr/>
        </p:nvGrpSpPr>
        <p:grpSpPr>
          <a:xfrm>
            <a:off x="2105025" y="3614738"/>
            <a:ext cx="573088" cy="220662"/>
            <a:chOff x="1871277" y="1576300"/>
            <a:chExt cx="1128371" cy="437860"/>
          </a:xfrm>
        </p:grpSpPr>
        <p:sp>
          <p:nvSpPr>
            <p:cNvPr id="7438" name="Google Shape;7438;p64"/>
            <p:cNvSpPr/>
            <p:nvPr/>
          </p:nvSpPr>
          <p:spPr>
            <a:xfrm rot="10800000" flipH="1">
              <a:off x="1874404" y="1696003"/>
              <a:ext cx="1125244" cy="31815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439" name="Google Shape;7439;p64"/>
            <p:cNvSpPr/>
            <p:nvPr/>
          </p:nvSpPr>
          <p:spPr>
            <a:xfrm>
              <a:off x="1871277" y="1740104"/>
              <a:ext cx="1128371" cy="11655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80" name="Google Shape;7380;p64"/>
            <p:cNvSpPr/>
            <p:nvPr/>
          </p:nvSpPr>
          <p:spPr>
            <a:xfrm rot="10800000" flipH="1">
              <a:off x="1871277" y="1576300"/>
              <a:ext cx="1125244" cy="31815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440" name="Google Shape;7440;p64"/>
            <p:cNvSpPr/>
            <p:nvPr/>
          </p:nvSpPr>
          <p:spPr>
            <a:xfrm>
              <a:off x="2158839" y="1673951"/>
              <a:ext cx="550119" cy="1606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441" name="Google Shape;7441;p64"/>
            <p:cNvSpPr/>
            <p:nvPr/>
          </p:nvSpPr>
          <p:spPr>
            <a:xfrm>
              <a:off x="2102577" y="1633001"/>
              <a:ext cx="662644" cy="1102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42" name="Google Shape;7442;p64"/>
            <p:cNvSpPr/>
            <p:nvPr/>
          </p:nvSpPr>
          <p:spPr>
            <a:xfrm>
              <a:off x="2537048" y="1727504"/>
              <a:ext cx="243803" cy="9765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43" name="Google Shape;7443;p64"/>
            <p:cNvSpPr/>
            <p:nvPr/>
          </p:nvSpPr>
          <p:spPr>
            <a:xfrm>
              <a:off x="2090075" y="1730653"/>
              <a:ext cx="240678" cy="9765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444" name="Google Shape;7444;p64"/>
            <p:cNvCxnSpPr>
              <a:endCxn id="7380"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445" name="Google Shape;7445;p64"/>
            <p:cNvCxnSpPr/>
            <p:nvPr/>
          </p:nvCxnSpPr>
          <p:spPr>
            <a:xfrm rot="10800000">
              <a:off x="2996521" y="1733804"/>
              <a:ext cx="3127" cy="12285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7446" name="Google Shape;7446;p64"/>
          <p:cNvSpPr txBox="1">
            <a:spLocks noGrp="1"/>
          </p:cNvSpPr>
          <p:nvPr>
            <p:ph type="title" idx="4294967295"/>
          </p:nvPr>
        </p:nvSpPr>
        <p:spPr>
          <a:xfrm>
            <a:off x="255588" y="165100"/>
            <a:ext cx="8096250" cy="6508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Internet structure: network of networks</a:t>
            </a:r>
            <a:endParaRPr/>
          </a:p>
        </p:txBody>
      </p:sp>
      <p:pic>
        <p:nvPicPr>
          <p:cNvPr id="7447" name="Google Shape;7447;p64" descr="underline_base"/>
          <p:cNvPicPr preferRelativeResize="0"/>
          <p:nvPr/>
        </p:nvPicPr>
        <p:blipFill rotWithShape="1">
          <a:blip r:embed="rId3">
            <a:alphaModFix/>
          </a:blip>
          <a:srcRect/>
          <a:stretch/>
        </p:blipFill>
        <p:spPr>
          <a:xfrm>
            <a:off x="327025" y="674688"/>
            <a:ext cx="7769225" cy="173037"/>
          </a:xfrm>
          <a:prstGeom prst="rect">
            <a:avLst/>
          </a:prstGeom>
          <a:noFill/>
          <a:ln>
            <a:noFill/>
          </a:ln>
        </p:spPr>
      </p:pic>
      <p:grpSp>
        <p:nvGrpSpPr>
          <p:cNvPr id="7448" name="Google Shape;7448;p64"/>
          <p:cNvGrpSpPr/>
          <p:nvPr/>
        </p:nvGrpSpPr>
        <p:grpSpPr>
          <a:xfrm>
            <a:off x="1825625" y="2241550"/>
            <a:ext cx="647700" cy="417513"/>
            <a:chOff x="3053396" y="4304255"/>
            <a:chExt cx="648422" cy="418253"/>
          </a:xfrm>
        </p:grpSpPr>
        <p:sp>
          <p:nvSpPr>
            <p:cNvPr id="7449" name="Google Shape;7449;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50" name="Google Shape;7450;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51" name="Google Shape;7451;p64"/>
          <p:cNvGrpSpPr/>
          <p:nvPr/>
        </p:nvGrpSpPr>
        <p:grpSpPr>
          <a:xfrm>
            <a:off x="669925" y="3041650"/>
            <a:ext cx="647700" cy="417513"/>
            <a:chOff x="3053396" y="4304255"/>
            <a:chExt cx="648422" cy="418253"/>
          </a:xfrm>
        </p:grpSpPr>
        <p:sp>
          <p:nvSpPr>
            <p:cNvPr id="7452" name="Google Shape;7452;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53" name="Google Shape;7453;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54" name="Google Shape;7454;p64"/>
          <p:cNvGrpSpPr/>
          <p:nvPr/>
        </p:nvGrpSpPr>
        <p:grpSpPr>
          <a:xfrm>
            <a:off x="6334125" y="2495550"/>
            <a:ext cx="649288" cy="417513"/>
            <a:chOff x="3053396" y="4304255"/>
            <a:chExt cx="648422" cy="418253"/>
          </a:xfrm>
        </p:grpSpPr>
        <p:sp>
          <p:nvSpPr>
            <p:cNvPr id="7455" name="Google Shape;7455;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56" name="Google Shape;7456;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57" name="Google Shape;7457;p64"/>
          <p:cNvGrpSpPr/>
          <p:nvPr/>
        </p:nvGrpSpPr>
        <p:grpSpPr>
          <a:xfrm>
            <a:off x="1241425" y="5353050"/>
            <a:ext cx="647700" cy="417513"/>
            <a:chOff x="3053396" y="4304255"/>
            <a:chExt cx="648422" cy="418253"/>
          </a:xfrm>
        </p:grpSpPr>
        <p:sp>
          <p:nvSpPr>
            <p:cNvPr id="7458" name="Google Shape;7458;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59" name="Google Shape;7459;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60" name="Google Shape;7460;p64"/>
          <p:cNvGrpSpPr/>
          <p:nvPr/>
        </p:nvGrpSpPr>
        <p:grpSpPr>
          <a:xfrm>
            <a:off x="822325" y="4730750"/>
            <a:ext cx="647700" cy="417513"/>
            <a:chOff x="3053396" y="4304255"/>
            <a:chExt cx="648422" cy="418253"/>
          </a:xfrm>
        </p:grpSpPr>
        <p:sp>
          <p:nvSpPr>
            <p:cNvPr id="7461" name="Google Shape;7461;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62" name="Google Shape;7462;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63" name="Google Shape;7463;p64"/>
          <p:cNvGrpSpPr/>
          <p:nvPr/>
        </p:nvGrpSpPr>
        <p:grpSpPr>
          <a:xfrm>
            <a:off x="593725" y="4070350"/>
            <a:ext cx="647700" cy="417513"/>
            <a:chOff x="3053396" y="4304255"/>
            <a:chExt cx="648422" cy="418253"/>
          </a:xfrm>
        </p:grpSpPr>
        <p:sp>
          <p:nvSpPr>
            <p:cNvPr id="7464" name="Google Shape;7464;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65" name="Google Shape;7465;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66" name="Google Shape;7466;p64"/>
          <p:cNvGrpSpPr/>
          <p:nvPr/>
        </p:nvGrpSpPr>
        <p:grpSpPr>
          <a:xfrm>
            <a:off x="7083425" y="2927350"/>
            <a:ext cx="649288" cy="417513"/>
            <a:chOff x="3053396" y="4304255"/>
            <a:chExt cx="648422" cy="418253"/>
          </a:xfrm>
        </p:grpSpPr>
        <p:sp>
          <p:nvSpPr>
            <p:cNvPr id="7467" name="Google Shape;7467;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68" name="Google Shape;7468;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69" name="Google Shape;7469;p64"/>
          <p:cNvGrpSpPr/>
          <p:nvPr/>
        </p:nvGrpSpPr>
        <p:grpSpPr>
          <a:xfrm>
            <a:off x="3425825" y="2000250"/>
            <a:ext cx="649288" cy="417513"/>
            <a:chOff x="3053396" y="4304255"/>
            <a:chExt cx="648422" cy="418253"/>
          </a:xfrm>
        </p:grpSpPr>
        <p:sp>
          <p:nvSpPr>
            <p:cNvPr id="7470" name="Google Shape;7470;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71" name="Google Shape;7471;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72" name="Google Shape;7472;p64"/>
          <p:cNvGrpSpPr/>
          <p:nvPr/>
        </p:nvGrpSpPr>
        <p:grpSpPr>
          <a:xfrm>
            <a:off x="1050925" y="2647950"/>
            <a:ext cx="647700" cy="417513"/>
            <a:chOff x="3053396" y="4304255"/>
            <a:chExt cx="648422" cy="418253"/>
          </a:xfrm>
        </p:grpSpPr>
        <p:sp>
          <p:nvSpPr>
            <p:cNvPr id="7473" name="Google Shape;7473;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74" name="Google Shape;7474;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75" name="Google Shape;7475;p64"/>
          <p:cNvGrpSpPr/>
          <p:nvPr/>
        </p:nvGrpSpPr>
        <p:grpSpPr>
          <a:xfrm>
            <a:off x="4340225" y="1974850"/>
            <a:ext cx="649288" cy="417513"/>
            <a:chOff x="3053396" y="4304255"/>
            <a:chExt cx="648422" cy="418253"/>
          </a:xfrm>
        </p:grpSpPr>
        <p:sp>
          <p:nvSpPr>
            <p:cNvPr id="7476" name="Google Shape;7476;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77" name="Google Shape;7477;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78" name="Google Shape;7478;p64"/>
          <p:cNvGrpSpPr/>
          <p:nvPr/>
        </p:nvGrpSpPr>
        <p:grpSpPr>
          <a:xfrm>
            <a:off x="7400925" y="5607050"/>
            <a:ext cx="649288" cy="417513"/>
            <a:chOff x="3053396" y="4304255"/>
            <a:chExt cx="648422" cy="418253"/>
          </a:xfrm>
        </p:grpSpPr>
        <p:sp>
          <p:nvSpPr>
            <p:cNvPr id="7479" name="Google Shape;7479;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80" name="Google Shape;7480;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81" name="Google Shape;7481;p64"/>
          <p:cNvGrpSpPr/>
          <p:nvPr/>
        </p:nvGrpSpPr>
        <p:grpSpPr>
          <a:xfrm>
            <a:off x="8239125" y="4959350"/>
            <a:ext cx="649288" cy="417513"/>
            <a:chOff x="3053396" y="4304255"/>
            <a:chExt cx="648422" cy="418253"/>
          </a:xfrm>
        </p:grpSpPr>
        <p:sp>
          <p:nvSpPr>
            <p:cNvPr id="7482" name="Google Shape;7482;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83" name="Google Shape;7483;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84" name="Google Shape;7484;p64"/>
          <p:cNvGrpSpPr/>
          <p:nvPr/>
        </p:nvGrpSpPr>
        <p:grpSpPr>
          <a:xfrm>
            <a:off x="5165725" y="5848350"/>
            <a:ext cx="649288" cy="417513"/>
            <a:chOff x="3053396" y="4304255"/>
            <a:chExt cx="648422" cy="418253"/>
          </a:xfrm>
        </p:grpSpPr>
        <p:sp>
          <p:nvSpPr>
            <p:cNvPr id="7485" name="Google Shape;7485;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86" name="Google Shape;7486;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87" name="Google Shape;7487;p64"/>
          <p:cNvGrpSpPr/>
          <p:nvPr/>
        </p:nvGrpSpPr>
        <p:grpSpPr>
          <a:xfrm>
            <a:off x="4251325" y="5988050"/>
            <a:ext cx="649288" cy="417513"/>
            <a:chOff x="3053396" y="4304255"/>
            <a:chExt cx="648422" cy="418253"/>
          </a:xfrm>
        </p:grpSpPr>
        <p:sp>
          <p:nvSpPr>
            <p:cNvPr id="7488" name="Google Shape;7488;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89" name="Google Shape;7489;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490" name="Google Shape;7490;p64"/>
          <p:cNvGrpSpPr/>
          <p:nvPr/>
        </p:nvGrpSpPr>
        <p:grpSpPr>
          <a:xfrm>
            <a:off x="3032125" y="5835650"/>
            <a:ext cx="649288" cy="417513"/>
            <a:chOff x="3053396" y="4304255"/>
            <a:chExt cx="648422" cy="418253"/>
          </a:xfrm>
        </p:grpSpPr>
        <p:sp>
          <p:nvSpPr>
            <p:cNvPr id="7491" name="Google Shape;7491;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92" name="Google Shape;7492;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
        <p:nvSpPr>
          <p:cNvPr id="7493" name="Google Shape;7493;p64"/>
          <p:cNvSpPr txBox="1"/>
          <p:nvPr/>
        </p:nvSpPr>
        <p:spPr>
          <a:xfrm rot="1053502">
            <a:off x="5440363" y="1900238"/>
            <a:ext cx="542925"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494" name="Google Shape;7494;p64"/>
          <p:cNvSpPr txBox="1"/>
          <p:nvPr/>
        </p:nvSpPr>
        <p:spPr>
          <a:xfrm rot="2829263">
            <a:off x="7726362" y="3373438"/>
            <a:ext cx="544513" cy="522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495" name="Google Shape;7495;p64"/>
          <p:cNvSpPr txBox="1"/>
          <p:nvPr/>
        </p:nvSpPr>
        <p:spPr>
          <a:xfrm rot="9845918">
            <a:off x="6394450" y="5884863"/>
            <a:ext cx="544513"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496" name="Google Shape;7496;p64"/>
          <p:cNvSpPr txBox="1"/>
          <p:nvPr/>
        </p:nvSpPr>
        <p:spPr>
          <a:xfrm rot="-9948738">
            <a:off x="2027238" y="5789613"/>
            <a:ext cx="542925"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497" name="Google Shape;7497;p64"/>
          <p:cNvSpPr txBox="1"/>
          <p:nvPr/>
        </p:nvSpPr>
        <p:spPr>
          <a:xfrm rot="-4992697">
            <a:off x="440532" y="3482181"/>
            <a:ext cx="54451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498" name="Google Shape;7498;p64"/>
          <p:cNvSpPr txBox="1"/>
          <p:nvPr/>
        </p:nvSpPr>
        <p:spPr>
          <a:xfrm rot="-1017263">
            <a:off x="2627313" y="1849438"/>
            <a:ext cx="542925"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cxnSp>
        <p:nvCxnSpPr>
          <p:cNvPr id="7499" name="Google Shape;7499;p64"/>
          <p:cNvCxnSpPr/>
          <p:nvPr/>
        </p:nvCxnSpPr>
        <p:spPr>
          <a:xfrm>
            <a:off x="2382838" y="2609850"/>
            <a:ext cx="238125" cy="261938"/>
          </a:xfrm>
          <a:prstGeom prst="straightConnector1">
            <a:avLst/>
          </a:prstGeom>
          <a:noFill/>
          <a:ln w="9525" cap="flat" cmpd="sng">
            <a:solidFill>
              <a:schemeClr val="dk1"/>
            </a:solidFill>
            <a:prstDash val="solid"/>
            <a:round/>
            <a:headEnd type="none" w="med" len="med"/>
            <a:tailEnd type="none" w="med" len="med"/>
          </a:ln>
        </p:spPr>
      </p:cxnSp>
      <p:cxnSp>
        <p:nvCxnSpPr>
          <p:cNvPr id="7500" name="Google Shape;7500;p64"/>
          <p:cNvCxnSpPr>
            <a:endCxn id="7375" idx="2"/>
          </p:cNvCxnSpPr>
          <p:nvPr/>
        </p:nvCxnSpPr>
        <p:spPr>
          <a:xfrm>
            <a:off x="1638250" y="2850469"/>
            <a:ext cx="831900" cy="61800"/>
          </a:xfrm>
          <a:prstGeom prst="straightConnector1">
            <a:avLst/>
          </a:prstGeom>
          <a:noFill/>
          <a:ln w="9525" cap="flat" cmpd="sng">
            <a:solidFill>
              <a:schemeClr val="dk1"/>
            </a:solidFill>
            <a:prstDash val="solid"/>
            <a:round/>
            <a:headEnd type="none" w="med" len="med"/>
            <a:tailEnd type="none" w="med" len="med"/>
          </a:ln>
        </p:spPr>
      </p:cxnSp>
      <p:cxnSp>
        <p:nvCxnSpPr>
          <p:cNvPr id="7501" name="Google Shape;7501;p64"/>
          <p:cNvCxnSpPr/>
          <p:nvPr/>
        </p:nvCxnSpPr>
        <p:spPr>
          <a:xfrm rot="10800000" flipH="1">
            <a:off x="1235075" y="2973388"/>
            <a:ext cx="1303338" cy="277812"/>
          </a:xfrm>
          <a:prstGeom prst="straightConnector1">
            <a:avLst/>
          </a:prstGeom>
          <a:noFill/>
          <a:ln w="9525" cap="flat" cmpd="sng">
            <a:solidFill>
              <a:schemeClr val="dk1"/>
            </a:solidFill>
            <a:prstDash val="solid"/>
            <a:round/>
            <a:headEnd type="none" w="med" len="med"/>
            <a:tailEnd type="none" w="med" len="med"/>
          </a:ln>
        </p:spPr>
      </p:cxnSp>
      <p:cxnSp>
        <p:nvCxnSpPr>
          <p:cNvPr id="7502" name="Google Shape;7502;p64"/>
          <p:cNvCxnSpPr/>
          <p:nvPr/>
        </p:nvCxnSpPr>
        <p:spPr>
          <a:xfrm>
            <a:off x="3916363" y="2411413"/>
            <a:ext cx="307975" cy="573087"/>
          </a:xfrm>
          <a:prstGeom prst="straightConnector1">
            <a:avLst/>
          </a:prstGeom>
          <a:noFill/>
          <a:ln w="9525" cap="flat" cmpd="sng">
            <a:solidFill>
              <a:schemeClr val="dk1"/>
            </a:solidFill>
            <a:prstDash val="solid"/>
            <a:round/>
            <a:headEnd type="none" w="med" len="med"/>
            <a:tailEnd type="none" w="med" len="med"/>
          </a:ln>
        </p:spPr>
      </p:cxnSp>
      <p:cxnSp>
        <p:nvCxnSpPr>
          <p:cNvPr id="7503" name="Google Shape;7503;p64"/>
          <p:cNvCxnSpPr/>
          <p:nvPr/>
        </p:nvCxnSpPr>
        <p:spPr>
          <a:xfrm flipH="1">
            <a:off x="4425950" y="2389188"/>
            <a:ext cx="384175" cy="579437"/>
          </a:xfrm>
          <a:prstGeom prst="straightConnector1">
            <a:avLst/>
          </a:prstGeom>
          <a:noFill/>
          <a:ln w="9525" cap="flat" cmpd="sng">
            <a:solidFill>
              <a:schemeClr val="dk1"/>
            </a:solidFill>
            <a:prstDash val="solid"/>
            <a:round/>
            <a:headEnd type="none" w="med" len="med"/>
            <a:tailEnd type="none" w="med" len="med"/>
          </a:ln>
        </p:spPr>
      </p:cxnSp>
      <p:cxnSp>
        <p:nvCxnSpPr>
          <p:cNvPr id="7504" name="Google Shape;7504;p64"/>
          <p:cNvCxnSpPr/>
          <p:nvPr/>
        </p:nvCxnSpPr>
        <p:spPr>
          <a:xfrm>
            <a:off x="6770688" y="2900363"/>
            <a:ext cx="215900" cy="1046162"/>
          </a:xfrm>
          <a:prstGeom prst="straightConnector1">
            <a:avLst/>
          </a:prstGeom>
          <a:noFill/>
          <a:ln w="9525" cap="flat" cmpd="sng">
            <a:solidFill>
              <a:schemeClr val="dk1"/>
            </a:solidFill>
            <a:prstDash val="solid"/>
            <a:round/>
            <a:headEnd type="none" w="med" len="med"/>
            <a:tailEnd type="none" w="med" len="med"/>
          </a:ln>
        </p:spPr>
      </p:cxnSp>
      <p:cxnSp>
        <p:nvCxnSpPr>
          <p:cNvPr id="7505" name="Google Shape;7505;p64"/>
          <p:cNvCxnSpPr/>
          <p:nvPr/>
        </p:nvCxnSpPr>
        <p:spPr>
          <a:xfrm flipH="1">
            <a:off x="7137400" y="3251200"/>
            <a:ext cx="241300" cy="692150"/>
          </a:xfrm>
          <a:prstGeom prst="straightConnector1">
            <a:avLst/>
          </a:prstGeom>
          <a:noFill/>
          <a:ln w="9525" cap="flat" cmpd="sng">
            <a:solidFill>
              <a:schemeClr val="dk1"/>
            </a:solidFill>
            <a:prstDash val="solid"/>
            <a:round/>
            <a:headEnd type="none" w="med" len="med"/>
            <a:tailEnd type="none" w="med" len="med"/>
          </a:ln>
        </p:spPr>
      </p:cxnSp>
      <p:cxnSp>
        <p:nvCxnSpPr>
          <p:cNvPr id="7506" name="Google Shape;7506;p64"/>
          <p:cNvCxnSpPr/>
          <p:nvPr/>
        </p:nvCxnSpPr>
        <p:spPr>
          <a:xfrm rot="10800000">
            <a:off x="7454900" y="4573588"/>
            <a:ext cx="796925" cy="614362"/>
          </a:xfrm>
          <a:prstGeom prst="straightConnector1">
            <a:avLst/>
          </a:prstGeom>
          <a:noFill/>
          <a:ln w="9525" cap="flat" cmpd="sng">
            <a:solidFill>
              <a:schemeClr val="dk1"/>
            </a:solidFill>
            <a:prstDash val="solid"/>
            <a:round/>
            <a:headEnd type="none" w="med" len="med"/>
            <a:tailEnd type="none" w="med" len="med"/>
          </a:ln>
        </p:spPr>
      </p:cxnSp>
      <p:cxnSp>
        <p:nvCxnSpPr>
          <p:cNvPr id="7507" name="Google Shape;7507;p64"/>
          <p:cNvCxnSpPr>
            <a:stCxn id="7485" idx="0"/>
          </p:cNvCxnSpPr>
          <p:nvPr/>
        </p:nvCxnSpPr>
        <p:spPr>
          <a:xfrm rot="10800000">
            <a:off x="5319863" y="4694300"/>
            <a:ext cx="285600" cy="1160400"/>
          </a:xfrm>
          <a:prstGeom prst="straightConnector1">
            <a:avLst/>
          </a:prstGeom>
          <a:noFill/>
          <a:ln w="9525" cap="flat" cmpd="sng">
            <a:solidFill>
              <a:schemeClr val="dk1"/>
            </a:solidFill>
            <a:prstDash val="solid"/>
            <a:round/>
            <a:headEnd type="none" w="med" len="med"/>
            <a:tailEnd type="none" w="med" len="med"/>
          </a:ln>
        </p:spPr>
      </p:cxnSp>
      <p:cxnSp>
        <p:nvCxnSpPr>
          <p:cNvPr id="7508" name="Google Shape;7508;p64"/>
          <p:cNvCxnSpPr/>
          <p:nvPr/>
        </p:nvCxnSpPr>
        <p:spPr>
          <a:xfrm rot="10800000">
            <a:off x="4068763" y="5045075"/>
            <a:ext cx="371475" cy="973138"/>
          </a:xfrm>
          <a:prstGeom prst="straightConnector1">
            <a:avLst/>
          </a:prstGeom>
          <a:noFill/>
          <a:ln w="9525" cap="flat" cmpd="sng">
            <a:solidFill>
              <a:schemeClr val="dk1"/>
            </a:solidFill>
            <a:prstDash val="solid"/>
            <a:round/>
            <a:headEnd type="none" w="med" len="med"/>
            <a:tailEnd type="none" w="med" len="med"/>
          </a:ln>
        </p:spPr>
      </p:cxnSp>
      <p:cxnSp>
        <p:nvCxnSpPr>
          <p:cNvPr id="7509" name="Google Shape;7509;p64"/>
          <p:cNvCxnSpPr>
            <a:stCxn id="7492" idx="0"/>
          </p:cNvCxnSpPr>
          <p:nvPr/>
        </p:nvCxnSpPr>
        <p:spPr>
          <a:xfrm rot="10800000">
            <a:off x="3144629" y="5192519"/>
            <a:ext cx="244500" cy="662100"/>
          </a:xfrm>
          <a:prstGeom prst="straightConnector1">
            <a:avLst/>
          </a:prstGeom>
          <a:noFill/>
          <a:ln w="9525" cap="flat" cmpd="sng">
            <a:solidFill>
              <a:schemeClr val="dk1"/>
            </a:solidFill>
            <a:prstDash val="solid"/>
            <a:round/>
            <a:headEnd type="none" w="med" len="med"/>
            <a:tailEnd type="none" w="med" len="med"/>
          </a:ln>
        </p:spPr>
      </p:cxnSp>
      <p:cxnSp>
        <p:nvCxnSpPr>
          <p:cNvPr id="7510" name="Google Shape;7510;p64"/>
          <p:cNvCxnSpPr/>
          <p:nvPr/>
        </p:nvCxnSpPr>
        <p:spPr>
          <a:xfrm rot="10800000" flipH="1">
            <a:off x="1790700" y="5160963"/>
            <a:ext cx="401638" cy="209550"/>
          </a:xfrm>
          <a:prstGeom prst="straightConnector1">
            <a:avLst/>
          </a:prstGeom>
          <a:noFill/>
          <a:ln w="9525" cap="flat" cmpd="sng">
            <a:solidFill>
              <a:schemeClr val="dk1"/>
            </a:solidFill>
            <a:prstDash val="solid"/>
            <a:round/>
            <a:headEnd type="none" w="med" len="med"/>
            <a:tailEnd type="none" w="med" len="med"/>
          </a:ln>
        </p:spPr>
      </p:cxnSp>
      <p:cxnSp>
        <p:nvCxnSpPr>
          <p:cNvPr id="7511" name="Google Shape;7511;p64"/>
          <p:cNvCxnSpPr>
            <a:endCxn id="7274" idx="2"/>
          </p:cNvCxnSpPr>
          <p:nvPr/>
        </p:nvCxnSpPr>
        <p:spPr>
          <a:xfrm>
            <a:off x="1384250" y="5017381"/>
            <a:ext cx="450900" cy="115800"/>
          </a:xfrm>
          <a:prstGeom prst="straightConnector1">
            <a:avLst/>
          </a:prstGeom>
          <a:noFill/>
          <a:ln w="9525" cap="flat" cmpd="sng">
            <a:solidFill>
              <a:schemeClr val="dk1"/>
            </a:solidFill>
            <a:prstDash val="solid"/>
            <a:round/>
            <a:headEnd type="none" w="med" len="med"/>
            <a:tailEnd type="none" w="med" len="med"/>
          </a:ln>
        </p:spPr>
      </p:cxnSp>
      <p:cxnSp>
        <p:nvCxnSpPr>
          <p:cNvPr id="7512" name="Google Shape;7512;p64"/>
          <p:cNvCxnSpPr/>
          <p:nvPr/>
        </p:nvCxnSpPr>
        <p:spPr>
          <a:xfrm>
            <a:off x="1155700" y="4376738"/>
            <a:ext cx="996950" cy="4762"/>
          </a:xfrm>
          <a:prstGeom prst="straightConnector1">
            <a:avLst/>
          </a:prstGeom>
          <a:noFill/>
          <a:ln w="9525" cap="flat" cmpd="sng">
            <a:solidFill>
              <a:schemeClr val="dk1"/>
            </a:solidFill>
            <a:prstDash val="solid"/>
            <a:round/>
            <a:headEnd type="none" w="med" len="med"/>
            <a:tailEnd type="none" w="med" len="med"/>
          </a:ln>
        </p:spPr>
      </p:cxnSp>
      <p:sp>
        <p:nvSpPr>
          <p:cNvPr id="7513" name="Google Shape;7513;p6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7514" name="Google Shape;7514;p6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64</a:t>
            </a:fld>
            <a:endParaRPr sz="1200">
              <a:solidFill>
                <a:schemeClr val="dk1"/>
              </a:solidFill>
              <a:latin typeface="Tahoma"/>
              <a:ea typeface="Tahoma"/>
              <a:cs typeface="Tahoma"/>
              <a:sym typeface="Tahoma"/>
            </a:endParaRPr>
          </a:p>
        </p:txBody>
      </p:sp>
      <p:grpSp>
        <p:nvGrpSpPr>
          <p:cNvPr id="7515" name="Google Shape;7515;p64"/>
          <p:cNvGrpSpPr/>
          <p:nvPr/>
        </p:nvGrpSpPr>
        <p:grpSpPr>
          <a:xfrm>
            <a:off x="6818313" y="3868738"/>
            <a:ext cx="530225" cy="214312"/>
            <a:chOff x="1871277" y="1576300"/>
            <a:chExt cx="1128371" cy="437860"/>
          </a:xfrm>
        </p:grpSpPr>
        <p:sp>
          <p:nvSpPr>
            <p:cNvPr id="7516" name="Google Shape;7516;p64"/>
            <p:cNvSpPr/>
            <p:nvPr/>
          </p:nvSpPr>
          <p:spPr>
            <a:xfrm rot="10800000" flipH="1">
              <a:off x="1874654" y="1693063"/>
              <a:ext cx="1124994"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17" name="Google Shape;7517;p64"/>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18" name="Google Shape;7518;p64"/>
            <p:cNvSpPr/>
            <p:nvPr/>
          </p:nvSpPr>
          <p:spPr>
            <a:xfrm rot="10800000" flipH="1">
              <a:off x="1871277" y="1576300"/>
              <a:ext cx="1124992"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19" name="Google Shape;7519;p64"/>
            <p:cNvSpPr/>
            <p:nvPr/>
          </p:nvSpPr>
          <p:spPr>
            <a:xfrm>
              <a:off x="2158436" y="1673602"/>
              <a:ext cx="550673"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20" name="Google Shape;7520;p64"/>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21" name="Google Shape;7521;p64"/>
            <p:cNvSpPr/>
            <p:nvPr/>
          </p:nvSpPr>
          <p:spPr>
            <a:xfrm>
              <a:off x="2536812"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22" name="Google Shape;7522;p64"/>
            <p:cNvSpPr/>
            <p:nvPr/>
          </p:nvSpPr>
          <p:spPr>
            <a:xfrm>
              <a:off x="2090869" y="1728739"/>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523" name="Google Shape;7523;p64"/>
            <p:cNvCxnSpPr>
              <a:endCxn id="7518"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524" name="Google Shape;7524;p64"/>
            <p:cNvCxnSpPr/>
            <p:nvPr/>
          </p:nvCxnSpPr>
          <p:spPr>
            <a:xfrm rot="10800000">
              <a:off x="2996269" y="1735226"/>
              <a:ext cx="3379"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525" name="Google Shape;7525;p64"/>
          <p:cNvGrpSpPr/>
          <p:nvPr/>
        </p:nvGrpSpPr>
        <p:grpSpPr>
          <a:xfrm>
            <a:off x="7050088" y="4464050"/>
            <a:ext cx="530225" cy="214313"/>
            <a:chOff x="1871277" y="1576300"/>
            <a:chExt cx="1128371" cy="437860"/>
          </a:xfrm>
        </p:grpSpPr>
        <p:sp>
          <p:nvSpPr>
            <p:cNvPr id="7526" name="Google Shape;7526;p64"/>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27" name="Google Shape;7527;p64"/>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28" name="Google Shape;7528;p64"/>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29" name="Google Shape;7529;p64"/>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30" name="Google Shape;7530;p64"/>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31" name="Google Shape;7531;p64"/>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32" name="Google Shape;7532;p64"/>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533" name="Google Shape;7533;p64"/>
            <p:cNvCxnSpPr>
              <a:endCxn id="7528"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534" name="Google Shape;7534;p64"/>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535" name="Google Shape;7535;p64"/>
          <p:cNvGrpSpPr/>
          <p:nvPr/>
        </p:nvGrpSpPr>
        <p:grpSpPr>
          <a:xfrm>
            <a:off x="4959350" y="4514850"/>
            <a:ext cx="530225" cy="214313"/>
            <a:chOff x="1871277" y="1576300"/>
            <a:chExt cx="1128371" cy="437860"/>
          </a:xfrm>
        </p:grpSpPr>
        <p:sp>
          <p:nvSpPr>
            <p:cNvPr id="7536" name="Google Shape;7536;p64"/>
            <p:cNvSpPr/>
            <p:nvPr/>
          </p:nvSpPr>
          <p:spPr>
            <a:xfrm rot="10800000" flipH="1">
              <a:off x="1874656" y="1693062"/>
              <a:ext cx="1124992"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37" name="Google Shape;7537;p64"/>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28" name="Google Shape;7328;p64"/>
            <p:cNvSpPr/>
            <p:nvPr/>
          </p:nvSpPr>
          <p:spPr>
            <a:xfrm rot="10800000" flipH="1">
              <a:off x="1871277" y="1576300"/>
              <a:ext cx="1124994"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38" name="Google Shape;7538;p64"/>
            <p:cNvSpPr/>
            <p:nvPr/>
          </p:nvSpPr>
          <p:spPr>
            <a:xfrm>
              <a:off x="2158438" y="1673602"/>
              <a:ext cx="550671"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39" name="Google Shape;7539;p64"/>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40" name="Google Shape;7540;p64"/>
            <p:cNvSpPr/>
            <p:nvPr/>
          </p:nvSpPr>
          <p:spPr>
            <a:xfrm>
              <a:off x="2536814"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41" name="Google Shape;7541;p64"/>
            <p:cNvSpPr/>
            <p:nvPr/>
          </p:nvSpPr>
          <p:spPr>
            <a:xfrm>
              <a:off x="2090871" y="1728741"/>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542" name="Google Shape;7542;p64"/>
            <p:cNvCxnSpPr>
              <a:endCxn id="7328"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543" name="Google Shape;7543;p64"/>
            <p:cNvCxnSpPr/>
            <p:nvPr/>
          </p:nvCxnSpPr>
          <p:spPr>
            <a:xfrm rot="10800000">
              <a:off x="2996271" y="1735228"/>
              <a:ext cx="3377"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7544" name="Google Shape;7544;p64"/>
          <p:cNvCxnSpPr/>
          <p:nvPr/>
        </p:nvCxnSpPr>
        <p:spPr>
          <a:xfrm rot="10800000">
            <a:off x="6496050" y="4722813"/>
            <a:ext cx="1047750" cy="966787"/>
          </a:xfrm>
          <a:prstGeom prst="straightConnector1">
            <a:avLst/>
          </a:prstGeom>
          <a:noFill/>
          <a:ln w="9525" cap="flat" cmpd="sng">
            <a:solidFill>
              <a:schemeClr val="dk1"/>
            </a:solidFill>
            <a:prstDash val="solid"/>
            <a:round/>
            <a:headEnd type="none" w="med" len="med"/>
            <a:tailEnd type="none" w="med" len="med"/>
          </a:ln>
        </p:spPr>
      </p:cxnSp>
      <p:grpSp>
        <p:nvGrpSpPr>
          <p:cNvPr id="7545" name="Google Shape;7545;p64"/>
          <p:cNvGrpSpPr/>
          <p:nvPr/>
        </p:nvGrpSpPr>
        <p:grpSpPr>
          <a:xfrm>
            <a:off x="2143125" y="4305300"/>
            <a:ext cx="484188" cy="211138"/>
            <a:chOff x="1871277" y="1576300"/>
            <a:chExt cx="1128371" cy="437860"/>
          </a:xfrm>
        </p:grpSpPr>
        <p:sp>
          <p:nvSpPr>
            <p:cNvPr id="7279" name="Google Shape;7279;p64"/>
            <p:cNvSpPr/>
            <p:nvPr/>
          </p:nvSpPr>
          <p:spPr>
            <a:xfrm rot="10800000" flipH="1">
              <a:off x="1874978" y="1694818"/>
              <a:ext cx="1124670"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46" name="Google Shape;7546;p64"/>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69" name="Google Shape;7269;p64"/>
            <p:cNvSpPr/>
            <p:nvPr/>
          </p:nvSpPr>
          <p:spPr>
            <a:xfrm rot="10800000" flipH="1">
              <a:off x="1871277" y="1576300"/>
              <a:ext cx="1124670"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47" name="Google Shape;7547;p64"/>
            <p:cNvSpPr/>
            <p:nvPr/>
          </p:nvSpPr>
          <p:spPr>
            <a:xfrm>
              <a:off x="2159844" y="1671774"/>
              <a:ext cx="547537"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48" name="Google Shape;7548;p64"/>
            <p:cNvSpPr/>
            <p:nvPr/>
          </p:nvSpPr>
          <p:spPr>
            <a:xfrm>
              <a:off x="2104351" y="1632268"/>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49" name="Google Shape;7549;p64"/>
            <p:cNvSpPr/>
            <p:nvPr/>
          </p:nvSpPr>
          <p:spPr>
            <a:xfrm>
              <a:off x="2537200"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50" name="Google Shape;7550;p64"/>
            <p:cNvSpPr/>
            <p:nvPr/>
          </p:nvSpPr>
          <p:spPr>
            <a:xfrm>
              <a:off x="2089553" y="1731033"/>
              <a:ext cx="240471"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551" name="Google Shape;7551;p64"/>
            <p:cNvCxnSpPr>
              <a:endCxn id="7269"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552" name="Google Shape;7552;p64"/>
            <p:cNvCxnSpPr/>
            <p:nvPr/>
          </p:nvCxnSpPr>
          <p:spPr>
            <a:xfrm rot="10800000">
              <a:off x="2995947" y="1734324"/>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553" name="Google Shape;7553;p64"/>
          <p:cNvGrpSpPr/>
          <p:nvPr/>
        </p:nvGrpSpPr>
        <p:grpSpPr>
          <a:xfrm>
            <a:off x="3744913" y="5006975"/>
            <a:ext cx="484187" cy="211138"/>
            <a:chOff x="1871277" y="1576300"/>
            <a:chExt cx="1128371" cy="437860"/>
          </a:xfrm>
        </p:grpSpPr>
        <p:sp>
          <p:nvSpPr>
            <p:cNvPr id="7554" name="Google Shape;7554;p64"/>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55" name="Google Shape;7555;p64"/>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56" name="Google Shape;7556;p64"/>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57" name="Google Shape;7557;p64"/>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58" name="Google Shape;7558;p64"/>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59" name="Google Shape;7559;p64"/>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60" name="Google Shape;7560;p64"/>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561" name="Google Shape;7561;p64"/>
            <p:cNvCxnSpPr>
              <a:endCxn id="7556"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562" name="Google Shape;7562;p64"/>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563" name="Google Shape;7563;p64"/>
          <p:cNvGrpSpPr/>
          <p:nvPr/>
        </p:nvGrpSpPr>
        <p:grpSpPr>
          <a:xfrm>
            <a:off x="2881313" y="5194300"/>
            <a:ext cx="484187" cy="211138"/>
            <a:chOff x="1871277" y="1576300"/>
            <a:chExt cx="1128371" cy="437860"/>
          </a:xfrm>
        </p:grpSpPr>
        <p:sp>
          <p:nvSpPr>
            <p:cNvPr id="7564" name="Google Shape;7564;p64"/>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65" name="Google Shape;7565;p64"/>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66" name="Google Shape;7566;p64"/>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67" name="Google Shape;7567;p64"/>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68" name="Google Shape;7568;p64"/>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69" name="Google Shape;7569;p64"/>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70" name="Google Shape;7570;p64"/>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571" name="Google Shape;7571;p64"/>
            <p:cNvCxnSpPr>
              <a:endCxn id="7566"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572" name="Google Shape;7572;p64"/>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573" name="Google Shape;7573;p64"/>
          <p:cNvGrpSpPr/>
          <p:nvPr/>
        </p:nvGrpSpPr>
        <p:grpSpPr>
          <a:xfrm>
            <a:off x="1835150" y="5056188"/>
            <a:ext cx="484188" cy="211137"/>
            <a:chOff x="1871277" y="1576300"/>
            <a:chExt cx="1128371" cy="437860"/>
          </a:xfrm>
        </p:grpSpPr>
        <p:sp>
          <p:nvSpPr>
            <p:cNvPr id="7574" name="Google Shape;7574;p64"/>
            <p:cNvSpPr/>
            <p:nvPr/>
          </p:nvSpPr>
          <p:spPr>
            <a:xfrm rot="10800000" flipH="1">
              <a:off x="1874978" y="1694819"/>
              <a:ext cx="1124670"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75" name="Google Shape;7575;p64"/>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74" name="Google Shape;7274;p64"/>
            <p:cNvSpPr/>
            <p:nvPr/>
          </p:nvSpPr>
          <p:spPr>
            <a:xfrm rot="10800000" flipH="1">
              <a:off x="1871277" y="1576300"/>
              <a:ext cx="1124670"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76" name="Google Shape;7576;p64"/>
            <p:cNvSpPr/>
            <p:nvPr/>
          </p:nvSpPr>
          <p:spPr>
            <a:xfrm>
              <a:off x="2159844" y="1671772"/>
              <a:ext cx="547537"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77" name="Google Shape;7577;p64"/>
            <p:cNvSpPr/>
            <p:nvPr/>
          </p:nvSpPr>
          <p:spPr>
            <a:xfrm>
              <a:off x="2104351" y="1632266"/>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78" name="Google Shape;7578;p64"/>
            <p:cNvSpPr/>
            <p:nvPr/>
          </p:nvSpPr>
          <p:spPr>
            <a:xfrm>
              <a:off x="2537200"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79" name="Google Shape;7579;p64"/>
            <p:cNvSpPr/>
            <p:nvPr/>
          </p:nvSpPr>
          <p:spPr>
            <a:xfrm>
              <a:off x="2089553" y="1731032"/>
              <a:ext cx="240471"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580" name="Google Shape;7580;p64"/>
            <p:cNvCxnSpPr>
              <a:endCxn id="7274"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581" name="Google Shape;7581;p64"/>
            <p:cNvCxnSpPr/>
            <p:nvPr/>
          </p:nvCxnSpPr>
          <p:spPr>
            <a:xfrm rot="10800000">
              <a:off x="2995947" y="1734325"/>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582" name="Google Shape;7582;p64"/>
          <p:cNvGrpSpPr/>
          <p:nvPr/>
        </p:nvGrpSpPr>
        <p:grpSpPr>
          <a:xfrm>
            <a:off x="2470150" y="2832100"/>
            <a:ext cx="571500" cy="220663"/>
            <a:chOff x="1871277" y="1576300"/>
            <a:chExt cx="1128371" cy="437860"/>
          </a:xfrm>
        </p:grpSpPr>
        <p:sp>
          <p:nvSpPr>
            <p:cNvPr id="7385" name="Google Shape;7385;p64"/>
            <p:cNvSpPr/>
            <p:nvPr/>
          </p:nvSpPr>
          <p:spPr>
            <a:xfrm rot="10800000" flipH="1">
              <a:off x="1874412" y="1696002"/>
              <a:ext cx="112523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83" name="Google Shape;7583;p64"/>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75" name="Google Shape;7375;p64"/>
            <p:cNvSpPr/>
            <p:nvPr/>
          </p:nvSpPr>
          <p:spPr>
            <a:xfrm rot="10800000" flipH="1">
              <a:off x="1871277" y="1576300"/>
              <a:ext cx="1125238"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84" name="Google Shape;7584;p64"/>
            <p:cNvSpPr/>
            <p:nvPr/>
          </p:nvSpPr>
          <p:spPr>
            <a:xfrm>
              <a:off x="2159638" y="1673953"/>
              <a:ext cx="548515"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85" name="Google Shape;7585;p64"/>
            <p:cNvSpPr/>
            <p:nvPr/>
          </p:nvSpPr>
          <p:spPr>
            <a:xfrm>
              <a:off x="2103220" y="1633001"/>
              <a:ext cx="661352"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86" name="Google Shape;7586;p64"/>
            <p:cNvSpPr/>
            <p:nvPr/>
          </p:nvSpPr>
          <p:spPr>
            <a:xfrm>
              <a:off x="2535762" y="1727503"/>
              <a:ext cx="244480"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87" name="Google Shape;7587;p64"/>
            <p:cNvSpPr/>
            <p:nvPr/>
          </p:nvSpPr>
          <p:spPr>
            <a:xfrm>
              <a:off x="2090682" y="1730654"/>
              <a:ext cx="24134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588" name="Google Shape;7588;p64"/>
            <p:cNvCxnSpPr>
              <a:endCxn id="7375"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589" name="Google Shape;7589;p64"/>
            <p:cNvCxnSpPr/>
            <p:nvPr/>
          </p:nvCxnSpPr>
          <p:spPr>
            <a:xfrm rot="10800000">
              <a:off x="2996515" y="1733803"/>
              <a:ext cx="3133"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590" name="Google Shape;7590;p64"/>
          <p:cNvGrpSpPr/>
          <p:nvPr/>
        </p:nvGrpSpPr>
        <p:grpSpPr>
          <a:xfrm>
            <a:off x="4111625" y="2951163"/>
            <a:ext cx="571500" cy="220662"/>
            <a:chOff x="1871277" y="1576300"/>
            <a:chExt cx="1128371" cy="437860"/>
          </a:xfrm>
        </p:grpSpPr>
        <p:sp>
          <p:nvSpPr>
            <p:cNvPr id="7591" name="Google Shape;7591;p64"/>
            <p:cNvSpPr/>
            <p:nvPr/>
          </p:nvSpPr>
          <p:spPr>
            <a:xfrm rot="10800000" flipH="1">
              <a:off x="1874412" y="1696003"/>
              <a:ext cx="1125236" cy="31815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92" name="Google Shape;7592;p64"/>
            <p:cNvSpPr/>
            <p:nvPr/>
          </p:nvSpPr>
          <p:spPr>
            <a:xfrm>
              <a:off x="1871277" y="1740104"/>
              <a:ext cx="1128371" cy="11655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93" name="Google Shape;7593;p64"/>
            <p:cNvSpPr/>
            <p:nvPr/>
          </p:nvSpPr>
          <p:spPr>
            <a:xfrm rot="10800000" flipH="1">
              <a:off x="1871277" y="1576300"/>
              <a:ext cx="1125238" cy="31815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594" name="Google Shape;7594;p64"/>
            <p:cNvSpPr/>
            <p:nvPr/>
          </p:nvSpPr>
          <p:spPr>
            <a:xfrm>
              <a:off x="2159638" y="1673951"/>
              <a:ext cx="548515" cy="1606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95" name="Google Shape;7595;p64"/>
            <p:cNvSpPr/>
            <p:nvPr/>
          </p:nvSpPr>
          <p:spPr>
            <a:xfrm>
              <a:off x="2103220" y="1633001"/>
              <a:ext cx="661352" cy="1102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96" name="Google Shape;7596;p64"/>
            <p:cNvSpPr/>
            <p:nvPr/>
          </p:nvSpPr>
          <p:spPr>
            <a:xfrm>
              <a:off x="2535762" y="1727504"/>
              <a:ext cx="244480" cy="9765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97" name="Google Shape;7597;p64"/>
            <p:cNvSpPr/>
            <p:nvPr/>
          </p:nvSpPr>
          <p:spPr>
            <a:xfrm>
              <a:off x="2090682" y="1730653"/>
              <a:ext cx="241347" cy="9765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598" name="Google Shape;7598;p64"/>
            <p:cNvCxnSpPr>
              <a:endCxn id="7593"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599" name="Google Shape;7599;p64"/>
            <p:cNvCxnSpPr/>
            <p:nvPr/>
          </p:nvCxnSpPr>
          <p:spPr>
            <a:xfrm rot="10800000">
              <a:off x="2996515" y="1733804"/>
              <a:ext cx="3133" cy="12285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600" name="Google Shape;7600;p64"/>
          <p:cNvGrpSpPr/>
          <p:nvPr/>
        </p:nvGrpSpPr>
        <p:grpSpPr>
          <a:xfrm>
            <a:off x="6103938" y="4654550"/>
            <a:ext cx="530225" cy="214313"/>
            <a:chOff x="1871277" y="1576300"/>
            <a:chExt cx="1128371" cy="437860"/>
          </a:xfrm>
        </p:grpSpPr>
        <p:sp>
          <p:nvSpPr>
            <p:cNvPr id="7601" name="Google Shape;7601;p64"/>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602" name="Google Shape;7602;p64"/>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03" name="Google Shape;7603;p64"/>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604" name="Google Shape;7604;p64"/>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05" name="Google Shape;7605;p64"/>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06" name="Google Shape;7606;p64"/>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07" name="Google Shape;7607;p64"/>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608" name="Google Shape;7608;p64"/>
            <p:cNvCxnSpPr>
              <a:endCxn id="7603"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609" name="Google Shape;7609;p64"/>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7610" name="Google Shape;7610;p64"/>
          <p:cNvCxnSpPr/>
          <p:nvPr/>
        </p:nvCxnSpPr>
        <p:spPr>
          <a:xfrm flipH="1">
            <a:off x="7566025" y="4311650"/>
            <a:ext cx="541338" cy="249238"/>
          </a:xfrm>
          <a:prstGeom prst="straightConnector1">
            <a:avLst/>
          </a:prstGeom>
          <a:noFill/>
          <a:ln w="9525" cap="flat" cmpd="sng">
            <a:solidFill>
              <a:schemeClr val="dk1"/>
            </a:solidFill>
            <a:prstDash val="solid"/>
            <a:round/>
            <a:headEnd type="none" w="med" len="med"/>
            <a:tailEnd type="none" w="med" len="med"/>
          </a:ln>
        </p:spPr>
      </p:cxnSp>
      <p:grpSp>
        <p:nvGrpSpPr>
          <p:cNvPr id="7611" name="Google Shape;7611;p64"/>
          <p:cNvGrpSpPr/>
          <p:nvPr/>
        </p:nvGrpSpPr>
        <p:grpSpPr>
          <a:xfrm>
            <a:off x="8010525" y="4044950"/>
            <a:ext cx="649288" cy="417513"/>
            <a:chOff x="3053396" y="4304255"/>
            <a:chExt cx="648422" cy="418253"/>
          </a:xfrm>
        </p:grpSpPr>
        <p:sp>
          <p:nvSpPr>
            <p:cNvPr id="7612" name="Google Shape;7612;p6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13" name="Google Shape;7613;p6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
        <p:nvSpPr>
          <p:cNvPr id="7614" name="Google Shape;7614;p64"/>
          <p:cNvSpPr txBox="1"/>
          <p:nvPr/>
        </p:nvSpPr>
        <p:spPr>
          <a:xfrm>
            <a:off x="473075" y="1073150"/>
            <a:ext cx="8204200"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2400">
                <a:solidFill>
                  <a:schemeClr val="dk1"/>
                </a:solidFill>
                <a:latin typeface="Gill Sans"/>
                <a:ea typeface="Gill Sans"/>
                <a:cs typeface="Gill Sans"/>
                <a:sym typeface="Gill Sans"/>
              </a:rPr>
              <a:t>But if one global ISP is viable business, there will be competitors ….  which must be interconnected</a:t>
            </a:r>
            <a:endParaRPr/>
          </a:p>
        </p:txBody>
      </p:sp>
      <p:grpSp>
        <p:nvGrpSpPr>
          <p:cNvPr id="7615" name="Google Shape;7615;p64"/>
          <p:cNvGrpSpPr/>
          <p:nvPr/>
        </p:nvGrpSpPr>
        <p:grpSpPr>
          <a:xfrm>
            <a:off x="4697413" y="2871788"/>
            <a:ext cx="2133600" cy="1082675"/>
            <a:chOff x="4696844" y="2871032"/>
            <a:chExt cx="2133865" cy="1082781"/>
          </a:xfrm>
        </p:grpSpPr>
        <p:grpSp>
          <p:nvGrpSpPr>
            <p:cNvPr id="7616" name="Google Shape;7616;p64"/>
            <p:cNvGrpSpPr/>
            <p:nvPr/>
          </p:nvGrpSpPr>
          <p:grpSpPr>
            <a:xfrm>
              <a:off x="5677190" y="2871032"/>
              <a:ext cx="530938" cy="338554"/>
              <a:chOff x="5573768" y="2726239"/>
              <a:chExt cx="530938" cy="338554"/>
            </a:xfrm>
          </p:grpSpPr>
          <p:sp>
            <p:nvSpPr>
              <p:cNvPr id="7617" name="Google Shape;7617;p64"/>
              <p:cNvSpPr/>
              <p:nvPr/>
            </p:nvSpPr>
            <p:spPr>
              <a:xfrm>
                <a:off x="5573768" y="2751297"/>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7618" name="Google Shape;7618;p64"/>
              <p:cNvSpPr txBox="1"/>
              <p:nvPr/>
            </p:nvSpPr>
            <p:spPr>
              <a:xfrm>
                <a:off x="5593027" y="2726239"/>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IXP</a:t>
                </a:r>
                <a:endParaRPr/>
              </a:p>
            </p:txBody>
          </p:sp>
        </p:grpSp>
        <p:cxnSp>
          <p:nvCxnSpPr>
            <p:cNvPr id="7619" name="Google Shape;7619;p64"/>
            <p:cNvCxnSpPr/>
            <p:nvPr/>
          </p:nvCxnSpPr>
          <p:spPr>
            <a:xfrm>
              <a:off x="4696844" y="3073933"/>
              <a:ext cx="980347" cy="3515"/>
            </a:xfrm>
            <a:prstGeom prst="straightConnector1">
              <a:avLst/>
            </a:prstGeom>
            <a:noFill/>
            <a:ln w="38100" cap="flat" cmpd="sng">
              <a:solidFill>
                <a:srgbClr val="CC0000"/>
              </a:solidFill>
              <a:prstDash val="solid"/>
              <a:round/>
              <a:headEnd type="none" w="med" len="med"/>
              <a:tailEnd type="none" w="med" len="med"/>
            </a:ln>
          </p:spPr>
        </p:cxnSp>
        <p:cxnSp>
          <p:nvCxnSpPr>
            <p:cNvPr id="7620" name="Google Shape;7620;p64"/>
            <p:cNvCxnSpPr/>
            <p:nvPr/>
          </p:nvCxnSpPr>
          <p:spPr>
            <a:xfrm>
              <a:off x="6137159" y="3146857"/>
              <a:ext cx="693550" cy="806956"/>
            </a:xfrm>
            <a:prstGeom prst="straightConnector1">
              <a:avLst/>
            </a:prstGeom>
            <a:noFill/>
            <a:ln w="38100" cap="flat" cmpd="sng">
              <a:solidFill>
                <a:srgbClr val="CC0000"/>
              </a:solidFill>
              <a:prstDash val="solid"/>
              <a:round/>
              <a:headEnd type="none" w="med" len="med"/>
              <a:tailEnd type="none" w="med" len="med"/>
            </a:ln>
          </p:spPr>
        </p:cxnSp>
      </p:grpSp>
      <p:grpSp>
        <p:nvGrpSpPr>
          <p:cNvPr id="7621" name="Google Shape;7621;p64"/>
          <p:cNvGrpSpPr/>
          <p:nvPr/>
        </p:nvGrpSpPr>
        <p:grpSpPr>
          <a:xfrm>
            <a:off x="2384425" y="3702844"/>
            <a:ext cx="2922308" cy="1412081"/>
            <a:chOff x="2577005" y="3678336"/>
            <a:chExt cx="2920873" cy="1414248"/>
          </a:xfrm>
        </p:grpSpPr>
        <p:cxnSp>
          <p:nvCxnSpPr>
            <p:cNvPr id="7622" name="Google Shape;7622;p64"/>
            <p:cNvCxnSpPr>
              <a:stCxn id="7388" idx="6"/>
            </p:cNvCxnSpPr>
            <p:nvPr/>
          </p:nvCxnSpPr>
          <p:spPr>
            <a:xfrm>
              <a:off x="5125278" y="3678336"/>
              <a:ext cx="372600" cy="171300"/>
            </a:xfrm>
            <a:prstGeom prst="straightConnector1">
              <a:avLst/>
            </a:prstGeom>
            <a:noFill/>
            <a:ln w="38100" cap="flat" cmpd="sng">
              <a:solidFill>
                <a:srgbClr val="CC0000"/>
              </a:solidFill>
              <a:prstDash val="solid"/>
              <a:round/>
              <a:headEnd type="none" w="med" len="med"/>
              <a:tailEnd type="none" w="med" len="med"/>
            </a:ln>
          </p:spPr>
        </p:cxnSp>
        <p:cxnSp>
          <p:nvCxnSpPr>
            <p:cNvPr id="7623" name="Google Shape;7623;p64"/>
            <p:cNvCxnSpPr>
              <a:endCxn id="7269" idx="4"/>
            </p:cNvCxnSpPr>
            <p:nvPr/>
          </p:nvCxnSpPr>
          <p:spPr>
            <a:xfrm flipH="1">
              <a:off x="2577005" y="3804116"/>
              <a:ext cx="19800" cy="477600"/>
            </a:xfrm>
            <a:prstGeom prst="straightConnector1">
              <a:avLst/>
            </a:prstGeom>
            <a:noFill/>
            <a:ln w="38100" cap="flat" cmpd="sng">
              <a:solidFill>
                <a:srgbClr val="CC0000"/>
              </a:solidFill>
              <a:prstDash val="solid"/>
              <a:round/>
              <a:headEnd type="none" w="med" len="med"/>
              <a:tailEnd type="none" w="med" len="med"/>
            </a:ln>
          </p:spPr>
        </p:cxnSp>
        <p:cxnSp>
          <p:nvCxnSpPr>
            <p:cNvPr id="7624" name="Google Shape;7624;p64"/>
            <p:cNvCxnSpPr/>
            <p:nvPr/>
          </p:nvCxnSpPr>
          <p:spPr>
            <a:xfrm rot="10800000" flipH="1">
              <a:off x="4424422" y="4626270"/>
              <a:ext cx="726759" cy="466314"/>
            </a:xfrm>
            <a:prstGeom prst="straightConnector1">
              <a:avLst/>
            </a:prstGeom>
            <a:noFill/>
            <a:ln w="38100" cap="flat" cmpd="sng">
              <a:solidFill>
                <a:srgbClr val="CC0000"/>
              </a:solidFill>
              <a:prstDash val="solid"/>
              <a:round/>
              <a:headEnd type="none" w="med" len="med"/>
              <a:tailEnd type="none" w="med" len="med"/>
            </a:ln>
          </p:spPr>
        </p:cxnSp>
      </p:grpSp>
      <p:grpSp>
        <p:nvGrpSpPr>
          <p:cNvPr id="7625" name="Google Shape;7625;p64"/>
          <p:cNvGrpSpPr/>
          <p:nvPr/>
        </p:nvGrpSpPr>
        <p:grpSpPr>
          <a:xfrm>
            <a:off x="4686300" y="4864100"/>
            <a:ext cx="1914525" cy="741363"/>
            <a:chOff x="4686300" y="4864100"/>
            <a:chExt cx="1914118" cy="740879"/>
          </a:xfrm>
        </p:grpSpPr>
        <p:sp>
          <p:nvSpPr>
            <p:cNvPr id="7626" name="Google Shape;7626;p64"/>
            <p:cNvSpPr txBox="1"/>
            <p:nvPr/>
          </p:nvSpPr>
          <p:spPr>
            <a:xfrm>
              <a:off x="4838700" y="5143500"/>
              <a:ext cx="1761718" cy="46147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i="1">
                  <a:solidFill>
                    <a:srgbClr val="CC0000"/>
                  </a:solidFill>
                  <a:latin typeface="Arial"/>
                  <a:ea typeface="Arial"/>
                  <a:cs typeface="Arial"/>
                  <a:sym typeface="Arial"/>
                </a:rPr>
                <a:t>peering link</a:t>
              </a:r>
              <a:endParaRPr/>
            </a:p>
          </p:txBody>
        </p:sp>
        <p:cxnSp>
          <p:nvCxnSpPr>
            <p:cNvPr id="7627" name="Google Shape;7627;p64"/>
            <p:cNvCxnSpPr/>
            <p:nvPr/>
          </p:nvCxnSpPr>
          <p:spPr>
            <a:xfrm>
              <a:off x="4686300" y="4864100"/>
              <a:ext cx="266700" cy="419100"/>
            </a:xfrm>
            <a:prstGeom prst="straightConnector1">
              <a:avLst/>
            </a:prstGeom>
            <a:noFill/>
            <a:ln w="9525" cap="flat" cmpd="sng">
              <a:solidFill>
                <a:srgbClr val="CC0000"/>
              </a:solidFill>
              <a:prstDash val="solid"/>
              <a:round/>
              <a:headEnd type="none" w="med" len="med"/>
              <a:tailEnd type="none" w="med" len="med"/>
            </a:ln>
          </p:spPr>
        </p:cxnSp>
      </p:grpSp>
      <p:grpSp>
        <p:nvGrpSpPr>
          <p:cNvPr id="7628" name="Google Shape;7628;p64"/>
          <p:cNvGrpSpPr/>
          <p:nvPr/>
        </p:nvGrpSpPr>
        <p:grpSpPr>
          <a:xfrm>
            <a:off x="5270500" y="1701800"/>
            <a:ext cx="3478213" cy="1169988"/>
            <a:chOff x="5270500" y="1701800"/>
            <a:chExt cx="3477123" cy="1169232"/>
          </a:xfrm>
        </p:grpSpPr>
        <p:sp>
          <p:nvSpPr>
            <p:cNvPr id="7629" name="Google Shape;7629;p64"/>
            <p:cNvSpPr txBox="1"/>
            <p:nvPr/>
          </p:nvSpPr>
          <p:spPr>
            <a:xfrm>
              <a:off x="5270500" y="1701800"/>
              <a:ext cx="3477123" cy="4613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i="1">
                  <a:solidFill>
                    <a:srgbClr val="CC0000"/>
                  </a:solidFill>
                  <a:latin typeface="Arial"/>
                  <a:ea typeface="Arial"/>
                  <a:cs typeface="Arial"/>
                  <a:sym typeface="Arial"/>
                </a:rPr>
                <a:t>Internet exchange point </a:t>
              </a:r>
              <a:endParaRPr/>
            </a:p>
          </p:txBody>
        </p:sp>
        <p:cxnSp>
          <p:nvCxnSpPr>
            <p:cNvPr id="7630" name="Google Shape;7630;p64"/>
            <p:cNvCxnSpPr>
              <a:endCxn id="7618" idx="0"/>
            </p:cNvCxnSpPr>
            <p:nvPr/>
          </p:nvCxnSpPr>
          <p:spPr>
            <a:xfrm flipH="1">
              <a:off x="5952488" y="2159132"/>
              <a:ext cx="219900" cy="711900"/>
            </a:xfrm>
            <a:prstGeom prst="straightConnector1">
              <a:avLst/>
            </a:prstGeom>
            <a:noFill/>
            <a:ln w="9525" cap="flat" cmpd="sng">
              <a:solidFill>
                <a:srgbClr val="CC0000"/>
              </a:solidFill>
              <a:prstDash val="solid"/>
              <a:round/>
              <a:headEnd type="none" w="med" len="med"/>
              <a:tailEnd type="none" w="med" len="med"/>
            </a:ln>
          </p:spPr>
        </p:cxnSp>
      </p:grpSp>
      <p:grpSp>
        <p:nvGrpSpPr>
          <p:cNvPr id="7631" name="Google Shape;7631;p64"/>
          <p:cNvGrpSpPr/>
          <p:nvPr/>
        </p:nvGrpSpPr>
        <p:grpSpPr>
          <a:xfrm>
            <a:off x="3906838" y="3883025"/>
            <a:ext cx="1392166" cy="674688"/>
            <a:chOff x="3962400" y="3676180"/>
            <a:chExt cx="1391243" cy="673930"/>
          </a:xfrm>
        </p:grpSpPr>
        <p:cxnSp>
          <p:nvCxnSpPr>
            <p:cNvPr id="7632" name="Google Shape;7632;p64"/>
            <p:cNvCxnSpPr/>
            <p:nvPr/>
          </p:nvCxnSpPr>
          <p:spPr>
            <a:xfrm rot="10800000" flipH="1">
              <a:off x="4065677" y="4166418"/>
              <a:ext cx="194972" cy="183692"/>
            </a:xfrm>
            <a:prstGeom prst="straightConnector1">
              <a:avLst/>
            </a:prstGeom>
            <a:noFill/>
            <a:ln w="38100" cap="flat" cmpd="sng">
              <a:solidFill>
                <a:srgbClr val="CC0000"/>
              </a:solidFill>
              <a:prstDash val="solid"/>
              <a:round/>
              <a:headEnd type="none" w="med" len="med"/>
              <a:tailEnd type="none" w="med" len="med"/>
            </a:ln>
          </p:spPr>
        </p:cxnSp>
        <p:grpSp>
          <p:nvGrpSpPr>
            <p:cNvPr id="7633" name="Google Shape;7633;p64"/>
            <p:cNvGrpSpPr/>
            <p:nvPr/>
          </p:nvGrpSpPr>
          <p:grpSpPr>
            <a:xfrm>
              <a:off x="3993651" y="3824925"/>
              <a:ext cx="549165" cy="360218"/>
              <a:chOff x="5634518" y="2616953"/>
              <a:chExt cx="549165" cy="360218"/>
            </a:xfrm>
          </p:grpSpPr>
          <p:sp>
            <p:nvSpPr>
              <p:cNvPr id="7634" name="Google Shape;7634;p64"/>
              <p:cNvSpPr/>
              <p:nvPr/>
            </p:nvSpPr>
            <p:spPr>
              <a:xfrm>
                <a:off x="5634518" y="2672371"/>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7635" name="Google Shape;7635;p64"/>
              <p:cNvSpPr txBox="1"/>
              <p:nvPr/>
            </p:nvSpPr>
            <p:spPr>
              <a:xfrm>
                <a:off x="5672004" y="2616953"/>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IXP</a:t>
                </a:r>
                <a:endParaRPr/>
              </a:p>
            </p:txBody>
          </p:sp>
        </p:grpSp>
        <p:cxnSp>
          <p:nvCxnSpPr>
            <p:cNvPr id="7636" name="Google Shape;7636;p64"/>
            <p:cNvCxnSpPr>
              <a:stCxn id="7634" idx="6"/>
              <a:endCxn id="7333" idx="2"/>
            </p:cNvCxnSpPr>
            <p:nvPr/>
          </p:nvCxnSpPr>
          <p:spPr>
            <a:xfrm rot="10800000" flipH="1">
              <a:off x="4521743" y="3681743"/>
              <a:ext cx="831900" cy="351000"/>
            </a:xfrm>
            <a:prstGeom prst="straightConnector1">
              <a:avLst/>
            </a:prstGeom>
            <a:noFill/>
            <a:ln w="38100" cap="flat" cmpd="sng">
              <a:solidFill>
                <a:srgbClr val="CC0000"/>
              </a:solidFill>
              <a:prstDash val="solid"/>
              <a:round/>
              <a:headEnd type="none" w="med" len="med"/>
              <a:tailEnd type="none" w="med" len="med"/>
            </a:ln>
          </p:spPr>
        </p:cxnSp>
        <p:cxnSp>
          <p:nvCxnSpPr>
            <p:cNvPr id="7637" name="Google Shape;7637;p64"/>
            <p:cNvCxnSpPr/>
            <p:nvPr/>
          </p:nvCxnSpPr>
          <p:spPr>
            <a:xfrm>
              <a:off x="3962400" y="3676180"/>
              <a:ext cx="300277" cy="203387"/>
            </a:xfrm>
            <a:prstGeom prst="straightConnector1">
              <a:avLst/>
            </a:prstGeom>
            <a:noFill/>
            <a:ln w="38100" cap="flat" cmpd="sng">
              <a:solidFill>
                <a:srgbClr val="CC0000"/>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21"/>
                                        </p:tgtEl>
                                        <p:attrNameLst>
                                          <p:attrName>style.visibility</p:attrName>
                                        </p:attrNameLst>
                                      </p:cBhvr>
                                      <p:to>
                                        <p:strVal val="visible"/>
                                      </p:to>
                                    </p:set>
                                    <p:animEffect transition="in" filter="fade">
                                      <p:cBhvr>
                                        <p:cTn id="7" dur="500"/>
                                        <p:tgtEl>
                                          <p:spTgt spid="7621"/>
                                        </p:tgtEl>
                                      </p:cBhvr>
                                    </p:animEffect>
                                  </p:childTnLst>
                                </p:cTn>
                              </p:par>
                              <p:par>
                                <p:cTn id="8" presetID="10" presetClass="entr" presetSubtype="0" fill="hold" nodeType="withEffect">
                                  <p:stCondLst>
                                    <p:cond delay="0"/>
                                  </p:stCondLst>
                                  <p:childTnLst>
                                    <p:set>
                                      <p:cBhvr>
                                        <p:cTn id="9" dur="1" fill="hold">
                                          <p:stCondLst>
                                            <p:cond delay="0"/>
                                          </p:stCondLst>
                                        </p:cTn>
                                        <p:tgtEl>
                                          <p:spTgt spid="7625"/>
                                        </p:tgtEl>
                                        <p:attrNameLst>
                                          <p:attrName>style.visibility</p:attrName>
                                        </p:attrNameLst>
                                      </p:cBhvr>
                                      <p:to>
                                        <p:strVal val="visible"/>
                                      </p:to>
                                    </p:set>
                                    <p:animEffect transition="in" filter="fade">
                                      <p:cBhvr>
                                        <p:cTn id="10" dur="500"/>
                                        <p:tgtEl>
                                          <p:spTgt spid="76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615"/>
                                        </p:tgtEl>
                                        <p:attrNameLst>
                                          <p:attrName>style.visibility</p:attrName>
                                        </p:attrNameLst>
                                      </p:cBhvr>
                                      <p:to>
                                        <p:strVal val="visible"/>
                                      </p:to>
                                    </p:set>
                                    <p:animEffect transition="in" filter="fade">
                                      <p:cBhvr>
                                        <p:cTn id="15" dur="500"/>
                                        <p:tgtEl>
                                          <p:spTgt spid="7615"/>
                                        </p:tgtEl>
                                      </p:cBhvr>
                                    </p:animEffect>
                                  </p:childTnLst>
                                </p:cTn>
                              </p:par>
                              <p:par>
                                <p:cTn id="16" presetID="10" presetClass="entr" presetSubtype="0" fill="hold" nodeType="withEffect">
                                  <p:stCondLst>
                                    <p:cond delay="0"/>
                                  </p:stCondLst>
                                  <p:childTnLst>
                                    <p:set>
                                      <p:cBhvr>
                                        <p:cTn id="17" dur="1" fill="hold">
                                          <p:stCondLst>
                                            <p:cond delay="0"/>
                                          </p:stCondLst>
                                        </p:cTn>
                                        <p:tgtEl>
                                          <p:spTgt spid="7628"/>
                                        </p:tgtEl>
                                        <p:attrNameLst>
                                          <p:attrName>style.visibility</p:attrName>
                                        </p:attrNameLst>
                                      </p:cBhvr>
                                      <p:to>
                                        <p:strVal val="visible"/>
                                      </p:to>
                                    </p:set>
                                    <p:animEffect transition="in" filter="fade">
                                      <p:cBhvr>
                                        <p:cTn id="18" dur="500"/>
                                        <p:tgtEl>
                                          <p:spTgt spid="7628"/>
                                        </p:tgtEl>
                                      </p:cBhvr>
                                    </p:animEffect>
                                  </p:childTnLst>
                                </p:cTn>
                              </p:par>
                              <p:par>
                                <p:cTn id="19" presetID="10" presetClass="entr" presetSubtype="0" fill="hold" nodeType="withEffect">
                                  <p:stCondLst>
                                    <p:cond delay="0"/>
                                  </p:stCondLst>
                                  <p:childTnLst>
                                    <p:set>
                                      <p:cBhvr>
                                        <p:cTn id="20" dur="1" fill="hold">
                                          <p:stCondLst>
                                            <p:cond delay="0"/>
                                          </p:stCondLst>
                                        </p:cTn>
                                        <p:tgtEl>
                                          <p:spTgt spid="7631"/>
                                        </p:tgtEl>
                                        <p:attrNameLst>
                                          <p:attrName>style.visibility</p:attrName>
                                        </p:attrNameLst>
                                      </p:cBhvr>
                                      <p:to>
                                        <p:strVal val="visible"/>
                                      </p:to>
                                    </p:set>
                                    <p:animEffect transition="in" filter="fade">
                                      <p:cBhvr>
                                        <p:cTn id="21" dur="500"/>
                                        <p:tgtEl>
                                          <p:spTgt spid="7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42"/>
        <p:cNvGrpSpPr/>
        <p:nvPr/>
      </p:nvGrpSpPr>
      <p:grpSpPr>
        <a:xfrm>
          <a:off x="0" y="0"/>
          <a:ext cx="0" cy="0"/>
          <a:chOff x="0" y="0"/>
          <a:chExt cx="0" cy="0"/>
        </a:xfrm>
      </p:grpSpPr>
      <p:sp>
        <p:nvSpPr>
          <p:cNvPr id="7643" name="Google Shape;7643;p65"/>
          <p:cNvSpPr/>
          <p:nvPr/>
        </p:nvSpPr>
        <p:spPr>
          <a:xfrm>
            <a:off x="1520825" y="4203700"/>
            <a:ext cx="2941638" cy="132397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7644" name="Google Shape;7644;p65"/>
          <p:cNvCxnSpPr>
            <a:stCxn id="7645" idx="7"/>
          </p:cNvCxnSpPr>
          <p:nvPr/>
        </p:nvCxnSpPr>
        <p:spPr>
          <a:xfrm>
            <a:off x="2555050" y="4436737"/>
            <a:ext cx="969900" cy="68400"/>
          </a:xfrm>
          <a:prstGeom prst="straightConnector1">
            <a:avLst/>
          </a:prstGeom>
          <a:noFill/>
          <a:ln w="15875" cap="flat" cmpd="sng">
            <a:solidFill>
              <a:schemeClr val="dk1"/>
            </a:solidFill>
            <a:prstDash val="solid"/>
            <a:round/>
            <a:headEnd type="none" w="med" len="med"/>
            <a:tailEnd type="none" w="med" len="med"/>
          </a:ln>
        </p:spPr>
      </p:cxnSp>
      <p:cxnSp>
        <p:nvCxnSpPr>
          <p:cNvPr id="7646" name="Google Shape;7646;p65"/>
          <p:cNvCxnSpPr/>
          <p:nvPr/>
        </p:nvCxnSpPr>
        <p:spPr>
          <a:xfrm>
            <a:off x="3059113" y="4724400"/>
            <a:ext cx="109537" cy="79375"/>
          </a:xfrm>
          <a:prstGeom prst="straightConnector1">
            <a:avLst/>
          </a:prstGeom>
          <a:noFill/>
          <a:ln w="15875" cap="flat" cmpd="sng">
            <a:solidFill>
              <a:schemeClr val="dk1"/>
            </a:solidFill>
            <a:prstDash val="solid"/>
            <a:round/>
            <a:headEnd type="none" w="med" len="med"/>
            <a:tailEnd type="none" w="med" len="med"/>
          </a:ln>
        </p:spPr>
      </p:cxnSp>
      <p:cxnSp>
        <p:nvCxnSpPr>
          <p:cNvPr id="7647" name="Google Shape;7647;p65"/>
          <p:cNvCxnSpPr/>
          <p:nvPr/>
        </p:nvCxnSpPr>
        <p:spPr>
          <a:xfrm rot="10800000" flipH="1">
            <a:off x="2876550" y="4919663"/>
            <a:ext cx="222250" cy="44450"/>
          </a:xfrm>
          <a:prstGeom prst="straightConnector1">
            <a:avLst/>
          </a:prstGeom>
          <a:noFill/>
          <a:ln w="15875" cap="flat" cmpd="sng">
            <a:solidFill>
              <a:schemeClr val="dk1"/>
            </a:solidFill>
            <a:prstDash val="solid"/>
            <a:round/>
            <a:headEnd type="none" w="med" len="med"/>
            <a:tailEnd type="none" w="med" len="med"/>
          </a:ln>
        </p:spPr>
      </p:cxnSp>
      <p:cxnSp>
        <p:nvCxnSpPr>
          <p:cNvPr id="7648" name="Google Shape;7648;p65"/>
          <p:cNvCxnSpPr/>
          <p:nvPr/>
        </p:nvCxnSpPr>
        <p:spPr>
          <a:xfrm rot="10800000" flipH="1">
            <a:off x="2603500" y="4751388"/>
            <a:ext cx="177800" cy="106362"/>
          </a:xfrm>
          <a:prstGeom prst="straightConnector1">
            <a:avLst/>
          </a:prstGeom>
          <a:noFill/>
          <a:ln w="15875" cap="flat" cmpd="sng">
            <a:solidFill>
              <a:schemeClr val="dk1"/>
            </a:solidFill>
            <a:prstDash val="solid"/>
            <a:round/>
            <a:headEnd type="none" w="med" len="med"/>
            <a:tailEnd type="none" w="med" len="med"/>
          </a:ln>
        </p:spPr>
      </p:cxnSp>
      <p:cxnSp>
        <p:nvCxnSpPr>
          <p:cNvPr id="7649" name="Google Shape;7649;p65"/>
          <p:cNvCxnSpPr>
            <a:stCxn id="7650" idx="6"/>
          </p:cNvCxnSpPr>
          <p:nvPr/>
        </p:nvCxnSpPr>
        <p:spPr>
          <a:xfrm rot="10800000" flipH="1">
            <a:off x="2317750" y="5038081"/>
            <a:ext cx="189000" cy="95100"/>
          </a:xfrm>
          <a:prstGeom prst="straightConnector1">
            <a:avLst/>
          </a:prstGeom>
          <a:noFill/>
          <a:ln w="15875" cap="flat" cmpd="sng">
            <a:solidFill>
              <a:schemeClr val="dk1"/>
            </a:solidFill>
            <a:prstDash val="solid"/>
            <a:round/>
            <a:headEnd type="none" w="med" len="med"/>
            <a:tailEnd type="none" w="med" len="med"/>
          </a:ln>
        </p:spPr>
      </p:cxnSp>
      <p:cxnSp>
        <p:nvCxnSpPr>
          <p:cNvPr id="7651" name="Google Shape;7651;p65"/>
          <p:cNvCxnSpPr/>
          <p:nvPr/>
        </p:nvCxnSpPr>
        <p:spPr>
          <a:xfrm rot="10800000" flipH="1">
            <a:off x="3073400" y="4967288"/>
            <a:ext cx="231775" cy="244475"/>
          </a:xfrm>
          <a:prstGeom prst="straightConnector1">
            <a:avLst/>
          </a:prstGeom>
          <a:noFill/>
          <a:ln w="15875" cap="flat" cmpd="sng">
            <a:solidFill>
              <a:schemeClr val="dk1"/>
            </a:solidFill>
            <a:prstDash val="solid"/>
            <a:round/>
            <a:headEnd type="none" w="med" len="med"/>
            <a:tailEnd type="none" w="med" len="med"/>
          </a:ln>
        </p:spPr>
      </p:cxnSp>
      <p:cxnSp>
        <p:nvCxnSpPr>
          <p:cNvPr id="7652" name="Google Shape;7652;p65"/>
          <p:cNvCxnSpPr/>
          <p:nvPr/>
        </p:nvCxnSpPr>
        <p:spPr>
          <a:xfrm rot="10800000">
            <a:off x="3524250" y="4954588"/>
            <a:ext cx="327025" cy="119062"/>
          </a:xfrm>
          <a:prstGeom prst="straightConnector1">
            <a:avLst/>
          </a:prstGeom>
          <a:noFill/>
          <a:ln w="15875" cap="flat" cmpd="sng">
            <a:solidFill>
              <a:schemeClr val="dk1"/>
            </a:solidFill>
            <a:prstDash val="solid"/>
            <a:round/>
            <a:headEnd type="none" w="med" len="med"/>
            <a:tailEnd type="none" w="med" len="med"/>
          </a:ln>
        </p:spPr>
      </p:cxnSp>
      <p:cxnSp>
        <p:nvCxnSpPr>
          <p:cNvPr id="7653" name="Google Shape;7653;p65"/>
          <p:cNvCxnSpPr/>
          <p:nvPr/>
        </p:nvCxnSpPr>
        <p:spPr>
          <a:xfrm rot="10800000" flipH="1">
            <a:off x="3511550" y="4619625"/>
            <a:ext cx="260350" cy="188913"/>
          </a:xfrm>
          <a:prstGeom prst="straightConnector1">
            <a:avLst/>
          </a:prstGeom>
          <a:noFill/>
          <a:ln w="15875" cap="flat" cmpd="sng">
            <a:solidFill>
              <a:schemeClr val="dk1"/>
            </a:solidFill>
            <a:prstDash val="solid"/>
            <a:round/>
            <a:headEnd type="none" w="med" len="med"/>
            <a:tailEnd type="none" w="med" len="med"/>
          </a:ln>
        </p:spPr>
      </p:cxnSp>
      <p:cxnSp>
        <p:nvCxnSpPr>
          <p:cNvPr id="7654" name="Google Shape;7654;p65"/>
          <p:cNvCxnSpPr>
            <a:endCxn id="7655" idx="7"/>
          </p:cNvCxnSpPr>
          <p:nvPr/>
        </p:nvCxnSpPr>
        <p:spPr>
          <a:xfrm rot="10800000">
            <a:off x="2556638" y="4493887"/>
            <a:ext cx="207900" cy="84000"/>
          </a:xfrm>
          <a:prstGeom prst="straightConnector1">
            <a:avLst/>
          </a:prstGeom>
          <a:noFill/>
          <a:ln w="15875" cap="flat" cmpd="sng">
            <a:solidFill>
              <a:schemeClr val="dk1"/>
            </a:solidFill>
            <a:prstDash val="solid"/>
            <a:round/>
            <a:headEnd type="none" w="med" len="med"/>
            <a:tailEnd type="none" w="med" len="med"/>
          </a:ln>
        </p:spPr>
      </p:cxnSp>
      <p:sp>
        <p:nvSpPr>
          <p:cNvPr id="7656" name="Google Shape;7656;p65"/>
          <p:cNvSpPr txBox="1"/>
          <p:nvPr/>
        </p:nvSpPr>
        <p:spPr>
          <a:xfrm>
            <a:off x="1655763" y="4533900"/>
            <a:ext cx="892175" cy="44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C</a:t>
            </a:r>
            <a:endParaRPr/>
          </a:p>
        </p:txBody>
      </p:sp>
      <p:grpSp>
        <p:nvGrpSpPr>
          <p:cNvPr id="7657" name="Google Shape;7657;p65"/>
          <p:cNvGrpSpPr/>
          <p:nvPr/>
        </p:nvGrpSpPr>
        <p:grpSpPr>
          <a:xfrm>
            <a:off x="3532188" y="4419600"/>
            <a:ext cx="485775" cy="211138"/>
            <a:chOff x="1871277" y="1576300"/>
            <a:chExt cx="1128371" cy="437860"/>
          </a:xfrm>
        </p:grpSpPr>
        <p:sp>
          <p:nvSpPr>
            <p:cNvPr id="7658" name="Google Shape;7658;p65"/>
            <p:cNvSpPr/>
            <p:nvPr/>
          </p:nvSpPr>
          <p:spPr>
            <a:xfrm rot="10800000" flipH="1">
              <a:off x="1874963" y="1694818"/>
              <a:ext cx="1124685"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659" name="Google Shape;7659;p65"/>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60" name="Google Shape;7660;p65"/>
            <p:cNvSpPr/>
            <p:nvPr/>
          </p:nvSpPr>
          <p:spPr>
            <a:xfrm rot="10800000" flipH="1">
              <a:off x="1871277" y="1576300"/>
              <a:ext cx="1124682"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661" name="Google Shape;7661;p65"/>
            <p:cNvSpPr/>
            <p:nvPr/>
          </p:nvSpPr>
          <p:spPr>
            <a:xfrm>
              <a:off x="2158901" y="1671774"/>
              <a:ext cx="549434"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62" name="Google Shape;7662;p65"/>
            <p:cNvSpPr/>
            <p:nvPr/>
          </p:nvSpPr>
          <p:spPr>
            <a:xfrm>
              <a:off x="2103588" y="1632268"/>
              <a:ext cx="660061"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63" name="Google Shape;7663;p65"/>
            <p:cNvSpPr/>
            <p:nvPr/>
          </p:nvSpPr>
          <p:spPr>
            <a:xfrm>
              <a:off x="2538711" y="1727740"/>
              <a:ext cx="243374"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64" name="Google Shape;7664;p65"/>
            <p:cNvSpPr/>
            <p:nvPr/>
          </p:nvSpPr>
          <p:spPr>
            <a:xfrm>
              <a:off x="2088838" y="1731033"/>
              <a:ext cx="2433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665" name="Google Shape;7665;p65"/>
            <p:cNvCxnSpPr>
              <a:endCxn id="7660"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666" name="Google Shape;7666;p65"/>
            <p:cNvCxnSpPr/>
            <p:nvPr/>
          </p:nvCxnSpPr>
          <p:spPr>
            <a:xfrm rot="10800000">
              <a:off x="2995959" y="1734324"/>
              <a:ext cx="3689"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667" name="Google Shape;7667;p65"/>
          <p:cNvGrpSpPr/>
          <p:nvPr/>
        </p:nvGrpSpPr>
        <p:grpSpPr>
          <a:xfrm>
            <a:off x="3063875" y="4773613"/>
            <a:ext cx="484188" cy="211137"/>
            <a:chOff x="1871277" y="1576300"/>
            <a:chExt cx="1128371" cy="437860"/>
          </a:xfrm>
        </p:grpSpPr>
        <p:sp>
          <p:nvSpPr>
            <p:cNvPr id="7668" name="Google Shape;7668;p65"/>
            <p:cNvSpPr/>
            <p:nvPr/>
          </p:nvSpPr>
          <p:spPr>
            <a:xfrm rot="10800000" flipH="1">
              <a:off x="1874978" y="1694819"/>
              <a:ext cx="1124670"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669" name="Google Shape;7669;p65"/>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70" name="Google Shape;7670;p65"/>
            <p:cNvSpPr/>
            <p:nvPr/>
          </p:nvSpPr>
          <p:spPr>
            <a:xfrm rot="10800000" flipH="1">
              <a:off x="1871277" y="1576300"/>
              <a:ext cx="1124670"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671" name="Google Shape;7671;p65"/>
            <p:cNvSpPr/>
            <p:nvPr/>
          </p:nvSpPr>
          <p:spPr>
            <a:xfrm>
              <a:off x="2159844" y="1671772"/>
              <a:ext cx="547537"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72" name="Google Shape;7672;p65"/>
            <p:cNvSpPr/>
            <p:nvPr/>
          </p:nvSpPr>
          <p:spPr>
            <a:xfrm>
              <a:off x="2104351" y="1632266"/>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73" name="Google Shape;7673;p65"/>
            <p:cNvSpPr/>
            <p:nvPr/>
          </p:nvSpPr>
          <p:spPr>
            <a:xfrm>
              <a:off x="2537200"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74" name="Google Shape;7674;p65"/>
            <p:cNvSpPr/>
            <p:nvPr/>
          </p:nvSpPr>
          <p:spPr>
            <a:xfrm>
              <a:off x="2089553" y="1731032"/>
              <a:ext cx="240471"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675" name="Google Shape;7675;p65"/>
            <p:cNvCxnSpPr>
              <a:endCxn id="7670"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676" name="Google Shape;7676;p65"/>
            <p:cNvCxnSpPr/>
            <p:nvPr/>
          </p:nvCxnSpPr>
          <p:spPr>
            <a:xfrm rot="10800000">
              <a:off x="2995947" y="1734325"/>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677" name="Google Shape;7677;p65"/>
          <p:cNvGrpSpPr/>
          <p:nvPr/>
        </p:nvGrpSpPr>
        <p:grpSpPr>
          <a:xfrm>
            <a:off x="2624138" y="4560888"/>
            <a:ext cx="484187" cy="211137"/>
            <a:chOff x="1871277" y="1576300"/>
            <a:chExt cx="1128371" cy="437860"/>
          </a:xfrm>
        </p:grpSpPr>
        <p:sp>
          <p:nvSpPr>
            <p:cNvPr id="7678" name="Google Shape;7678;p65"/>
            <p:cNvSpPr/>
            <p:nvPr/>
          </p:nvSpPr>
          <p:spPr>
            <a:xfrm rot="10800000" flipH="1">
              <a:off x="1874975" y="1694819"/>
              <a:ext cx="1124673"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679" name="Google Shape;7679;p65"/>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80" name="Google Shape;7680;p65"/>
            <p:cNvSpPr/>
            <p:nvPr/>
          </p:nvSpPr>
          <p:spPr>
            <a:xfrm rot="10800000" flipH="1">
              <a:off x="1871277" y="1576300"/>
              <a:ext cx="1124673"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681" name="Google Shape;7681;p65"/>
            <p:cNvSpPr/>
            <p:nvPr/>
          </p:nvSpPr>
          <p:spPr>
            <a:xfrm>
              <a:off x="2159844" y="1671772"/>
              <a:ext cx="547538"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82" name="Google Shape;7682;p65"/>
            <p:cNvSpPr/>
            <p:nvPr/>
          </p:nvSpPr>
          <p:spPr>
            <a:xfrm>
              <a:off x="2104349" y="1632266"/>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83" name="Google Shape;7683;p65"/>
            <p:cNvSpPr/>
            <p:nvPr/>
          </p:nvSpPr>
          <p:spPr>
            <a:xfrm>
              <a:off x="2537202"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84" name="Google Shape;7684;p65"/>
            <p:cNvSpPr/>
            <p:nvPr/>
          </p:nvSpPr>
          <p:spPr>
            <a:xfrm>
              <a:off x="2089551" y="1731032"/>
              <a:ext cx="240474"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685" name="Google Shape;7685;p65"/>
            <p:cNvCxnSpPr>
              <a:endCxn id="7680"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686" name="Google Shape;7686;p65"/>
            <p:cNvCxnSpPr/>
            <p:nvPr/>
          </p:nvCxnSpPr>
          <p:spPr>
            <a:xfrm rot="10800000">
              <a:off x="2995950" y="1734325"/>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687" name="Google Shape;7687;p65"/>
          <p:cNvGrpSpPr/>
          <p:nvPr/>
        </p:nvGrpSpPr>
        <p:grpSpPr>
          <a:xfrm>
            <a:off x="2417763" y="4854575"/>
            <a:ext cx="484187" cy="211138"/>
            <a:chOff x="1871277" y="1576300"/>
            <a:chExt cx="1128371" cy="437860"/>
          </a:xfrm>
        </p:grpSpPr>
        <p:sp>
          <p:nvSpPr>
            <p:cNvPr id="7688" name="Google Shape;7688;p65"/>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689" name="Google Shape;7689;p65"/>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90" name="Google Shape;7690;p65"/>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691" name="Google Shape;7691;p65"/>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92" name="Google Shape;7692;p65"/>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93" name="Google Shape;7693;p65"/>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94" name="Google Shape;7694;p65"/>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695" name="Google Shape;7695;p65"/>
            <p:cNvCxnSpPr>
              <a:endCxn id="7690"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696" name="Google Shape;7696;p65"/>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7697" name="Google Shape;7697;p65"/>
          <p:cNvSpPr/>
          <p:nvPr/>
        </p:nvSpPr>
        <p:spPr>
          <a:xfrm>
            <a:off x="4614863" y="3649663"/>
            <a:ext cx="3219450" cy="134302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7698" name="Google Shape;7698;p65"/>
          <p:cNvCxnSpPr>
            <a:stCxn id="7699" idx="7"/>
          </p:cNvCxnSpPr>
          <p:nvPr/>
        </p:nvCxnSpPr>
        <p:spPr>
          <a:xfrm>
            <a:off x="5748708" y="3886997"/>
            <a:ext cx="1062000" cy="69900"/>
          </a:xfrm>
          <a:prstGeom prst="straightConnector1">
            <a:avLst/>
          </a:prstGeom>
          <a:noFill/>
          <a:ln w="15875" cap="flat" cmpd="sng">
            <a:solidFill>
              <a:schemeClr val="dk1"/>
            </a:solidFill>
            <a:prstDash val="solid"/>
            <a:round/>
            <a:headEnd type="none" w="med" len="med"/>
            <a:tailEnd type="none" w="med" len="med"/>
          </a:ln>
        </p:spPr>
      </p:cxnSp>
      <p:cxnSp>
        <p:nvCxnSpPr>
          <p:cNvPr id="7700" name="Google Shape;7700;p65"/>
          <p:cNvCxnSpPr/>
          <p:nvPr/>
        </p:nvCxnSpPr>
        <p:spPr>
          <a:xfrm>
            <a:off x="6299200" y="4176713"/>
            <a:ext cx="120650" cy="82550"/>
          </a:xfrm>
          <a:prstGeom prst="straightConnector1">
            <a:avLst/>
          </a:prstGeom>
          <a:noFill/>
          <a:ln w="15875" cap="flat" cmpd="sng">
            <a:solidFill>
              <a:schemeClr val="dk1"/>
            </a:solidFill>
            <a:prstDash val="solid"/>
            <a:round/>
            <a:headEnd type="none" w="med" len="med"/>
            <a:tailEnd type="none" w="med" len="med"/>
          </a:ln>
        </p:spPr>
      </p:cxnSp>
      <p:cxnSp>
        <p:nvCxnSpPr>
          <p:cNvPr id="7701" name="Google Shape;7701;p65"/>
          <p:cNvCxnSpPr/>
          <p:nvPr/>
        </p:nvCxnSpPr>
        <p:spPr>
          <a:xfrm rot="10800000" flipH="1">
            <a:off x="6099175" y="4376738"/>
            <a:ext cx="242888" cy="44450"/>
          </a:xfrm>
          <a:prstGeom prst="straightConnector1">
            <a:avLst/>
          </a:prstGeom>
          <a:noFill/>
          <a:ln w="15875" cap="flat" cmpd="sng">
            <a:solidFill>
              <a:schemeClr val="dk1"/>
            </a:solidFill>
            <a:prstDash val="solid"/>
            <a:round/>
            <a:headEnd type="none" w="med" len="med"/>
            <a:tailEnd type="none" w="med" len="med"/>
          </a:ln>
        </p:spPr>
      </p:cxnSp>
      <p:cxnSp>
        <p:nvCxnSpPr>
          <p:cNvPr id="7702" name="Google Shape;7702;p65"/>
          <p:cNvCxnSpPr/>
          <p:nvPr/>
        </p:nvCxnSpPr>
        <p:spPr>
          <a:xfrm rot="10800000" flipH="1">
            <a:off x="5800725" y="4205288"/>
            <a:ext cx="195263" cy="106362"/>
          </a:xfrm>
          <a:prstGeom prst="straightConnector1">
            <a:avLst/>
          </a:prstGeom>
          <a:noFill/>
          <a:ln w="15875" cap="flat" cmpd="sng">
            <a:solidFill>
              <a:schemeClr val="dk1"/>
            </a:solidFill>
            <a:prstDash val="solid"/>
            <a:round/>
            <a:headEnd type="none" w="med" len="med"/>
            <a:tailEnd type="none" w="med" len="med"/>
          </a:ln>
        </p:spPr>
      </p:cxnSp>
      <p:cxnSp>
        <p:nvCxnSpPr>
          <p:cNvPr id="7703" name="Google Shape;7703;p65"/>
          <p:cNvCxnSpPr>
            <a:stCxn id="7704" idx="6"/>
          </p:cNvCxnSpPr>
          <p:nvPr/>
        </p:nvCxnSpPr>
        <p:spPr>
          <a:xfrm rot="10800000" flipH="1">
            <a:off x="5487988" y="4498332"/>
            <a:ext cx="206400" cy="95100"/>
          </a:xfrm>
          <a:prstGeom prst="straightConnector1">
            <a:avLst/>
          </a:prstGeom>
          <a:noFill/>
          <a:ln w="15875" cap="flat" cmpd="sng">
            <a:solidFill>
              <a:schemeClr val="dk1"/>
            </a:solidFill>
            <a:prstDash val="solid"/>
            <a:round/>
            <a:headEnd type="none" w="med" len="med"/>
            <a:tailEnd type="none" w="med" len="med"/>
          </a:ln>
        </p:spPr>
      </p:cxnSp>
      <p:cxnSp>
        <p:nvCxnSpPr>
          <p:cNvPr id="7705" name="Google Shape;7705;p65"/>
          <p:cNvCxnSpPr/>
          <p:nvPr/>
        </p:nvCxnSpPr>
        <p:spPr>
          <a:xfrm rot="10800000" flipH="1">
            <a:off x="6315075" y="4424363"/>
            <a:ext cx="254000" cy="247650"/>
          </a:xfrm>
          <a:prstGeom prst="straightConnector1">
            <a:avLst/>
          </a:prstGeom>
          <a:noFill/>
          <a:ln w="15875" cap="flat" cmpd="sng">
            <a:solidFill>
              <a:schemeClr val="dk1"/>
            </a:solidFill>
            <a:prstDash val="solid"/>
            <a:round/>
            <a:headEnd type="none" w="med" len="med"/>
            <a:tailEnd type="none" w="med" len="med"/>
          </a:ln>
        </p:spPr>
      </p:cxnSp>
      <p:cxnSp>
        <p:nvCxnSpPr>
          <p:cNvPr id="7706" name="Google Shape;7706;p65"/>
          <p:cNvCxnSpPr/>
          <p:nvPr/>
        </p:nvCxnSpPr>
        <p:spPr>
          <a:xfrm rot="10800000">
            <a:off x="6778625" y="4403725"/>
            <a:ext cx="358775" cy="120650"/>
          </a:xfrm>
          <a:prstGeom prst="straightConnector1">
            <a:avLst/>
          </a:prstGeom>
          <a:noFill/>
          <a:ln w="15875" cap="flat" cmpd="sng">
            <a:solidFill>
              <a:schemeClr val="dk1"/>
            </a:solidFill>
            <a:prstDash val="solid"/>
            <a:round/>
            <a:headEnd type="none" w="med" len="med"/>
            <a:tailEnd type="none" w="med" len="med"/>
          </a:ln>
        </p:spPr>
      </p:cxnSp>
      <p:cxnSp>
        <p:nvCxnSpPr>
          <p:cNvPr id="7707" name="Google Shape;7707;p65"/>
          <p:cNvCxnSpPr/>
          <p:nvPr/>
        </p:nvCxnSpPr>
        <p:spPr>
          <a:xfrm rot="10800000" flipH="1">
            <a:off x="6794500" y="4070350"/>
            <a:ext cx="285750" cy="192088"/>
          </a:xfrm>
          <a:prstGeom prst="straightConnector1">
            <a:avLst/>
          </a:prstGeom>
          <a:noFill/>
          <a:ln w="15875" cap="flat" cmpd="sng">
            <a:solidFill>
              <a:schemeClr val="dk1"/>
            </a:solidFill>
            <a:prstDash val="solid"/>
            <a:round/>
            <a:headEnd type="none" w="med" len="med"/>
            <a:tailEnd type="none" w="med" len="med"/>
          </a:ln>
        </p:spPr>
      </p:cxnSp>
      <p:cxnSp>
        <p:nvCxnSpPr>
          <p:cNvPr id="7708" name="Google Shape;7708;p65"/>
          <p:cNvCxnSpPr>
            <a:endCxn id="7709" idx="7"/>
          </p:cNvCxnSpPr>
          <p:nvPr/>
        </p:nvCxnSpPr>
        <p:spPr>
          <a:xfrm rot="10800000">
            <a:off x="5750296" y="3944147"/>
            <a:ext cx="227100" cy="85800"/>
          </a:xfrm>
          <a:prstGeom prst="straightConnector1">
            <a:avLst/>
          </a:prstGeom>
          <a:noFill/>
          <a:ln w="15875" cap="flat" cmpd="sng">
            <a:solidFill>
              <a:schemeClr val="dk1"/>
            </a:solidFill>
            <a:prstDash val="solid"/>
            <a:round/>
            <a:headEnd type="none" w="med" len="med"/>
            <a:tailEnd type="none" w="med" len="med"/>
          </a:ln>
        </p:spPr>
      </p:cxnSp>
      <p:sp>
        <p:nvSpPr>
          <p:cNvPr id="7710" name="Google Shape;7710;p65"/>
          <p:cNvSpPr txBox="1"/>
          <p:nvPr/>
        </p:nvSpPr>
        <p:spPr>
          <a:xfrm>
            <a:off x="4764088" y="3983038"/>
            <a:ext cx="958850" cy="449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B</a:t>
            </a:r>
            <a:endParaRPr/>
          </a:p>
        </p:txBody>
      </p:sp>
      <p:grpSp>
        <p:nvGrpSpPr>
          <p:cNvPr id="7711" name="Google Shape;7711;p65"/>
          <p:cNvGrpSpPr/>
          <p:nvPr/>
        </p:nvGrpSpPr>
        <p:grpSpPr>
          <a:xfrm>
            <a:off x="5297488" y="3752850"/>
            <a:ext cx="530225" cy="214313"/>
            <a:chOff x="1871277" y="1576300"/>
            <a:chExt cx="1128371" cy="437860"/>
          </a:xfrm>
        </p:grpSpPr>
        <p:sp>
          <p:nvSpPr>
            <p:cNvPr id="7709" name="Google Shape;7709;p65"/>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12" name="Google Shape;7712;p65"/>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99" name="Google Shape;7699;p65"/>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13" name="Google Shape;7713;p65"/>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14" name="Google Shape;7714;p65"/>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15" name="Google Shape;7715;p65"/>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16" name="Google Shape;7716;p65"/>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717" name="Google Shape;7717;p65"/>
            <p:cNvCxnSpPr>
              <a:endCxn id="7699"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718" name="Google Shape;7718;p65"/>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719" name="Google Shape;7719;p65"/>
          <p:cNvGrpSpPr/>
          <p:nvPr/>
        </p:nvGrpSpPr>
        <p:grpSpPr>
          <a:xfrm>
            <a:off x="6303963" y="4227513"/>
            <a:ext cx="530225" cy="214312"/>
            <a:chOff x="1871277" y="1576300"/>
            <a:chExt cx="1128371" cy="437860"/>
          </a:xfrm>
        </p:grpSpPr>
        <p:sp>
          <p:nvSpPr>
            <p:cNvPr id="7720" name="Google Shape;7720;p65"/>
            <p:cNvSpPr/>
            <p:nvPr/>
          </p:nvSpPr>
          <p:spPr>
            <a:xfrm rot="10800000" flipH="1">
              <a:off x="1874654" y="1693063"/>
              <a:ext cx="1124994"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21" name="Google Shape;7721;p65"/>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22" name="Google Shape;7722;p65"/>
            <p:cNvSpPr/>
            <p:nvPr/>
          </p:nvSpPr>
          <p:spPr>
            <a:xfrm rot="10800000" flipH="1">
              <a:off x="1871277" y="1576300"/>
              <a:ext cx="1124992"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23" name="Google Shape;7723;p65"/>
            <p:cNvSpPr/>
            <p:nvPr/>
          </p:nvSpPr>
          <p:spPr>
            <a:xfrm>
              <a:off x="2158436" y="1673602"/>
              <a:ext cx="550673"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24" name="Google Shape;7724;p65"/>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25" name="Google Shape;7725;p65"/>
            <p:cNvSpPr/>
            <p:nvPr/>
          </p:nvSpPr>
          <p:spPr>
            <a:xfrm>
              <a:off x="2536812"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26" name="Google Shape;7726;p65"/>
            <p:cNvSpPr/>
            <p:nvPr/>
          </p:nvSpPr>
          <p:spPr>
            <a:xfrm>
              <a:off x="2090869" y="1728739"/>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727" name="Google Shape;7727;p65"/>
            <p:cNvCxnSpPr>
              <a:endCxn id="7722"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728" name="Google Shape;7728;p65"/>
            <p:cNvCxnSpPr/>
            <p:nvPr/>
          </p:nvCxnSpPr>
          <p:spPr>
            <a:xfrm rot="10800000">
              <a:off x="2996269" y="1735226"/>
              <a:ext cx="3379"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729" name="Google Shape;7729;p65"/>
          <p:cNvGrpSpPr/>
          <p:nvPr/>
        </p:nvGrpSpPr>
        <p:grpSpPr>
          <a:xfrm>
            <a:off x="5822950" y="4011613"/>
            <a:ext cx="530225" cy="214312"/>
            <a:chOff x="1871277" y="1576300"/>
            <a:chExt cx="1128371" cy="437860"/>
          </a:xfrm>
        </p:grpSpPr>
        <p:sp>
          <p:nvSpPr>
            <p:cNvPr id="7730" name="Google Shape;7730;p65"/>
            <p:cNvSpPr/>
            <p:nvPr/>
          </p:nvSpPr>
          <p:spPr>
            <a:xfrm rot="10800000" flipH="1">
              <a:off x="1874656" y="1693063"/>
              <a:ext cx="1124992"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31" name="Google Shape;7731;p65"/>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32" name="Google Shape;7732;p65"/>
            <p:cNvSpPr/>
            <p:nvPr/>
          </p:nvSpPr>
          <p:spPr>
            <a:xfrm rot="10800000" flipH="1">
              <a:off x="1871277" y="1576300"/>
              <a:ext cx="1124994"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33" name="Google Shape;7733;p65"/>
            <p:cNvSpPr/>
            <p:nvPr/>
          </p:nvSpPr>
          <p:spPr>
            <a:xfrm>
              <a:off x="2158438" y="1673602"/>
              <a:ext cx="550671"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34" name="Google Shape;7734;p65"/>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35" name="Google Shape;7735;p65"/>
            <p:cNvSpPr/>
            <p:nvPr/>
          </p:nvSpPr>
          <p:spPr>
            <a:xfrm>
              <a:off x="2536814"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36" name="Google Shape;7736;p65"/>
            <p:cNvSpPr/>
            <p:nvPr/>
          </p:nvSpPr>
          <p:spPr>
            <a:xfrm>
              <a:off x="2090871" y="1728739"/>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737" name="Google Shape;7737;p65"/>
            <p:cNvCxnSpPr>
              <a:endCxn id="7732"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738" name="Google Shape;7738;p65"/>
            <p:cNvCxnSpPr/>
            <p:nvPr/>
          </p:nvCxnSpPr>
          <p:spPr>
            <a:xfrm rot="10800000">
              <a:off x="2996271" y="1735226"/>
              <a:ext cx="3377"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739" name="Google Shape;7739;p65"/>
          <p:cNvGrpSpPr/>
          <p:nvPr/>
        </p:nvGrpSpPr>
        <p:grpSpPr>
          <a:xfrm>
            <a:off x="5597525" y="4310063"/>
            <a:ext cx="530225" cy="214312"/>
            <a:chOff x="1871277" y="1576300"/>
            <a:chExt cx="1128371" cy="437860"/>
          </a:xfrm>
        </p:grpSpPr>
        <p:sp>
          <p:nvSpPr>
            <p:cNvPr id="7740" name="Google Shape;7740;p65"/>
            <p:cNvSpPr/>
            <p:nvPr/>
          </p:nvSpPr>
          <p:spPr>
            <a:xfrm rot="10800000" flipH="1">
              <a:off x="1874656" y="1693063"/>
              <a:ext cx="1124992"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41" name="Google Shape;7741;p65"/>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42" name="Google Shape;7742;p65"/>
            <p:cNvSpPr/>
            <p:nvPr/>
          </p:nvSpPr>
          <p:spPr>
            <a:xfrm rot="10800000" flipH="1">
              <a:off x="1871277" y="1576300"/>
              <a:ext cx="1124994"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43" name="Google Shape;7743;p65"/>
            <p:cNvSpPr/>
            <p:nvPr/>
          </p:nvSpPr>
          <p:spPr>
            <a:xfrm>
              <a:off x="2158438" y="1673602"/>
              <a:ext cx="550671"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44" name="Google Shape;7744;p65"/>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45" name="Google Shape;7745;p65"/>
            <p:cNvSpPr/>
            <p:nvPr/>
          </p:nvSpPr>
          <p:spPr>
            <a:xfrm>
              <a:off x="2536814"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46" name="Google Shape;7746;p65"/>
            <p:cNvSpPr/>
            <p:nvPr/>
          </p:nvSpPr>
          <p:spPr>
            <a:xfrm>
              <a:off x="2090871" y="1728739"/>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747" name="Google Shape;7747;p65"/>
            <p:cNvCxnSpPr>
              <a:endCxn id="7742"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748" name="Google Shape;7748;p65"/>
            <p:cNvCxnSpPr/>
            <p:nvPr/>
          </p:nvCxnSpPr>
          <p:spPr>
            <a:xfrm rot="10800000">
              <a:off x="2996271" y="1735226"/>
              <a:ext cx="3377"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7749" name="Google Shape;7749;p65"/>
          <p:cNvSpPr/>
          <p:nvPr/>
        </p:nvSpPr>
        <p:spPr>
          <a:xfrm>
            <a:off x="1733550" y="2725738"/>
            <a:ext cx="3475038" cy="138112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7750" name="Google Shape;7750;p65"/>
          <p:cNvCxnSpPr>
            <a:stCxn id="7751" idx="7"/>
          </p:cNvCxnSpPr>
          <p:nvPr/>
        </p:nvCxnSpPr>
        <p:spPr>
          <a:xfrm>
            <a:off x="2956601" y="2968957"/>
            <a:ext cx="1146300" cy="72900"/>
          </a:xfrm>
          <a:prstGeom prst="straightConnector1">
            <a:avLst/>
          </a:prstGeom>
          <a:noFill/>
          <a:ln w="15875" cap="flat" cmpd="sng">
            <a:solidFill>
              <a:schemeClr val="dk1"/>
            </a:solidFill>
            <a:prstDash val="solid"/>
            <a:round/>
            <a:headEnd type="none" w="med" len="med"/>
            <a:tailEnd type="none" w="med" len="med"/>
          </a:ln>
        </p:spPr>
      </p:cxnSp>
      <p:cxnSp>
        <p:nvCxnSpPr>
          <p:cNvPr id="7752" name="Google Shape;7752;p65"/>
          <p:cNvCxnSpPr/>
          <p:nvPr/>
        </p:nvCxnSpPr>
        <p:spPr>
          <a:xfrm>
            <a:off x="3551238" y="3268663"/>
            <a:ext cx="130175" cy="84137"/>
          </a:xfrm>
          <a:prstGeom prst="straightConnector1">
            <a:avLst/>
          </a:prstGeom>
          <a:noFill/>
          <a:ln w="15875" cap="flat" cmpd="sng">
            <a:solidFill>
              <a:schemeClr val="dk1"/>
            </a:solidFill>
            <a:prstDash val="solid"/>
            <a:round/>
            <a:headEnd type="none" w="med" len="med"/>
            <a:tailEnd type="none" w="med" len="med"/>
          </a:ln>
        </p:spPr>
      </p:cxnSp>
      <p:cxnSp>
        <p:nvCxnSpPr>
          <p:cNvPr id="7753" name="Google Shape;7753;p65"/>
          <p:cNvCxnSpPr/>
          <p:nvPr/>
        </p:nvCxnSpPr>
        <p:spPr>
          <a:xfrm rot="10800000" flipH="1">
            <a:off x="3335338" y="3473450"/>
            <a:ext cx="263525" cy="46038"/>
          </a:xfrm>
          <a:prstGeom prst="straightConnector1">
            <a:avLst/>
          </a:prstGeom>
          <a:noFill/>
          <a:ln w="15875" cap="flat" cmpd="sng">
            <a:solidFill>
              <a:schemeClr val="dk1"/>
            </a:solidFill>
            <a:prstDash val="solid"/>
            <a:round/>
            <a:headEnd type="none" w="med" len="med"/>
            <a:tailEnd type="none" w="med" len="med"/>
          </a:ln>
        </p:spPr>
      </p:cxnSp>
      <p:cxnSp>
        <p:nvCxnSpPr>
          <p:cNvPr id="7754" name="Google Shape;7754;p65"/>
          <p:cNvCxnSpPr/>
          <p:nvPr/>
        </p:nvCxnSpPr>
        <p:spPr>
          <a:xfrm rot="10800000" flipH="1">
            <a:off x="3014663" y="3297238"/>
            <a:ext cx="209550" cy="109537"/>
          </a:xfrm>
          <a:prstGeom prst="straightConnector1">
            <a:avLst/>
          </a:prstGeom>
          <a:noFill/>
          <a:ln w="15875" cap="flat" cmpd="sng">
            <a:solidFill>
              <a:schemeClr val="dk1"/>
            </a:solidFill>
            <a:prstDash val="solid"/>
            <a:round/>
            <a:headEnd type="none" w="med" len="med"/>
            <a:tailEnd type="none" w="med" len="med"/>
          </a:ln>
        </p:spPr>
      </p:cxnSp>
      <p:cxnSp>
        <p:nvCxnSpPr>
          <p:cNvPr id="7755" name="Google Shape;7755;p65"/>
          <p:cNvCxnSpPr>
            <a:stCxn id="7756" idx="6"/>
          </p:cNvCxnSpPr>
          <p:nvPr/>
        </p:nvCxnSpPr>
        <p:spPr>
          <a:xfrm rot="10800000" flipH="1">
            <a:off x="2676525" y="3596507"/>
            <a:ext cx="222300" cy="98400"/>
          </a:xfrm>
          <a:prstGeom prst="straightConnector1">
            <a:avLst/>
          </a:prstGeom>
          <a:noFill/>
          <a:ln w="15875" cap="flat" cmpd="sng">
            <a:solidFill>
              <a:schemeClr val="dk1"/>
            </a:solidFill>
            <a:prstDash val="solid"/>
            <a:round/>
            <a:headEnd type="none" w="med" len="med"/>
            <a:tailEnd type="none" w="med" len="med"/>
          </a:ln>
        </p:spPr>
      </p:cxnSp>
      <p:cxnSp>
        <p:nvCxnSpPr>
          <p:cNvPr id="7757" name="Google Shape;7757;p65"/>
          <p:cNvCxnSpPr/>
          <p:nvPr/>
        </p:nvCxnSpPr>
        <p:spPr>
          <a:xfrm rot="10800000" flipH="1">
            <a:off x="3568700" y="3522663"/>
            <a:ext cx="273050" cy="254000"/>
          </a:xfrm>
          <a:prstGeom prst="straightConnector1">
            <a:avLst/>
          </a:prstGeom>
          <a:noFill/>
          <a:ln w="15875" cap="flat" cmpd="sng">
            <a:solidFill>
              <a:schemeClr val="dk1"/>
            </a:solidFill>
            <a:prstDash val="solid"/>
            <a:round/>
            <a:headEnd type="none" w="med" len="med"/>
            <a:tailEnd type="none" w="med" len="med"/>
          </a:ln>
        </p:spPr>
      </p:cxnSp>
      <p:cxnSp>
        <p:nvCxnSpPr>
          <p:cNvPr id="7758" name="Google Shape;7758;p65"/>
          <p:cNvCxnSpPr/>
          <p:nvPr/>
        </p:nvCxnSpPr>
        <p:spPr>
          <a:xfrm rot="10800000">
            <a:off x="4100513" y="3508375"/>
            <a:ext cx="387350" cy="125413"/>
          </a:xfrm>
          <a:prstGeom prst="straightConnector1">
            <a:avLst/>
          </a:prstGeom>
          <a:noFill/>
          <a:ln w="15875" cap="flat" cmpd="sng">
            <a:solidFill>
              <a:schemeClr val="dk1"/>
            </a:solidFill>
            <a:prstDash val="solid"/>
            <a:round/>
            <a:headEnd type="none" w="med" len="med"/>
            <a:tailEnd type="none" w="med" len="med"/>
          </a:ln>
        </p:spPr>
      </p:cxnSp>
      <p:cxnSp>
        <p:nvCxnSpPr>
          <p:cNvPr id="7759" name="Google Shape;7759;p65"/>
          <p:cNvCxnSpPr/>
          <p:nvPr/>
        </p:nvCxnSpPr>
        <p:spPr>
          <a:xfrm rot="10800000" flipH="1">
            <a:off x="4086225" y="3159125"/>
            <a:ext cx="307975" cy="198438"/>
          </a:xfrm>
          <a:prstGeom prst="straightConnector1">
            <a:avLst/>
          </a:prstGeom>
          <a:noFill/>
          <a:ln w="15875" cap="flat" cmpd="sng">
            <a:solidFill>
              <a:schemeClr val="dk1"/>
            </a:solidFill>
            <a:prstDash val="solid"/>
            <a:round/>
            <a:headEnd type="none" w="med" len="med"/>
            <a:tailEnd type="none" w="med" len="med"/>
          </a:ln>
        </p:spPr>
      </p:cxnSp>
      <p:cxnSp>
        <p:nvCxnSpPr>
          <p:cNvPr id="7760" name="Google Shape;7760;p65"/>
          <p:cNvCxnSpPr>
            <a:endCxn id="7761" idx="7"/>
          </p:cNvCxnSpPr>
          <p:nvPr/>
        </p:nvCxnSpPr>
        <p:spPr>
          <a:xfrm rot="10800000">
            <a:off x="2958188" y="3029282"/>
            <a:ext cx="246000" cy="87300"/>
          </a:xfrm>
          <a:prstGeom prst="straightConnector1">
            <a:avLst/>
          </a:prstGeom>
          <a:noFill/>
          <a:ln w="15875" cap="flat" cmpd="sng">
            <a:solidFill>
              <a:schemeClr val="dk1"/>
            </a:solidFill>
            <a:prstDash val="solid"/>
            <a:round/>
            <a:headEnd type="none" w="med" len="med"/>
            <a:tailEnd type="none" w="med" len="med"/>
          </a:ln>
        </p:spPr>
      </p:cxnSp>
      <p:sp>
        <p:nvSpPr>
          <p:cNvPr id="7762" name="Google Shape;7762;p65"/>
          <p:cNvSpPr txBox="1"/>
          <p:nvPr/>
        </p:nvSpPr>
        <p:spPr>
          <a:xfrm>
            <a:off x="1893888" y="3070225"/>
            <a:ext cx="1030287" cy="4365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A</a:t>
            </a:r>
            <a:endParaRPr/>
          </a:p>
        </p:txBody>
      </p:sp>
      <p:grpSp>
        <p:nvGrpSpPr>
          <p:cNvPr id="7763" name="Google Shape;7763;p65"/>
          <p:cNvGrpSpPr/>
          <p:nvPr/>
        </p:nvGrpSpPr>
        <p:grpSpPr>
          <a:xfrm>
            <a:off x="4360863" y="3562350"/>
            <a:ext cx="573087" cy="220663"/>
            <a:chOff x="1871277" y="1576300"/>
            <a:chExt cx="1128371" cy="437860"/>
          </a:xfrm>
        </p:grpSpPr>
        <p:sp>
          <p:nvSpPr>
            <p:cNvPr id="7764" name="Google Shape;7764;p65"/>
            <p:cNvSpPr/>
            <p:nvPr/>
          </p:nvSpPr>
          <p:spPr>
            <a:xfrm rot="10800000" flipH="1">
              <a:off x="1874402" y="1696002"/>
              <a:ext cx="112524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65" name="Google Shape;7765;p65"/>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66" name="Google Shape;7766;p65"/>
            <p:cNvSpPr/>
            <p:nvPr/>
          </p:nvSpPr>
          <p:spPr>
            <a:xfrm rot="10800000" flipH="1">
              <a:off x="1871277" y="1576300"/>
              <a:ext cx="112524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67" name="Google Shape;7767;p65"/>
            <p:cNvSpPr/>
            <p:nvPr/>
          </p:nvSpPr>
          <p:spPr>
            <a:xfrm>
              <a:off x="2158840" y="1673953"/>
              <a:ext cx="550120"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68" name="Google Shape;7768;p65"/>
            <p:cNvSpPr/>
            <p:nvPr/>
          </p:nvSpPr>
          <p:spPr>
            <a:xfrm>
              <a:off x="2102578" y="1633001"/>
              <a:ext cx="662645"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69" name="Google Shape;7769;p65"/>
            <p:cNvSpPr/>
            <p:nvPr/>
          </p:nvSpPr>
          <p:spPr>
            <a:xfrm>
              <a:off x="2537047" y="1727503"/>
              <a:ext cx="243803"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70" name="Google Shape;7770;p65"/>
            <p:cNvSpPr/>
            <p:nvPr/>
          </p:nvSpPr>
          <p:spPr>
            <a:xfrm>
              <a:off x="2090075" y="1730654"/>
              <a:ext cx="24067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771" name="Google Shape;7771;p65"/>
            <p:cNvCxnSpPr>
              <a:endCxn id="7766"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772" name="Google Shape;7772;p65"/>
            <p:cNvCxnSpPr/>
            <p:nvPr/>
          </p:nvCxnSpPr>
          <p:spPr>
            <a:xfrm rot="10800000">
              <a:off x="2996523" y="1733803"/>
              <a:ext cx="312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773" name="Google Shape;7773;p65"/>
          <p:cNvGrpSpPr/>
          <p:nvPr/>
        </p:nvGrpSpPr>
        <p:grpSpPr>
          <a:xfrm>
            <a:off x="3557588" y="3321050"/>
            <a:ext cx="571500" cy="220663"/>
            <a:chOff x="1871277" y="1576300"/>
            <a:chExt cx="1128371" cy="437860"/>
          </a:xfrm>
        </p:grpSpPr>
        <p:sp>
          <p:nvSpPr>
            <p:cNvPr id="7774" name="Google Shape;7774;p65"/>
            <p:cNvSpPr/>
            <p:nvPr/>
          </p:nvSpPr>
          <p:spPr>
            <a:xfrm rot="10800000" flipH="1">
              <a:off x="1874410" y="1696002"/>
              <a:ext cx="1125238"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75" name="Google Shape;7775;p65"/>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76" name="Google Shape;7776;p65"/>
            <p:cNvSpPr/>
            <p:nvPr/>
          </p:nvSpPr>
          <p:spPr>
            <a:xfrm rot="10800000" flipH="1">
              <a:off x="1871277" y="1576300"/>
              <a:ext cx="112523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77" name="Google Shape;7777;p65"/>
            <p:cNvSpPr/>
            <p:nvPr/>
          </p:nvSpPr>
          <p:spPr>
            <a:xfrm>
              <a:off x="2159638" y="1673953"/>
              <a:ext cx="548513"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78" name="Google Shape;7778;p65"/>
            <p:cNvSpPr/>
            <p:nvPr/>
          </p:nvSpPr>
          <p:spPr>
            <a:xfrm>
              <a:off x="2103220" y="1633001"/>
              <a:ext cx="661350"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79" name="Google Shape;7779;p65"/>
            <p:cNvSpPr/>
            <p:nvPr/>
          </p:nvSpPr>
          <p:spPr>
            <a:xfrm>
              <a:off x="2535762" y="1727503"/>
              <a:ext cx="244480"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80" name="Google Shape;7780;p65"/>
            <p:cNvSpPr/>
            <p:nvPr/>
          </p:nvSpPr>
          <p:spPr>
            <a:xfrm>
              <a:off x="2090682" y="1730654"/>
              <a:ext cx="241345"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781" name="Google Shape;7781;p65"/>
            <p:cNvCxnSpPr>
              <a:endCxn id="7776"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782" name="Google Shape;7782;p65"/>
            <p:cNvCxnSpPr/>
            <p:nvPr/>
          </p:nvCxnSpPr>
          <p:spPr>
            <a:xfrm rot="10800000">
              <a:off x="2996513" y="1733803"/>
              <a:ext cx="313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783" name="Google Shape;7783;p65"/>
          <p:cNvGrpSpPr/>
          <p:nvPr/>
        </p:nvGrpSpPr>
        <p:grpSpPr>
          <a:xfrm>
            <a:off x="3036888" y="3098800"/>
            <a:ext cx="573087" cy="219075"/>
            <a:chOff x="1871277" y="1576300"/>
            <a:chExt cx="1128371" cy="437860"/>
          </a:xfrm>
        </p:grpSpPr>
        <p:sp>
          <p:nvSpPr>
            <p:cNvPr id="7784" name="Google Shape;7784;p65"/>
            <p:cNvSpPr/>
            <p:nvPr/>
          </p:nvSpPr>
          <p:spPr>
            <a:xfrm rot="10800000" flipH="1">
              <a:off x="1874402" y="1693698"/>
              <a:ext cx="1125246" cy="32046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85" name="Google Shape;7785;p65"/>
            <p:cNvSpPr/>
            <p:nvPr/>
          </p:nvSpPr>
          <p:spPr>
            <a:xfrm>
              <a:off x="1871277" y="1738119"/>
              <a:ext cx="1128371" cy="11739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86" name="Google Shape;7786;p65"/>
            <p:cNvSpPr/>
            <p:nvPr/>
          </p:nvSpPr>
          <p:spPr>
            <a:xfrm rot="10800000" flipH="1">
              <a:off x="1871277" y="1576300"/>
              <a:ext cx="1125246" cy="3204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87" name="Google Shape;7787;p65"/>
            <p:cNvSpPr/>
            <p:nvPr/>
          </p:nvSpPr>
          <p:spPr>
            <a:xfrm>
              <a:off x="2158840" y="1674661"/>
              <a:ext cx="550120" cy="15864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88" name="Google Shape;7788;p65"/>
            <p:cNvSpPr/>
            <p:nvPr/>
          </p:nvSpPr>
          <p:spPr>
            <a:xfrm>
              <a:off x="2102578" y="1633412"/>
              <a:ext cx="662645" cy="1110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89" name="Google Shape;7789;p65"/>
            <p:cNvSpPr/>
            <p:nvPr/>
          </p:nvSpPr>
          <p:spPr>
            <a:xfrm>
              <a:off x="2537047" y="1728599"/>
              <a:ext cx="243803" cy="951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90" name="Google Shape;7790;p65"/>
            <p:cNvSpPr/>
            <p:nvPr/>
          </p:nvSpPr>
          <p:spPr>
            <a:xfrm>
              <a:off x="2090075" y="1728599"/>
              <a:ext cx="240677" cy="9836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791" name="Google Shape;7791;p65"/>
            <p:cNvCxnSpPr>
              <a:endCxn id="7786" idx="2"/>
            </p:cNvCxnSpPr>
            <p:nvPr/>
          </p:nvCxnSpPr>
          <p:spPr>
            <a:xfrm rot="10800000">
              <a:off x="1871277" y="1736532"/>
              <a:ext cx="30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792" name="Google Shape;7792;p65"/>
            <p:cNvCxnSpPr/>
            <p:nvPr/>
          </p:nvCxnSpPr>
          <p:spPr>
            <a:xfrm rot="10800000">
              <a:off x="2996523" y="1734945"/>
              <a:ext cx="3125" cy="12374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793" name="Google Shape;7793;p65"/>
          <p:cNvGrpSpPr/>
          <p:nvPr/>
        </p:nvGrpSpPr>
        <p:grpSpPr>
          <a:xfrm>
            <a:off x="2794000" y="3405188"/>
            <a:ext cx="573088" cy="219075"/>
            <a:chOff x="1871277" y="1576300"/>
            <a:chExt cx="1128371" cy="437860"/>
          </a:xfrm>
        </p:grpSpPr>
        <p:sp>
          <p:nvSpPr>
            <p:cNvPr id="7794" name="Google Shape;7794;p65"/>
            <p:cNvSpPr/>
            <p:nvPr/>
          </p:nvSpPr>
          <p:spPr>
            <a:xfrm rot="10800000" flipH="1">
              <a:off x="1874404" y="1693696"/>
              <a:ext cx="1125244" cy="3204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95" name="Google Shape;7795;p65"/>
            <p:cNvSpPr/>
            <p:nvPr/>
          </p:nvSpPr>
          <p:spPr>
            <a:xfrm>
              <a:off x="1871277" y="1738117"/>
              <a:ext cx="1128371" cy="117398"/>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96" name="Google Shape;7796;p65"/>
            <p:cNvSpPr/>
            <p:nvPr/>
          </p:nvSpPr>
          <p:spPr>
            <a:xfrm rot="10800000" flipH="1">
              <a:off x="1871277" y="1576300"/>
              <a:ext cx="1125244" cy="32046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797" name="Google Shape;7797;p65"/>
            <p:cNvSpPr/>
            <p:nvPr/>
          </p:nvSpPr>
          <p:spPr>
            <a:xfrm>
              <a:off x="2158839" y="1674659"/>
              <a:ext cx="550119" cy="15864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98" name="Google Shape;7798;p65"/>
            <p:cNvSpPr/>
            <p:nvPr/>
          </p:nvSpPr>
          <p:spPr>
            <a:xfrm>
              <a:off x="2102577" y="1633412"/>
              <a:ext cx="662644" cy="11105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99" name="Google Shape;7799;p65"/>
            <p:cNvSpPr/>
            <p:nvPr/>
          </p:nvSpPr>
          <p:spPr>
            <a:xfrm>
              <a:off x="2537048" y="1728599"/>
              <a:ext cx="243803" cy="951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00" name="Google Shape;7800;p65"/>
            <p:cNvSpPr/>
            <p:nvPr/>
          </p:nvSpPr>
          <p:spPr>
            <a:xfrm>
              <a:off x="2090075" y="1728599"/>
              <a:ext cx="240678" cy="9835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801" name="Google Shape;7801;p65"/>
            <p:cNvCxnSpPr>
              <a:endCxn id="7796" idx="2"/>
            </p:cNvCxnSpPr>
            <p:nvPr/>
          </p:nvCxnSpPr>
          <p:spPr>
            <a:xfrm rot="10800000">
              <a:off x="1871277" y="1736531"/>
              <a:ext cx="30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802" name="Google Shape;7802;p65"/>
            <p:cNvCxnSpPr/>
            <p:nvPr/>
          </p:nvCxnSpPr>
          <p:spPr>
            <a:xfrm rot="10800000">
              <a:off x="2996521" y="1734945"/>
              <a:ext cx="3127" cy="12374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803" name="Google Shape;7803;p65"/>
          <p:cNvGrpSpPr/>
          <p:nvPr/>
        </p:nvGrpSpPr>
        <p:grpSpPr>
          <a:xfrm>
            <a:off x="3341688" y="3759200"/>
            <a:ext cx="573087" cy="220663"/>
            <a:chOff x="1871277" y="1576300"/>
            <a:chExt cx="1128371" cy="437860"/>
          </a:xfrm>
        </p:grpSpPr>
        <p:sp>
          <p:nvSpPr>
            <p:cNvPr id="7804" name="Google Shape;7804;p65"/>
            <p:cNvSpPr/>
            <p:nvPr/>
          </p:nvSpPr>
          <p:spPr>
            <a:xfrm rot="10800000" flipH="1">
              <a:off x="1874402" y="1696002"/>
              <a:ext cx="112524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805" name="Google Shape;7805;p65"/>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806" name="Google Shape;7806;p65"/>
            <p:cNvSpPr/>
            <p:nvPr/>
          </p:nvSpPr>
          <p:spPr>
            <a:xfrm rot="10800000" flipH="1">
              <a:off x="1871277" y="1576300"/>
              <a:ext cx="112524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807" name="Google Shape;7807;p65"/>
            <p:cNvSpPr/>
            <p:nvPr/>
          </p:nvSpPr>
          <p:spPr>
            <a:xfrm>
              <a:off x="2158840" y="1673953"/>
              <a:ext cx="550120"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808" name="Google Shape;7808;p65"/>
            <p:cNvSpPr/>
            <p:nvPr/>
          </p:nvSpPr>
          <p:spPr>
            <a:xfrm>
              <a:off x="2102578" y="1633001"/>
              <a:ext cx="662645"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09" name="Google Shape;7809;p65"/>
            <p:cNvSpPr/>
            <p:nvPr/>
          </p:nvSpPr>
          <p:spPr>
            <a:xfrm>
              <a:off x="2537047" y="1727503"/>
              <a:ext cx="243803"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10" name="Google Shape;7810;p65"/>
            <p:cNvSpPr/>
            <p:nvPr/>
          </p:nvSpPr>
          <p:spPr>
            <a:xfrm>
              <a:off x="2090075" y="1730654"/>
              <a:ext cx="24067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811" name="Google Shape;7811;p65"/>
            <p:cNvCxnSpPr>
              <a:endCxn id="7806"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812" name="Google Shape;7812;p65"/>
            <p:cNvCxnSpPr/>
            <p:nvPr/>
          </p:nvCxnSpPr>
          <p:spPr>
            <a:xfrm rot="10800000">
              <a:off x="2996523" y="1733803"/>
              <a:ext cx="312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813" name="Google Shape;7813;p65"/>
          <p:cNvGrpSpPr/>
          <p:nvPr/>
        </p:nvGrpSpPr>
        <p:grpSpPr>
          <a:xfrm>
            <a:off x="2105025" y="3614738"/>
            <a:ext cx="573088" cy="220662"/>
            <a:chOff x="1871277" y="1576300"/>
            <a:chExt cx="1128371" cy="437860"/>
          </a:xfrm>
        </p:grpSpPr>
        <p:sp>
          <p:nvSpPr>
            <p:cNvPr id="7814" name="Google Shape;7814;p65"/>
            <p:cNvSpPr/>
            <p:nvPr/>
          </p:nvSpPr>
          <p:spPr>
            <a:xfrm rot="10800000" flipH="1">
              <a:off x="1874404" y="1696003"/>
              <a:ext cx="1125244" cy="31815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815" name="Google Shape;7815;p65"/>
            <p:cNvSpPr/>
            <p:nvPr/>
          </p:nvSpPr>
          <p:spPr>
            <a:xfrm>
              <a:off x="1871277" y="1740104"/>
              <a:ext cx="1128371" cy="11655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56" name="Google Shape;7756;p65"/>
            <p:cNvSpPr/>
            <p:nvPr/>
          </p:nvSpPr>
          <p:spPr>
            <a:xfrm rot="10800000" flipH="1">
              <a:off x="1871277" y="1576300"/>
              <a:ext cx="1125244" cy="31815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816" name="Google Shape;7816;p65"/>
            <p:cNvSpPr/>
            <p:nvPr/>
          </p:nvSpPr>
          <p:spPr>
            <a:xfrm>
              <a:off x="2158839" y="1673951"/>
              <a:ext cx="550119" cy="1606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817" name="Google Shape;7817;p65"/>
            <p:cNvSpPr/>
            <p:nvPr/>
          </p:nvSpPr>
          <p:spPr>
            <a:xfrm>
              <a:off x="2102577" y="1633001"/>
              <a:ext cx="662644" cy="1102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18" name="Google Shape;7818;p65"/>
            <p:cNvSpPr/>
            <p:nvPr/>
          </p:nvSpPr>
          <p:spPr>
            <a:xfrm>
              <a:off x="2537048" y="1727504"/>
              <a:ext cx="243803" cy="9765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19" name="Google Shape;7819;p65"/>
            <p:cNvSpPr/>
            <p:nvPr/>
          </p:nvSpPr>
          <p:spPr>
            <a:xfrm>
              <a:off x="2090075" y="1730653"/>
              <a:ext cx="240678" cy="9765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820" name="Google Shape;7820;p65"/>
            <p:cNvCxnSpPr>
              <a:endCxn id="7756"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821" name="Google Shape;7821;p65"/>
            <p:cNvCxnSpPr/>
            <p:nvPr/>
          </p:nvCxnSpPr>
          <p:spPr>
            <a:xfrm rot="10800000">
              <a:off x="2996521" y="1733804"/>
              <a:ext cx="3127" cy="12285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7822" name="Google Shape;7822;p65"/>
          <p:cNvSpPr txBox="1">
            <a:spLocks noGrp="1"/>
          </p:cNvSpPr>
          <p:nvPr>
            <p:ph type="title" idx="4294967295"/>
          </p:nvPr>
        </p:nvSpPr>
        <p:spPr>
          <a:xfrm>
            <a:off x="255588" y="165100"/>
            <a:ext cx="8096250" cy="6508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Internet structure: network of networks</a:t>
            </a:r>
            <a:endParaRPr/>
          </a:p>
        </p:txBody>
      </p:sp>
      <p:pic>
        <p:nvPicPr>
          <p:cNvPr id="7823" name="Google Shape;7823;p65" descr="underline_base"/>
          <p:cNvPicPr preferRelativeResize="0"/>
          <p:nvPr/>
        </p:nvPicPr>
        <p:blipFill rotWithShape="1">
          <a:blip r:embed="rId3">
            <a:alphaModFix/>
          </a:blip>
          <a:srcRect/>
          <a:stretch/>
        </p:blipFill>
        <p:spPr>
          <a:xfrm>
            <a:off x="327025" y="674688"/>
            <a:ext cx="7769225" cy="173037"/>
          </a:xfrm>
          <a:prstGeom prst="rect">
            <a:avLst/>
          </a:prstGeom>
          <a:noFill/>
          <a:ln>
            <a:noFill/>
          </a:ln>
        </p:spPr>
      </p:pic>
      <p:grpSp>
        <p:nvGrpSpPr>
          <p:cNvPr id="7824" name="Google Shape;7824;p65"/>
          <p:cNvGrpSpPr/>
          <p:nvPr/>
        </p:nvGrpSpPr>
        <p:grpSpPr>
          <a:xfrm>
            <a:off x="1825625" y="2241550"/>
            <a:ext cx="647700" cy="417513"/>
            <a:chOff x="3053396" y="4304255"/>
            <a:chExt cx="648422" cy="418253"/>
          </a:xfrm>
        </p:grpSpPr>
        <p:sp>
          <p:nvSpPr>
            <p:cNvPr id="7825" name="Google Shape;7825;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26" name="Google Shape;7826;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827" name="Google Shape;7827;p65"/>
          <p:cNvGrpSpPr/>
          <p:nvPr/>
        </p:nvGrpSpPr>
        <p:grpSpPr>
          <a:xfrm>
            <a:off x="6334125" y="2495550"/>
            <a:ext cx="649288" cy="417513"/>
            <a:chOff x="3053396" y="4304255"/>
            <a:chExt cx="648422" cy="418253"/>
          </a:xfrm>
        </p:grpSpPr>
        <p:sp>
          <p:nvSpPr>
            <p:cNvPr id="7828" name="Google Shape;7828;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29" name="Google Shape;7829;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830" name="Google Shape;7830;p65"/>
          <p:cNvGrpSpPr/>
          <p:nvPr/>
        </p:nvGrpSpPr>
        <p:grpSpPr>
          <a:xfrm>
            <a:off x="1241425" y="5353050"/>
            <a:ext cx="647700" cy="417513"/>
            <a:chOff x="3053396" y="4304255"/>
            <a:chExt cx="648422" cy="418253"/>
          </a:xfrm>
        </p:grpSpPr>
        <p:sp>
          <p:nvSpPr>
            <p:cNvPr id="7831" name="Google Shape;7831;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32" name="Google Shape;7832;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833" name="Google Shape;7833;p65"/>
          <p:cNvGrpSpPr/>
          <p:nvPr/>
        </p:nvGrpSpPr>
        <p:grpSpPr>
          <a:xfrm>
            <a:off x="822325" y="4730750"/>
            <a:ext cx="647700" cy="417513"/>
            <a:chOff x="3053396" y="4304255"/>
            <a:chExt cx="648422" cy="418253"/>
          </a:xfrm>
        </p:grpSpPr>
        <p:sp>
          <p:nvSpPr>
            <p:cNvPr id="7834" name="Google Shape;7834;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35" name="Google Shape;7835;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836" name="Google Shape;7836;p65"/>
          <p:cNvGrpSpPr/>
          <p:nvPr/>
        </p:nvGrpSpPr>
        <p:grpSpPr>
          <a:xfrm>
            <a:off x="7083425" y="2927350"/>
            <a:ext cx="649288" cy="417513"/>
            <a:chOff x="3053396" y="4304255"/>
            <a:chExt cx="648422" cy="418253"/>
          </a:xfrm>
        </p:grpSpPr>
        <p:sp>
          <p:nvSpPr>
            <p:cNvPr id="7837" name="Google Shape;7837;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38" name="Google Shape;7838;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839" name="Google Shape;7839;p65"/>
          <p:cNvGrpSpPr/>
          <p:nvPr/>
        </p:nvGrpSpPr>
        <p:grpSpPr>
          <a:xfrm>
            <a:off x="3425825" y="2000250"/>
            <a:ext cx="649288" cy="417513"/>
            <a:chOff x="3053396" y="4304255"/>
            <a:chExt cx="648422" cy="418253"/>
          </a:xfrm>
        </p:grpSpPr>
        <p:sp>
          <p:nvSpPr>
            <p:cNvPr id="7840" name="Google Shape;7840;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41" name="Google Shape;7841;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842" name="Google Shape;7842;p65"/>
          <p:cNvGrpSpPr/>
          <p:nvPr/>
        </p:nvGrpSpPr>
        <p:grpSpPr>
          <a:xfrm>
            <a:off x="4340225" y="1974850"/>
            <a:ext cx="649288" cy="417513"/>
            <a:chOff x="3053396" y="4304255"/>
            <a:chExt cx="648422" cy="418253"/>
          </a:xfrm>
        </p:grpSpPr>
        <p:sp>
          <p:nvSpPr>
            <p:cNvPr id="7843" name="Google Shape;7843;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44" name="Google Shape;7844;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845" name="Google Shape;7845;p65"/>
          <p:cNvGrpSpPr/>
          <p:nvPr/>
        </p:nvGrpSpPr>
        <p:grpSpPr>
          <a:xfrm>
            <a:off x="7400925" y="5607050"/>
            <a:ext cx="649288" cy="417513"/>
            <a:chOff x="3053396" y="4304255"/>
            <a:chExt cx="648422" cy="418253"/>
          </a:xfrm>
        </p:grpSpPr>
        <p:sp>
          <p:nvSpPr>
            <p:cNvPr id="7846" name="Google Shape;7846;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47" name="Google Shape;7847;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848" name="Google Shape;7848;p65"/>
          <p:cNvGrpSpPr/>
          <p:nvPr/>
        </p:nvGrpSpPr>
        <p:grpSpPr>
          <a:xfrm>
            <a:off x="8239125" y="4959350"/>
            <a:ext cx="649288" cy="417513"/>
            <a:chOff x="3053396" y="4304255"/>
            <a:chExt cx="648422" cy="418253"/>
          </a:xfrm>
        </p:grpSpPr>
        <p:sp>
          <p:nvSpPr>
            <p:cNvPr id="7849" name="Google Shape;7849;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50" name="Google Shape;7850;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851" name="Google Shape;7851;p65"/>
          <p:cNvGrpSpPr/>
          <p:nvPr/>
        </p:nvGrpSpPr>
        <p:grpSpPr>
          <a:xfrm>
            <a:off x="5165725" y="5848350"/>
            <a:ext cx="649288" cy="417513"/>
            <a:chOff x="3053396" y="4304255"/>
            <a:chExt cx="648422" cy="418253"/>
          </a:xfrm>
        </p:grpSpPr>
        <p:sp>
          <p:nvSpPr>
            <p:cNvPr id="7852" name="Google Shape;7852;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53" name="Google Shape;7853;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854" name="Google Shape;7854;p65"/>
          <p:cNvGrpSpPr/>
          <p:nvPr/>
        </p:nvGrpSpPr>
        <p:grpSpPr>
          <a:xfrm>
            <a:off x="4251325" y="5988050"/>
            <a:ext cx="649288" cy="417513"/>
            <a:chOff x="3053396" y="4304255"/>
            <a:chExt cx="648422" cy="418253"/>
          </a:xfrm>
        </p:grpSpPr>
        <p:sp>
          <p:nvSpPr>
            <p:cNvPr id="7855" name="Google Shape;7855;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56" name="Google Shape;7856;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857" name="Google Shape;7857;p65"/>
          <p:cNvGrpSpPr/>
          <p:nvPr/>
        </p:nvGrpSpPr>
        <p:grpSpPr>
          <a:xfrm>
            <a:off x="3032125" y="5835650"/>
            <a:ext cx="649288" cy="417513"/>
            <a:chOff x="3053396" y="4304255"/>
            <a:chExt cx="648422" cy="418253"/>
          </a:xfrm>
        </p:grpSpPr>
        <p:sp>
          <p:nvSpPr>
            <p:cNvPr id="7858" name="Google Shape;7858;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59" name="Google Shape;7859;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
        <p:nvSpPr>
          <p:cNvPr id="7860" name="Google Shape;7860;p65"/>
          <p:cNvSpPr txBox="1"/>
          <p:nvPr/>
        </p:nvSpPr>
        <p:spPr>
          <a:xfrm rot="1053502">
            <a:off x="5440363" y="1900238"/>
            <a:ext cx="542925"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861" name="Google Shape;7861;p65"/>
          <p:cNvSpPr txBox="1"/>
          <p:nvPr/>
        </p:nvSpPr>
        <p:spPr>
          <a:xfrm rot="2829263">
            <a:off x="7726362" y="3373438"/>
            <a:ext cx="544513" cy="522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862" name="Google Shape;7862;p65"/>
          <p:cNvSpPr txBox="1"/>
          <p:nvPr/>
        </p:nvSpPr>
        <p:spPr>
          <a:xfrm rot="9845918">
            <a:off x="6394450" y="5884863"/>
            <a:ext cx="544513"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863" name="Google Shape;7863;p65"/>
          <p:cNvSpPr txBox="1"/>
          <p:nvPr/>
        </p:nvSpPr>
        <p:spPr>
          <a:xfrm rot="-9948738">
            <a:off x="2027238" y="5789613"/>
            <a:ext cx="542925"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864" name="Google Shape;7864;p65"/>
          <p:cNvSpPr txBox="1"/>
          <p:nvPr/>
        </p:nvSpPr>
        <p:spPr>
          <a:xfrm rot="-4992697">
            <a:off x="440532" y="3482181"/>
            <a:ext cx="54451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7865" name="Google Shape;7865;p65"/>
          <p:cNvSpPr txBox="1"/>
          <p:nvPr/>
        </p:nvSpPr>
        <p:spPr>
          <a:xfrm rot="-1017263">
            <a:off x="2627313" y="1849438"/>
            <a:ext cx="542925"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cxnSp>
        <p:nvCxnSpPr>
          <p:cNvPr id="7866" name="Google Shape;7866;p65"/>
          <p:cNvCxnSpPr/>
          <p:nvPr/>
        </p:nvCxnSpPr>
        <p:spPr>
          <a:xfrm>
            <a:off x="2382838" y="2609850"/>
            <a:ext cx="238125" cy="261938"/>
          </a:xfrm>
          <a:prstGeom prst="straightConnector1">
            <a:avLst/>
          </a:prstGeom>
          <a:noFill/>
          <a:ln w="9525" cap="flat" cmpd="sng">
            <a:solidFill>
              <a:schemeClr val="dk1"/>
            </a:solidFill>
            <a:prstDash val="solid"/>
            <a:round/>
            <a:headEnd type="none" w="med" len="med"/>
            <a:tailEnd type="none" w="med" len="med"/>
          </a:ln>
        </p:spPr>
      </p:cxnSp>
      <p:cxnSp>
        <p:nvCxnSpPr>
          <p:cNvPr id="7867" name="Google Shape;7867;p65"/>
          <p:cNvCxnSpPr/>
          <p:nvPr/>
        </p:nvCxnSpPr>
        <p:spPr>
          <a:xfrm>
            <a:off x="3916363" y="2411413"/>
            <a:ext cx="307975" cy="573087"/>
          </a:xfrm>
          <a:prstGeom prst="straightConnector1">
            <a:avLst/>
          </a:prstGeom>
          <a:noFill/>
          <a:ln w="9525" cap="flat" cmpd="sng">
            <a:solidFill>
              <a:schemeClr val="dk1"/>
            </a:solidFill>
            <a:prstDash val="solid"/>
            <a:round/>
            <a:headEnd type="none" w="med" len="med"/>
            <a:tailEnd type="none" w="med" len="med"/>
          </a:ln>
        </p:spPr>
      </p:cxnSp>
      <p:cxnSp>
        <p:nvCxnSpPr>
          <p:cNvPr id="7868" name="Google Shape;7868;p65"/>
          <p:cNvCxnSpPr/>
          <p:nvPr/>
        </p:nvCxnSpPr>
        <p:spPr>
          <a:xfrm flipH="1">
            <a:off x="4425950" y="2389188"/>
            <a:ext cx="384175" cy="579437"/>
          </a:xfrm>
          <a:prstGeom prst="straightConnector1">
            <a:avLst/>
          </a:prstGeom>
          <a:noFill/>
          <a:ln w="9525" cap="flat" cmpd="sng">
            <a:solidFill>
              <a:schemeClr val="dk1"/>
            </a:solidFill>
            <a:prstDash val="solid"/>
            <a:round/>
            <a:headEnd type="none" w="med" len="med"/>
            <a:tailEnd type="none" w="med" len="med"/>
          </a:ln>
        </p:spPr>
      </p:cxnSp>
      <p:cxnSp>
        <p:nvCxnSpPr>
          <p:cNvPr id="7869" name="Google Shape;7869;p65"/>
          <p:cNvCxnSpPr/>
          <p:nvPr/>
        </p:nvCxnSpPr>
        <p:spPr>
          <a:xfrm>
            <a:off x="6770688" y="2900363"/>
            <a:ext cx="215900" cy="1046162"/>
          </a:xfrm>
          <a:prstGeom prst="straightConnector1">
            <a:avLst/>
          </a:prstGeom>
          <a:noFill/>
          <a:ln w="9525" cap="flat" cmpd="sng">
            <a:solidFill>
              <a:schemeClr val="dk1"/>
            </a:solidFill>
            <a:prstDash val="solid"/>
            <a:round/>
            <a:headEnd type="none" w="med" len="med"/>
            <a:tailEnd type="none" w="med" len="med"/>
          </a:ln>
        </p:spPr>
      </p:cxnSp>
      <p:cxnSp>
        <p:nvCxnSpPr>
          <p:cNvPr id="7870" name="Google Shape;7870;p65"/>
          <p:cNvCxnSpPr/>
          <p:nvPr/>
        </p:nvCxnSpPr>
        <p:spPr>
          <a:xfrm flipH="1">
            <a:off x="7137400" y="3251200"/>
            <a:ext cx="241300" cy="692150"/>
          </a:xfrm>
          <a:prstGeom prst="straightConnector1">
            <a:avLst/>
          </a:prstGeom>
          <a:noFill/>
          <a:ln w="9525" cap="flat" cmpd="sng">
            <a:solidFill>
              <a:schemeClr val="dk1"/>
            </a:solidFill>
            <a:prstDash val="solid"/>
            <a:round/>
            <a:headEnd type="none" w="med" len="med"/>
            <a:tailEnd type="none" w="med" len="med"/>
          </a:ln>
        </p:spPr>
      </p:cxnSp>
      <p:cxnSp>
        <p:nvCxnSpPr>
          <p:cNvPr id="7871" name="Google Shape;7871;p65"/>
          <p:cNvCxnSpPr/>
          <p:nvPr/>
        </p:nvCxnSpPr>
        <p:spPr>
          <a:xfrm rot="10800000">
            <a:off x="7454900" y="4573588"/>
            <a:ext cx="796925" cy="614362"/>
          </a:xfrm>
          <a:prstGeom prst="straightConnector1">
            <a:avLst/>
          </a:prstGeom>
          <a:noFill/>
          <a:ln w="9525" cap="flat" cmpd="sng">
            <a:solidFill>
              <a:schemeClr val="dk1"/>
            </a:solidFill>
            <a:prstDash val="solid"/>
            <a:round/>
            <a:headEnd type="none" w="med" len="med"/>
            <a:tailEnd type="none" w="med" len="med"/>
          </a:ln>
        </p:spPr>
      </p:cxnSp>
      <p:cxnSp>
        <p:nvCxnSpPr>
          <p:cNvPr id="7872" name="Google Shape;7872;p65"/>
          <p:cNvCxnSpPr/>
          <p:nvPr/>
        </p:nvCxnSpPr>
        <p:spPr>
          <a:xfrm rot="10800000">
            <a:off x="4106863" y="5045075"/>
            <a:ext cx="371475" cy="973138"/>
          </a:xfrm>
          <a:prstGeom prst="straightConnector1">
            <a:avLst/>
          </a:prstGeom>
          <a:noFill/>
          <a:ln w="9525" cap="flat" cmpd="sng">
            <a:solidFill>
              <a:schemeClr val="dk1"/>
            </a:solidFill>
            <a:prstDash val="solid"/>
            <a:round/>
            <a:headEnd type="none" w="med" len="med"/>
            <a:tailEnd type="none" w="med" len="med"/>
          </a:ln>
        </p:spPr>
      </p:cxnSp>
      <p:cxnSp>
        <p:nvCxnSpPr>
          <p:cNvPr id="7873" name="Google Shape;7873;p65"/>
          <p:cNvCxnSpPr/>
          <p:nvPr/>
        </p:nvCxnSpPr>
        <p:spPr>
          <a:xfrm rot="10800000" flipH="1">
            <a:off x="1790700" y="5160963"/>
            <a:ext cx="401638" cy="209550"/>
          </a:xfrm>
          <a:prstGeom prst="straightConnector1">
            <a:avLst/>
          </a:prstGeom>
          <a:noFill/>
          <a:ln w="9525" cap="flat" cmpd="sng">
            <a:solidFill>
              <a:schemeClr val="dk1"/>
            </a:solidFill>
            <a:prstDash val="solid"/>
            <a:round/>
            <a:headEnd type="none" w="med" len="med"/>
            <a:tailEnd type="none" w="med" len="med"/>
          </a:ln>
        </p:spPr>
      </p:cxnSp>
      <p:cxnSp>
        <p:nvCxnSpPr>
          <p:cNvPr id="7874" name="Google Shape;7874;p65"/>
          <p:cNvCxnSpPr>
            <a:endCxn id="7650" idx="2"/>
          </p:cNvCxnSpPr>
          <p:nvPr/>
        </p:nvCxnSpPr>
        <p:spPr>
          <a:xfrm>
            <a:off x="1384250" y="5017381"/>
            <a:ext cx="450900" cy="115800"/>
          </a:xfrm>
          <a:prstGeom prst="straightConnector1">
            <a:avLst/>
          </a:prstGeom>
          <a:noFill/>
          <a:ln w="9525" cap="flat" cmpd="sng">
            <a:solidFill>
              <a:schemeClr val="dk1"/>
            </a:solidFill>
            <a:prstDash val="solid"/>
            <a:round/>
            <a:headEnd type="none" w="med" len="med"/>
            <a:tailEnd type="none" w="med" len="med"/>
          </a:ln>
        </p:spPr>
      </p:cxnSp>
      <p:sp>
        <p:nvSpPr>
          <p:cNvPr id="7875" name="Google Shape;7875;p65"/>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7876" name="Google Shape;7876;p65"/>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65</a:t>
            </a:fld>
            <a:endParaRPr sz="1200">
              <a:solidFill>
                <a:schemeClr val="dk1"/>
              </a:solidFill>
              <a:latin typeface="Tahoma"/>
              <a:ea typeface="Tahoma"/>
              <a:cs typeface="Tahoma"/>
              <a:sym typeface="Tahoma"/>
            </a:endParaRPr>
          </a:p>
        </p:txBody>
      </p:sp>
      <p:grpSp>
        <p:nvGrpSpPr>
          <p:cNvPr id="7877" name="Google Shape;7877;p65"/>
          <p:cNvGrpSpPr/>
          <p:nvPr/>
        </p:nvGrpSpPr>
        <p:grpSpPr>
          <a:xfrm>
            <a:off x="6818313" y="3868738"/>
            <a:ext cx="530225" cy="214312"/>
            <a:chOff x="1871277" y="1576300"/>
            <a:chExt cx="1128371" cy="437860"/>
          </a:xfrm>
        </p:grpSpPr>
        <p:sp>
          <p:nvSpPr>
            <p:cNvPr id="7878" name="Google Shape;7878;p65"/>
            <p:cNvSpPr/>
            <p:nvPr/>
          </p:nvSpPr>
          <p:spPr>
            <a:xfrm rot="10800000" flipH="1">
              <a:off x="1874654" y="1693063"/>
              <a:ext cx="1124994"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879" name="Google Shape;7879;p65"/>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880" name="Google Shape;7880;p65"/>
            <p:cNvSpPr/>
            <p:nvPr/>
          </p:nvSpPr>
          <p:spPr>
            <a:xfrm rot="10800000" flipH="1">
              <a:off x="1871277" y="1576300"/>
              <a:ext cx="1124992"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881" name="Google Shape;7881;p65"/>
            <p:cNvSpPr/>
            <p:nvPr/>
          </p:nvSpPr>
          <p:spPr>
            <a:xfrm>
              <a:off x="2158436" y="1673602"/>
              <a:ext cx="550673"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882" name="Google Shape;7882;p65"/>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83" name="Google Shape;7883;p65"/>
            <p:cNvSpPr/>
            <p:nvPr/>
          </p:nvSpPr>
          <p:spPr>
            <a:xfrm>
              <a:off x="2536812"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84" name="Google Shape;7884;p65"/>
            <p:cNvSpPr/>
            <p:nvPr/>
          </p:nvSpPr>
          <p:spPr>
            <a:xfrm>
              <a:off x="2090869" y="1728739"/>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885" name="Google Shape;7885;p65"/>
            <p:cNvCxnSpPr>
              <a:endCxn id="7880"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886" name="Google Shape;7886;p65"/>
            <p:cNvCxnSpPr/>
            <p:nvPr/>
          </p:nvCxnSpPr>
          <p:spPr>
            <a:xfrm rot="10800000">
              <a:off x="2996269" y="1735226"/>
              <a:ext cx="3379"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887" name="Google Shape;7887;p65"/>
          <p:cNvGrpSpPr/>
          <p:nvPr/>
        </p:nvGrpSpPr>
        <p:grpSpPr>
          <a:xfrm>
            <a:off x="7050088" y="4464050"/>
            <a:ext cx="530225" cy="214313"/>
            <a:chOff x="1871277" y="1576300"/>
            <a:chExt cx="1128371" cy="437860"/>
          </a:xfrm>
        </p:grpSpPr>
        <p:sp>
          <p:nvSpPr>
            <p:cNvPr id="7888" name="Google Shape;7888;p65"/>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889" name="Google Shape;7889;p65"/>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890" name="Google Shape;7890;p65"/>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891" name="Google Shape;7891;p65"/>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892" name="Google Shape;7892;p65"/>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93" name="Google Shape;7893;p65"/>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94" name="Google Shape;7894;p65"/>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895" name="Google Shape;7895;p65"/>
            <p:cNvCxnSpPr>
              <a:endCxn id="7890"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896" name="Google Shape;7896;p65"/>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897" name="Google Shape;7897;p65"/>
          <p:cNvGrpSpPr/>
          <p:nvPr/>
        </p:nvGrpSpPr>
        <p:grpSpPr>
          <a:xfrm>
            <a:off x="4959350" y="4514850"/>
            <a:ext cx="530225" cy="214313"/>
            <a:chOff x="1871277" y="1576300"/>
            <a:chExt cx="1128371" cy="437860"/>
          </a:xfrm>
        </p:grpSpPr>
        <p:sp>
          <p:nvSpPr>
            <p:cNvPr id="7898" name="Google Shape;7898;p65"/>
            <p:cNvSpPr/>
            <p:nvPr/>
          </p:nvSpPr>
          <p:spPr>
            <a:xfrm rot="10800000" flipH="1">
              <a:off x="1874656" y="1693062"/>
              <a:ext cx="1124992"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899" name="Google Shape;7899;p65"/>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04" name="Google Shape;7704;p65"/>
            <p:cNvSpPr/>
            <p:nvPr/>
          </p:nvSpPr>
          <p:spPr>
            <a:xfrm rot="10800000" flipH="1">
              <a:off x="1871277" y="1576300"/>
              <a:ext cx="1124994"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00" name="Google Shape;7900;p65"/>
            <p:cNvSpPr/>
            <p:nvPr/>
          </p:nvSpPr>
          <p:spPr>
            <a:xfrm>
              <a:off x="2158438" y="1673602"/>
              <a:ext cx="550671"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01" name="Google Shape;7901;p65"/>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02" name="Google Shape;7902;p65"/>
            <p:cNvSpPr/>
            <p:nvPr/>
          </p:nvSpPr>
          <p:spPr>
            <a:xfrm>
              <a:off x="2536814"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03" name="Google Shape;7903;p65"/>
            <p:cNvSpPr/>
            <p:nvPr/>
          </p:nvSpPr>
          <p:spPr>
            <a:xfrm>
              <a:off x="2090871" y="1728741"/>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904" name="Google Shape;7904;p65"/>
            <p:cNvCxnSpPr>
              <a:endCxn id="7704"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905" name="Google Shape;7905;p65"/>
            <p:cNvCxnSpPr/>
            <p:nvPr/>
          </p:nvCxnSpPr>
          <p:spPr>
            <a:xfrm rot="10800000">
              <a:off x="2996271" y="1735228"/>
              <a:ext cx="3377"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7906" name="Google Shape;7906;p65"/>
          <p:cNvCxnSpPr/>
          <p:nvPr/>
        </p:nvCxnSpPr>
        <p:spPr>
          <a:xfrm rot="10800000">
            <a:off x="6496050" y="4722813"/>
            <a:ext cx="1047750" cy="966787"/>
          </a:xfrm>
          <a:prstGeom prst="straightConnector1">
            <a:avLst/>
          </a:prstGeom>
          <a:noFill/>
          <a:ln w="9525" cap="flat" cmpd="sng">
            <a:solidFill>
              <a:schemeClr val="dk1"/>
            </a:solidFill>
            <a:prstDash val="solid"/>
            <a:round/>
            <a:headEnd type="none" w="med" len="med"/>
            <a:tailEnd type="none" w="med" len="med"/>
          </a:ln>
        </p:spPr>
      </p:cxnSp>
      <p:grpSp>
        <p:nvGrpSpPr>
          <p:cNvPr id="7907" name="Google Shape;7907;p65"/>
          <p:cNvGrpSpPr/>
          <p:nvPr/>
        </p:nvGrpSpPr>
        <p:grpSpPr>
          <a:xfrm>
            <a:off x="2143125" y="4305300"/>
            <a:ext cx="484188" cy="211138"/>
            <a:chOff x="1871277" y="1576300"/>
            <a:chExt cx="1128371" cy="437860"/>
          </a:xfrm>
        </p:grpSpPr>
        <p:sp>
          <p:nvSpPr>
            <p:cNvPr id="7655" name="Google Shape;7655;p65"/>
            <p:cNvSpPr/>
            <p:nvPr/>
          </p:nvSpPr>
          <p:spPr>
            <a:xfrm rot="10800000" flipH="1">
              <a:off x="1874978" y="1694818"/>
              <a:ext cx="1124670"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08" name="Google Shape;7908;p65"/>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45" name="Google Shape;7645;p65"/>
            <p:cNvSpPr/>
            <p:nvPr/>
          </p:nvSpPr>
          <p:spPr>
            <a:xfrm rot="10800000" flipH="1">
              <a:off x="1871277" y="1576300"/>
              <a:ext cx="1124670"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09" name="Google Shape;7909;p65"/>
            <p:cNvSpPr/>
            <p:nvPr/>
          </p:nvSpPr>
          <p:spPr>
            <a:xfrm>
              <a:off x="2159844" y="1671774"/>
              <a:ext cx="547537"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10" name="Google Shape;7910;p65"/>
            <p:cNvSpPr/>
            <p:nvPr/>
          </p:nvSpPr>
          <p:spPr>
            <a:xfrm>
              <a:off x="2104351" y="1632268"/>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11" name="Google Shape;7911;p65"/>
            <p:cNvSpPr/>
            <p:nvPr/>
          </p:nvSpPr>
          <p:spPr>
            <a:xfrm>
              <a:off x="2537200"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12" name="Google Shape;7912;p65"/>
            <p:cNvSpPr/>
            <p:nvPr/>
          </p:nvSpPr>
          <p:spPr>
            <a:xfrm>
              <a:off x="2089553" y="1731033"/>
              <a:ext cx="240471"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913" name="Google Shape;7913;p65"/>
            <p:cNvCxnSpPr>
              <a:endCxn id="7645"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914" name="Google Shape;7914;p65"/>
            <p:cNvCxnSpPr/>
            <p:nvPr/>
          </p:nvCxnSpPr>
          <p:spPr>
            <a:xfrm rot="10800000">
              <a:off x="2995947" y="1734324"/>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915" name="Google Shape;7915;p65"/>
          <p:cNvGrpSpPr/>
          <p:nvPr/>
        </p:nvGrpSpPr>
        <p:grpSpPr>
          <a:xfrm>
            <a:off x="3744913" y="5006975"/>
            <a:ext cx="484187" cy="211138"/>
            <a:chOff x="1871277" y="1576300"/>
            <a:chExt cx="1128371" cy="437860"/>
          </a:xfrm>
        </p:grpSpPr>
        <p:sp>
          <p:nvSpPr>
            <p:cNvPr id="7916" name="Google Shape;7916;p65"/>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17" name="Google Shape;7917;p65"/>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18" name="Google Shape;7918;p65"/>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19" name="Google Shape;7919;p65"/>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20" name="Google Shape;7920;p65"/>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21" name="Google Shape;7921;p65"/>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22" name="Google Shape;7922;p65"/>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923" name="Google Shape;7923;p65"/>
            <p:cNvCxnSpPr>
              <a:endCxn id="7918"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924" name="Google Shape;7924;p65"/>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925" name="Google Shape;7925;p65"/>
          <p:cNvGrpSpPr/>
          <p:nvPr/>
        </p:nvGrpSpPr>
        <p:grpSpPr>
          <a:xfrm>
            <a:off x="2881313" y="5194300"/>
            <a:ext cx="484187" cy="211138"/>
            <a:chOff x="1871277" y="1576300"/>
            <a:chExt cx="1128371" cy="437860"/>
          </a:xfrm>
        </p:grpSpPr>
        <p:sp>
          <p:nvSpPr>
            <p:cNvPr id="7926" name="Google Shape;7926;p65"/>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27" name="Google Shape;7927;p65"/>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28" name="Google Shape;7928;p65"/>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29" name="Google Shape;7929;p65"/>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30" name="Google Shape;7930;p65"/>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31" name="Google Shape;7931;p65"/>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32" name="Google Shape;7932;p65"/>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933" name="Google Shape;7933;p65"/>
            <p:cNvCxnSpPr>
              <a:endCxn id="7928"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934" name="Google Shape;7934;p65"/>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935" name="Google Shape;7935;p65"/>
          <p:cNvGrpSpPr/>
          <p:nvPr/>
        </p:nvGrpSpPr>
        <p:grpSpPr>
          <a:xfrm>
            <a:off x="1835150" y="5056188"/>
            <a:ext cx="484188" cy="211137"/>
            <a:chOff x="1871277" y="1576300"/>
            <a:chExt cx="1128371" cy="437860"/>
          </a:xfrm>
        </p:grpSpPr>
        <p:sp>
          <p:nvSpPr>
            <p:cNvPr id="7936" name="Google Shape;7936;p65"/>
            <p:cNvSpPr/>
            <p:nvPr/>
          </p:nvSpPr>
          <p:spPr>
            <a:xfrm rot="10800000" flipH="1">
              <a:off x="1874978" y="1694819"/>
              <a:ext cx="1124670"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37" name="Google Shape;7937;p65"/>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50" name="Google Shape;7650;p65"/>
            <p:cNvSpPr/>
            <p:nvPr/>
          </p:nvSpPr>
          <p:spPr>
            <a:xfrm rot="10800000" flipH="1">
              <a:off x="1871277" y="1576300"/>
              <a:ext cx="1124670"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38" name="Google Shape;7938;p65"/>
            <p:cNvSpPr/>
            <p:nvPr/>
          </p:nvSpPr>
          <p:spPr>
            <a:xfrm>
              <a:off x="2159844" y="1671772"/>
              <a:ext cx="547537"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39" name="Google Shape;7939;p65"/>
            <p:cNvSpPr/>
            <p:nvPr/>
          </p:nvSpPr>
          <p:spPr>
            <a:xfrm>
              <a:off x="2104351" y="1632266"/>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40" name="Google Shape;7940;p65"/>
            <p:cNvSpPr/>
            <p:nvPr/>
          </p:nvSpPr>
          <p:spPr>
            <a:xfrm>
              <a:off x="2537200"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41" name="Google Shape;7941;p65"/>
            <p:cNvSpPr/>
            <p:nvPr/>
          </p:nvSpPr>
          <p:spPr>
            <a:xfrm>
              <a:off x="2089553" y="1731032"/>
              <a:ext cx="240471"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942" name="Google Shape;7942;p65"/>
            <p:cNvCxnSpPr>
              <a:endCxn id="7650"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943" name="Google Shape;7943;p65"/>
            <p:cNvCxnSpPr/>
            <p:nvPr/>
          </p:nvCxnSpPr>
          <p:spPr>
            <a:xfrm rot="10800000">
              <a:off x="2995947" y="1734325"/>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944" name="Google Shape;7944;p65"/>
          <p:cNvGrpSpPr/>
          <p:nvPr/>
        </p:nvGrpSpPr>
        <p:grpSpPr>
          <a:xfrm>
            <a:off x="2470150" y="2832100"/>
            <a:ext cx="571500" cy="220663"/>
            <a:chOff x="1871277" y="1576300"/>
            <a:chExt cx="1128371" cy="437860"/>
          </a:xfrm>
        </p:grpSpPr>
        <p:sp>
          <p:nvSpPr>
            <p:cNvPr id="7761" name="Google Shape;7761;p65"/>
            <p:cNvSpPr/>
            <p:nvPr/>
          </p:nvSpPr>
          <p:spPr>
            <a:xfrm rot="10800000" flipH="1">
              <a:off x="1874412" y="1696002"/>
              <a:ext cx="112523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45" name="Google Shape;7945;p65"/>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751" name="Google Shape;7751;p65"/>
            <p:cNvSpPr/>
            <p:nvPr/>
          </p:nvSpPr>
          <p:spPr>
            <a:xfrm rot="10800000" flipH="1">
              <a:off x="1871277" y="1576300"/>
              <a:ext cx="1125238"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46" name="Google Shape;7946;p65"/>
            <p:cNvSpPr/>
            <p:nvPr/>
          </p:nvSpPr>
          <p:spPr>
            <a:xfrm>
              <a:off x="2159638" y="1673953"/>
              <a:ext cx="548515"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47" name="Google Shape;7947;p65"/>
            <p:cNvSpPr/>
            <p:nvPr/>
          </p:nvSpPr>
          <p:spPr>
            <a:xfrm>
              <a:off x="2103220" y="1633001"/>
              <a:ext cx="661352"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48" name="Google Shape;7948;p65"/>
            <p:cNvSpPr/>
            <p:nvPr/>
          </p:nvSpPr>
          <p:spPr>
            <a:xfrm>
              <a:off x="2535762" y="1727503"/>
              <a:ext cx="244480"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49" name="Google Shape;7949;p65"/>
            <p:cNvSpPr/>
            <p:nvPr/>
          </p:nvSpPr>
          <p:spPr>
            <a:xfrm>
              <a:off x="2090682" y="1730654"/>
              <a:ext cx="24134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950" name="Google Shape;7950;p65"/>
            <p:cNvCxnSpPr>
              <a:endCxn id="7751"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951" name="Google Shape;7951;p65"/>
            <p:cNvCxnSpPr/>
            <p:nvPr/>
          </p:nvCxnSpPr>
          <p:spPr>
            <a:xfrm rot="10800000">
              <a:off x="2996515" y="1733803"/>
              <a:ext cx="3133"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952" name="Google Shape;7952;p65"/>
          <p:cNvGrpSpPr/>
          <p:nvPr/>
        </p:nvGrpSpPr>
        <p:grpSpPr>
          <a:xfrm>
            <a:off x="4111625" y="2951163"/>
            <a:ext cx="571500" cy="220662"/>
            <a:chOff x="1871277" y="1576300"/>
            <a:chExt cx="1128371" cy="437860"/>
          </a:xfrm>
        </p:grpSpPr>
        <p:sp>
          <p:nvSpPr>
            <p:cNvPr id="7953" name="Google Shape;7953;p65"/>
            <p:cNvSpPr/>
            <p:nvPr/>
          </p:nvSpPr>
          <p:spPr>
            <a:xfrm rot="10800000" flipH="1">
              <a:off x="1874412" y="1696003"/>
              <a:ext cx="1125236" cy="31815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54" name="Google Shape;7954;p65"/>
            <p:cNvSpPr/>
            <p:nvPr/>
          </p:nvSpPr>
          <p:spPr>
            <a:xfrm>
              <a:off x="1871277" y="1740104"/>
              <a:ext cx="1128371" cy="11655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55" name="Google Shape;7955;p65"/>
            <p:cNvSpPr/>
            <p:nvPr/>
          </p:nvSpPr>
          <p:spPr>
            <a:xfrm rot="10800000" flipH="1">
              <a:off x="1871277" y="1576300"/>
              <a:ext cx="1125238" cy="31815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56" name="Google Shape;7956;p65"/>
            <p:cNvSpPr/>
            <p:nvPr/>
          </p:nvSpPr>
          <p:spPr>
            <a:xfrm>
              <a:off x="2159638" y="1673951"/>
              <a:ext cx="548515" cy="1606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57" name="Google Shape;7957;p65"/>
            <p:cNvSpPr/>
            <p:nvPr/>
          </p:nvSpPr>
          <p:spPr>
            <a:xfrm>
              <a:off x="2103220" y="1633001"/>
              <a:ext cx="661352" cy="1102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58" name="Google Shape;7958;p65"/>
            <p:cNvSpPr/>
            <p:nvPr/>
          </p:nvSpPr>
          <p:spPr>
            <a:xfrm>
              <a:off x="2535762" y="1727504"/>
              <a:ext cx="244480" cy="9765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59" name="Google Shape;7959;p65"/>
            <p:cNvSpPr/>
            <p:nvPr/>
          </p:nvSpPr>
          <p:spPr>
            <a:xfrm>
              <a:off x="2090682" y="1730653"/>
              <a:ext cx="241347" cy="9765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960" name="Google Shape;7960;p65"/>
            <p:cNvCxnSpPr>
              <a:endCxn id="7955"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961" name="Google Shape;7961;p65"/>
            <p:cNvCxnSpPr/>
            <p:nvPr/>
          </p:nvCxnSpPr>
          <p:spPr>
            <a:xfrm rot="10800000">
              <a:off x="2996515" y="1733804"/>
              <a:ext cx="3133" cy="12285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962" name="Google Shape;7962;p65"/>
          <p:cNvGrpSpPr/>
          <p:nvPr/>
        </p:nvGrpSpPr>
        <p:grpSpPr>
          <a:xfrm>
            <a:off x="6103938" y="4654550"/>
            <a:ext cx="530225" cy="214313"/>
            <a:chOff x="1871277" y="1576300"/>
            <a:chExt cx="1128371" cy="437860"/>
          </a:xfrm>
        </p:grpSpPr>
        <p:sp>
          <p:nvSpPr>
            <p:cNvPr id="7963" name="Google Shape;7963;p65"/>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64" name="Google Shape;7964;p65"/>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65" name="Google Shape;7965;p65"/>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966" name="Google Shape;7966;p65"/>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967" name="Google Shape;7967;p65"/>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68" name="Google Shape;7968;p65"/>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69" name="Google Shape;7969;p65"/>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970" name="Google Shape;7970;p65"/>
            <p:cNvCxnSpPr>
              <a:endCxn id="7965"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7971" name="Google Shape;7971;p65"/>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7972" name="Google Shape;7972;p65"/>
          <p:cNvCxnSpPr/>
          <p:nvPr/>
        </p:nvCxnSpPr>
        <p:spPr>
          <a:xfrm flipH="1">
            <a:off x="7566025" y="4311650"/>
            <a:ext cx="541338" cy="249238"/>
          </a:xfrm>
          <a:prstGeom prst="straightConnector1">
            <a:avLst/>
          </a:prstGeom>
          <a:noFill/>
          <a:ln w="9525" cap="flat" cmpd="sng">
            <a:solidFill>
              <a:schemeClr val="dk1"/>
            </a:solidFill>
            <a:prstDash val="solid"/>
            <a:round/>
            <a:headEnd type="none" w="med" len="med"/>
            <a:tailEnd type="none" w="med" len="med"/>
          </a:ln>
        </p:spPr>
      </p:cxnSp>
      <p:grpSp>
        <p:nvGrpSpPr>
          <p:cNvPr id="7973" name="Google Shape;7973;p65"/>
          <p:cNvGrpSpPr/>
          <p:nvPr/>
        </p:nvGrpSpPr>
        <p:grpSpPr>
          <a:xfrm>
            <a:off x="8010525" y="4044950"/>
            <a:ext cx="649288" cy="417513"/>
            <a:chOff x="3053396" y="4304255"/>
            <a:chExt cx="648422" cy="418253"/>
          </a:xfrm>
        </p:grpSpPr>
        <p:sp>
          <p:nvSpPr>
            <p:cNvPr id="7974" name="Google Shape;7974;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75" name="Google Shape;7975;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7976" name="Google Shape;7976;p65"/>
          <p:cNvGrpSpPr/>
          <p:nvPr/>
        </p:nvGrpSpPr>
        <p:grpSpPr>
          <a:xfrm>
            <a:off x="4697413" y="2871788"/>
            <a:ext cx="2133600" cy="1082675"/>
            <a:chOff x="4696844" y="2871032"/>
            <a:chExt cx="2133865" cy="1082781"/>
          </a:xfrm>
        </p:grpSpPr>
        <p:grpSp>
          <p:nvGrpSpPr>
            <p:cNvPr id="7977" name="Google Shape;7977;p65"/>
            <p:cNvGrpSpPr/>
            <p:nvPr/>
          </p:nvGrpSpPr>
          <p:grpSpPr>
            <a:xfrm>
              <a:off x="5677190" y="2871032"/>
              <a:ext cx="530938" cy="338554"/>
              <a:chOff x="5573768" y="2726239"/>
              <a:chExt cx="530938" cy="338554"/>
            </a:xfrm>
          </p:grpSpPr>
          <p:sp>
            <p:nvSpPr>
              <p:cNvPr id="7978" name="Google Shape;7978;p65"/>
              <p:cNvSpPr/>
              <p:nvPr/>
            </p:nvSpPr>
            <p:spPr>
              <a:xfrm>
                <a:off x="5573768" y="2751297"/>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7979" name="Google Shape;7979;p65"/>
              <p:cNvSpPr txBox="1"/>
              <p:nvPr/>
            </p:nvSpPr>
            <p:spPr>
              <a:xfrm>
                <a:off x="5593027" y="2726239"/>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IXP</a:t>
                </a:r>
                <a:endParaRPr/>
              </a:p>
            </p:txBody>
          </p:sp>
        </p:grpSp>
        <p:cxnSp>
          <p:nvCxnSpPr>
            <p:cNvPr id="7980" name="Google Shape;7980;p65"/>
            <p:cNvCxnSpPr/>
            <p:nvPr/>
          </p:nvCxnSpPr>
          <p:spPr>
            <a:xfrm>
              <a:off x="4696844" y="3073933"/>
              <a:ext cx="980347" cy="3515"/>
            </a:xfrm>
            <a:prstGeom prst="straightConnector1">
              <a:avLst/>
            </a:prstGeom>
            <a:noFill/>
            <a:ln w="38100" cap="flat" cmpd="sng">
              <a:solidFill>
                <a:srgbClr val="CC0000"/>
              </a:solidFill>
              <a:prstDash val="solid"/>
              <a:round/>
              <a:headEnd type="none" w="med" len="med"/>
              <a:tailEnd type="none" w="med" len="med"/>
            </a:ln>
          </p:spPr>
        </p:cxnSp>
        <p:cxnSp>
          <p:nvCxnSpPr>
            <p:cNvPr id="7981" name="Google Shape;7981;p65"/>
            <p:cNvCxnSpPr/>
            <p:nvPr/>
          </p:nvCxnSpPr>
          <p:spPr>
            <a:xfrm>
              <a:off x="6137159" y="3146857"/>
              <a:ext cx="693550" cy="806956"/>
            </a:xfrm>
            <a:prstGeom prst="straightConnector1">
              <a:avLst/>
            </a:prstGeom>
            <a:noFill/>
            <a:ln w="38100" cap="flat" cmpd="sng">
              <a:solidFill>
                <a:srgbClr val="CC0000"/>
              </a:solidFill>
              <a:prstDash val="solid"/>
              <a:round/>
              <a:headEnd type="none" w="med" len="med"/>
              <a:tailEnd type="none" w="med" len="med"/>
            </a:ln>
          </p:spPr>
        </p:cxnSp>
      </p:grpSp>
      <p:grpSp>
        <p:nvGrpSpPr>
          <p:cNvPr id="7982" name="Google Shape;7982;p65"/>
          <p:cNvGrpSpPr/>
          <p:nvPr/>
        </p:nvGrpSpPr>
        <p:grpSpPr>
          <a:xfrm>
            <a:off x="2384425" y="3702844"/>
            <a:ext cx="2922308" cy="1412081"/>
            <a:chOff x="2577005" y="3678336"/>
            <a:chExt cx="2920873" cy="1414248"/>
          </a:xfrm>
        </p:grpSpPr>
        <p:cxnSp>
          <p:nvCxnSpPr>
            <p:cNvPr id="7983" name="Google Shape;7983;p65"/>
            <p:cNvCxnSpPr>
              <a:stCxn id="7764" idx="6"/>
            </p:cNvCxnSpPr>
            <p:nvPr/>
          </p:nvCxnSpPr>
          <p:spPr>
            <a:xfrm>
              <a:off x="5125278" y="3678336"/>
              <a:ext cx="372600" cy="171300"/>
            </a:xfrm>
            <a:prstGeom prst="straightConnector1">
              <a:avLst/>
            </a:prstGeom>
            <a:noFill/>
            <a:ln w="38100" cap="flat" cmpd="sng">
              <a:solidFill>
                <a:srgbClr val="CC0000"/>
              </a:solidFill>
              <a:prstDash val="solid"/>
              <a:round/>
              <a:headEnd type="none" w="med" len="med"/>
              <a:tailEnd type="none" w="med" len="med"/>
            </a:ln>
          </p:spPr>
        </p:cxnSp>
        <p:cxnSp>
          <p:nvCxnSpPr>
            <p:cNvPr id="7984" name="Google Shape;7984;p65"/>
            <p:cNvCxnSpPr>
              <a:endCxn id="7645" idx="4"/>
            </p:cNvCxnSpPr>
            <p:nvPr/>
          </p:nvCxnSpPr>
          <p:spPr>
            <a:xfrm flipH="1">
              <a:off x="2577005" y="3804116"/>
              <a:ext cx="19800" cy="477600"/>
            </a:xfrm>
            <a:prstGeom prst="straightConnector1">
              <a:avLst/>
            </a:prstGeom>
            <a:noFill/>
            <a:ln w="38100" cap="flat" cmpd="sng">
              <a:solidFill>
                <a:srgbClr val="CC0000"/>
              </a:solidFill>
              <a:prstDash val="solid"/>
              <a:round/>
              <a:headEnd type="none" w="med" len="med"/>
              <a:tailEnd type="none" w="med" len="med"/>
            </a:ln>
          </p:spPr>
        </p:cxnSp>
        <p:cxnSp>
          <p:nvCxnSpPr>
            <p:cNvPr id="7985" name="Google Shape;7985;p65"/>
            <p:cNvCxnSpPr/>
            <p:nvPr/>
          </p:nvCxnSpPr>
          <p:spPr>
            <a:xfrm rot="10800000" flipH="1">
              <a:off x="4424422" y="4626270"/>
              <a:ext cx="726759" cy="466314"/>
            </a:xfrm>
            <a:prstGeom prst="straightConnector1">
              <a:avLst/>
            </a:prstGeom>
            <a:noFill/>
            <a:ln w="38100" cap="flat" cmpd="sng">
              <a:solidFill>
                <a:srgbClr val="CC0000"/>
              </a:solidFill>
              <a:prstDash val="solid"/>
              <a:round/>
              <a:headEnd type="none" w="med" len="med"/>
              <a:tailEnd type="none" w="med" len="med"/>
            </a:ln>
          </p:spPr>
        </p:cxnSp>
      </p:grpSp>
      <p:grpSp>
        <p:nvGrpSpPr>
          <p:cNvPr id="7986" name="Google Shape;7986;p65"/>
          <p:cNvGrpSpPr/>
          <p:nvPr/>
        </p:nvGrpSpPr>
        <p:grpSpPr>
          <a:xfrm>
            <a:off x="3906838" y="3883025"/>
            <a:ext cx="1392166" cy="674688"/>
            <a:chOff x="3962400" y="3676180"/>
            <a:chExt cx="1391243" cy="673930"/>
          </a:xfrm>
        </p:grpSpPr>
        <p:cxnSp>
          <p:nvCxnSpPr>
            <p:cNvPr id="7987" name="Google Shape;7987;p65"/>
            <p:cNvCxnSpPr/>
            <p:nvPr/>
          </p:nvCxnSpPr>
          <p:spPr>
            <a:xfrm rot="10800000" flipH="1">
              <a:off x="4065677" y="4166418"/>
              <a:ext cx="194972" cy="183692"/>
            </a:xfrm>
            <a:prstGeom prst="straightConnector1">
              <a:avLst/>
            </a:prstGeom>
            <a:noFill/>
            <a:ln w="38100" cap="flat" cmpd="sng">
              <a:solidFill>
                <a:srgbClr val="CC0000"/>
              </a:solidFill>
              <a:prstDash val="solid"/>
              <a:round/>
              <a:headEnd type="none" w="med" len="med"/>
              <a:tailEnd type="none" w="med" len="med"/>
            </a:ln>
          </p:spPr>
        </p:cxnSp>
        <p:grpSp>
          <p:nvGrpSpPr>
            <p:cNvPr id="7988" name="Google Shape;7988;p65"/>
            <p:cNvGrpSpPr/>
            <p:nvPr/>
          </p:nvGrpSpPr>
          <p:grpSpPr>
            <a:xfrm>
              <a:off x="3993651" y="3824925"/>
              <a:ext cx="549165" cy="360218"/>
              <a:chOff x="5634518" y="2616953"/>
              <a:chExt cx="549165" cy="360218"/>
            </a:xfrm>
          </p:grpSpPr>
          <p:sp>
            <p:nvSpPr>
              <p:cNvPr id="7989" name="Google Shape;7989;p65"/>
              <p:cNvSpPr/>
              <p:nvPr/>
            </p:nvSpPr>
            <p:spPr>
              <a:xfrm>
                <a:off x="5634518" y="2672371"/>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7990" name="Google Shape;7990;p65"/>
              <p:cNvSpPr txBox="1"/>
              <p:nvPr/>
            </p:nvSpPr>
            <p:spPr>
              <a:xfrm>
                <a:off x="5672004" y="2616953"/>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IXP</a:t>
                </a:r>
                <a:endParaRPr/>
              </a:p>
            </p:txBody>
          </p:sp>
        </p:grpSp>
        <p:cxnSp>
          <p:nvCxnSpPr>
            <p:cNvPr id="7991" name="Google Shape;7991;p65"/>
            <p:cNvCxnSpPr>
              <a:stCxn id="7989" idx="6"/>
              <a:endCxn id="7709" idx="2"/>
            </p:cNvCxnSpPr>
            <p:nvPr/>
          </p:nvCxnSpPr>
          <p:spPr>
            <a:xfrm rot="10800000" flipH="1">
              <a:off x="4521743" y="3681743"/>
              <a:ext cx="831900" cy="351000"/>
            </a:xfrm>
            <a:prstGeom prst="straightConnector1">
              <a:avLst/>
            </a:prstGeom>
            <a:noFill/>
            <a:ln w="38100" cap="flat" cmpd="sng">
              <a:solidFill>
                <a:srgbClr val="CC0000"/>
              </a:solidFill>
              <a:prstDash val="solid"/>
              <a:round/>
              <a:headEnd type="none" w="med" len="med"/>
              <a:tailEnd type="none" w="med" len="med"/>
            </a:ln>
          </p:spPr>
        </p:cxnSp>
        <p:cxnSp>
          <p:nvCxnSpPr>
            <p:cNvPr id="7992" name="Google Shape;7992;p65"/>
            <p:cNvCxnSpPr/>
            <p:nvPr/>
          </p:nvCxnSpPr>
          <p:spPr>
            <a:xfrm>
              <a:off x="3962400" y="3676180"/>
              <a:ext cx="300277" cy="203387"/>
            </a:xfrm>
            <a:prstGeom prst="straightConnector1">
              <a:avLst/>
            </a:prstGeom>
            <a:noFill/>
            <a:ln w="38100" cap="flat" cmpd="sng">
              <a:solidFill>
                <a:srgbClr val="CC0000"/>
              </a:solidFill>
              <a:prstDash val="solid"/>
              <a:round/>
              <a:headEnd type="none" w="med" len="med"/>
              <a:tailEnd type="none" w="med" len="med"/>
            </a:ln>
          </p:spPr>
        </p:cxnSp>
      </p:grpSp>
      <p:cxnSp>
        <p:nvCxnSpPr>
          <p:cNvPr id="7993" name="Google Shape;7993;p65"/>
          <p:cNvCxnSpPr>
            <a:endCxn id="7994" idx="2"/>
          </p:cNvCxnSpPr>
          <p:nvPr/>
        </p:nvCxnSpPr>
        <p:spPr>
          <a:xfrm>
            <a:off x="1447800" y="2920964"/>
            <a:ext cx="38100" cy="309600"/>
          </a:xfrm>
          <a:prstGeom prst="straightConnector1">
            <a:avLst/>
          </a:prstGeom>
          <a:noFill/>
          <a:ln w="9525" cap="flat" cmpd="sng">
            <a:solidFill>
              <a:schemeClr val="dk1"/>
            </a:solidFill>
            <a:prstDash val="solid"/>
            <a:round/>
            <a:headEnd type="none" w="med" len="med"/>
            <a:tailEnd type="none" w="med" len="med"/>
          </a:ln>
        </p:spPr>
      </p:cxnSp>
      <p:cxnSp>
        <p:nvCxnSpPr>
          <p:cNvPr id="7995" name="Google Shape;7995;p65"/>
          <p:cNvCxnSpPr>
            <a:endCxn id="7994" idx="3"/>
          </p:cNvCxnSpPr>
          <p:nvPr/>
        </p:nvCxnSpPr>
        <p:spPr>
          <a:xfrm>
            <a:off x="1227296" y="3201293"/>
            <a:ext cx="123900" cy="212700"/>
          </a:xfrm>
          <a:prstGeom prst="straightConnector1">
            <a:avLst/>
          </a:prstGeom>
          <a:noFill/>
          <a:ln w="9525" cap="flat" cmpd="sng">
            <a:solidFill>
              <a:schemeClr val="dk1"/>
            </a:solidFill>
            <a:prstDash val="solid"/>
            <a:round/>
            <a:headEnd type="none" w="med" len="med"/>
            <a:tailEnd type="none" w="med" len="med"/>
          </a:ln>
        </p:spPr>
      </p:cxnSp>
      <p:cxnSp>
        <p:nvCxnSpPr>
          <p:cNvPr id="7996" name="Google Shape;7996;p65"/>
          <p:cNvCxnSpPr>
            <a:endCxn id="7994" idx="5"/>
          </p:cNvCxnSpPr>
          <p:nvPr/>
        </p:nvCxnSpPr>
        <p:spPr>
          <a:xfrm rot="10800000" flipH="1">
            <a:off x="1148096" y="4299671"/>
            <a:ext cx="203100" cy="7800"/>
          </a:xfrm>
          <a:prstGeom prst="straightConnector1">
            <a:avLst/>
          </a:prstGeom>
          <a:noFill/>
          <a:ln w="9525" cap="flat" cmpd="sng">
            <a:solidFill>
              <a:schemeClr val="dk1"/>
            </a:solidFill>
            <a:prstDash val="solid"/>
            <a:round/>
            <a:headEnd type="none" w="med" len="med"/>
            <a:tailEnd type="none" w="med" len="med"/>
          </a:ln>
        </p:spPr>
      </p:cxnSp>
      <p:sp>
        <p:nvSpPr>
          <p:cNvPr id="7994" name="Google Shape;7994;p65"/>
          <p:cNvSpPr/>
          <p:nvPr/>
        </p:nvSpPr>
        <p:spPr>
          <a:xfrm rot="5400000">
            <a:off x="859631" y="3666332"/>
            <a:ext cx="1252537" cy="3810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7997" name="Google Shape;7997;p65"/>
          <p:cNvCxnSpPr>
            <a:stCxn id="7994" idx="0"/>
            <a:endCxn id="7814" idx="2"/>
          </p:cNvCxnSpPr>
          <p:nvPr/>
        </p:nvCxnSpPr>
        <p:spPr>
          <a:xfrm rot="10800000" flipH="1">
            <a:off x="1676400" y="3755132"/>
            <a:ext cx="430200" cy="101700"/>
          </a:xfrm>
          <a:prstGeom prst="straightConnector1">
            <a:avLst/>
          </a:prstGeom>
          <a:noFill/>
          <a:ln w="9525" cap="flat" cmpd="sng">
            <a:solidFill>
              <a:schemeClr val="dk1"/>
            </a:solidFill>
            <a:prstDash val="solid"/>
            <a:round/>
            <a:headEnd type="none" w="med" len="med"/>
            <a:tailEnd type="none" w="med" len="med"/>
          </a:ln>
        </p:spPr>
      </p:cxnSp>
      <p:cxnSp>
        <p:nvCxnSpPr>
          <p:cNvPr id="7998" name="Google Shape;7998;p65"/>
          <p:cNvCxnSpPr>
            <a:endCxn id="7645" idx="2"/>
          </p:cNvCxnSpPr>
          <p:nvPr/>
        </p:nvCxnSpPr>
        <p:spPr>
          <a:xfrm>
            <a:off x="1678125" y="4040894"/>
            <a:ext cx="465000" cy="341400"/>
          </a:xfrm>
          <a:prstGeom prst="straightConnector1">
            <a:avLst/>
          </a:prstGeom>
          <a:noFill/>
          <a:ln w="9525" cap="flat" cmpd="sng">
            <a:solidFill>
              <a:schemeClr val="dk1"/>
            </a:solidFill>
            <a:prstDash val="solid"/>
            <a:round/>
            <a:headEnd type="none" w="med" len="med"/>
            <a:tailEnd type="none" w="med" len="med"/>
          </a:ln>
        </p:spPr>
      </p:cxnSp>
      <p:grpSp>
        <p:nvGrpSpPr>
          <p:cNvPr id="7999" name="Google Shape;7999;p65"/>
          <p:cNvGrpSpPr/>
          <p:nvPr/>
        </p:nvGrpSpPr>
        <p:grpSpPr>
          <a:xfrm>
            <a:off x="593725" y="4070350"/>
            <a:ext cx="647700" cy="417513"/>
            <a:chOff x="3053396" y="4304255"/>
            <a:chExt cx="648422" cy="418253"/>
          </a:xfrm>
        </p:grpSpPr>
        <p:sp>
          <p:nvSpPr>
            <p:cNvPr id="8000" name="Google Shape;8000;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01" name="Google Shape;8001;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002" name="Google Shape;8002;p65"/>
          <p:cNvGrpSpPr/>
          <p:nvPr/>
        </p:nvGrpSpPr>
        <p:grpSpPr>
          <a:xfrm>
            <a:off x="669925" y="3041650"/>
            <a:ext cx="647700" cy="417513"/>
            <a:chOff x="3053396" y="4304255"/>
            <a:chExt cx="648422" cy="418253"/>
          </a:xfrm>
        </p:grpSpPr>
        <p:sp>
          <p:nvSpPr>
            <p:cNvPr id="8003" name="Google Shape;8003;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04" name="Google Shape;8004;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005" name="Google Shape;8005;p65"/>
          <p:cNvGrpSpPr/>
          <p:nvPr/>
        </p:nvGrpSpPr>
        <p:grpSpPr>
          <a:xfrm>
            <a:off x="1050925" y="2647950"/>
            <a:ext cx="647700" cy="417513"/>
            <a:chOff x="3053396" y="4304255"/>
            <a:chExt cx="648422" cy="418253"/>
          </a:xfrm>
        </p:grpSpPr>
        <p:sp>
          <p:nvSpPr>
            <p:cNvPr id="8006" name="Google Shape;8006;p65"/>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07" name="Google Shape;8007;p65"/>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cxnSp>
        <p:nvCxnSpPr>
          <p:cNvPr id="8008" name="Google Shape;8008;p65"/>
          <p:cNvCxnSpPr>
            <a:endCxn id="8009" idx="5"/>
          </p:cNvCxnSpPr>
          <p:nvPr/>
        </p:nvCxnSpPr>
        <p:spPr>
          <a:xfrm rot="10800000">
            <a:off x="5085361" y="5684604"/>
            <a:ext cx="520800" cy="169800"/>
          </a:xfrm>
          <a:prstGeom prst="straightConnector1">
            <a:avLst/>
          </a:prstGeom>
          <a:noFill/>
          <a:ln w="9525" cap="flat" cmpd="sng">
            <a:solidFill>
              <a:schemeClr val="dk1"/>
            </a:solidFill>
            <a:prstDash val="solid"/>
            <a:round/>
            <a:headEnd type="none" w="med" len="med"/>
            <a:tailEnd type="none" w="med" len="med"/>
          </a:ln>
        </p:spPr>
      </p:cxnSp>
      <p:cxnSp>
        <p:nvCxnSpPr>
          <p:cNvPr id="8010" name="Google Shape;8010;p65"/>
          <p:cNvCxnSpPr/>
          <p:nvPr/>
        </p:nvCxnSpPr>
        <p:spPr>
          <a:xfrm rot="10800000" flipH="1">
            <a:off x="3389313" y="5689600"/>
            <a:ext cx="306387" cy="165100"/>
          </a:xfrm>
          <a:prstGeom prst="straightConnector1">
            <a:avLst/>
          </a:prstGeom>
          <a:noFill/>
          <a:ln w="9525" cap="flat" cmpd="sng">
            <a:solidFill>
              <a:schemeClr val="dk1"/>
            </a:solidFill>
            <a:prstDash val="solid"/>
            <a:round/>
            <a:headEnd type="none" w="med" len="med"/>
            <a:tailEnd type="none" w="med" len="med"/>
          </a:ln>
        </p:spPr>
      </p:cxnSp>
      <p:sp>
        <p:nvSpPr>
          <p:cNvPr id="8009" name="Google Shape;8009;p65"/>
          <p:cNvSpPr/>
          <p:nvPr/>
        </p:nvSpPr>
        <p:spPr>
          <a:xfrm>
            <a:off x="3340100" y="5359400"/>
            <a:ext cx="2044700" cy="3810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011" name="Google Shape;8011;p65"/>
          <p:cNvSpPr txBox="1"/>
          <p:nvPr/>
        </p:nvSpPr>
        <p:spPr>
          <a:xfrm>
            <a:off x="3556000" y="5334000"/>
            <a:ext cx="1587500"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i="1">
                <a:solidFill>
                  <a:schemeClr val="dk1"/>
                </a:solidFill>
                <a:latin typeface="Arial"/>
                <a:ea typeface="Arial"/>
                <a:cs typeface="Arial"/>
                <a:sym typeface="Arial"/>
              </a:rPr>
              <a:t>regional net</a:t>
            </a:r>
            <a:endParaRPr/>
          </a:p>
        </p:txBody>
      </p:sp>
      <p:sp>
        <p:nvSpPr>
          <p:cNvPr id="8012" name="Google Shape;8012;p65"/>
          <p:cNvSpPr txBox="1"/>
          <p:nvPr/>
        </p:nvSpPr>
        <p:spPr>
          <a:xfrm>
            <a:off x="473075" y="1073150"/>
            <a:ext cx="8204200"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2400">
                <a:solidFill>
                  <a:schemeClr val="dk1"/>
                </a:solidFill>
                <a:latin typeface="Gill Sans"/>
                <a:ea typeface="Gill Sans"/>
                <a:cs typeface="Gill Sans"/>
                <a:sym typeface="Gill Sans"/>
              </a:rPr>
              <a:t>… and regional networks may arise to connect access nets to ISPs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017"/>
        <p:cNvGrpSpPr/>
        <p:nvPr/>
      </p:nvGrpSpPr>
      <p:grpSpPr>
        <a:xfrm>
          <a:off x="0" y="0"/>
          <a:ext cx="0" cy="0"/>
          <a:chOff x="0" y="0"/>
          <a:chExt cx="0" cy="0"/>
        </a:xfrm>
      </p:grpSpPr>
      <p:sp>
        <p:nvSpPr>
          <p:cNvPr id="8018" name="Google Shape;8018;p66"/>
          <p:cNvSpPr/>
          <p:nvPr/>
        </p:nvSpPr>
        <p:spPr>
          <a:xfrm>
            <a:off x="1520825" y="4203700"/>
            <a:ext cx="2941638" cy="132397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8019" name="Google Shape;8019;p66"/>
          <p:cNvCxnSpPr>
            <a:stCxn id="8020" idx="7"/>
          </p:cNvCxnSpPr>
          <p:nvPr/>
        </p:nvCxnSpPr>
        <p:spPr>
          <a:xfrm>
            <a:off x="2555050" y="4436737"/>
            <a:ext cx="969900" cy="68400"/>
          </a:xfrm>
          <a:prstGeom prst="straightConnector1">
            <a:avLst/>
          </a:prstGeom>
          <a:noFill/>
          <a:ln w="15875" cap="flat" cmpd="sng">
            <a:solidFill>
              <a:schemeClr val="dk1"/>
            </a:solidFill>
            <a:prstDash val="solid"/>
            <a:round/>
            <a:headEnd type="none" w="med" len="med"/>
            <a:tailEnd type="none" w="med" len="med"/>
          </a:ln>
        </p:spPr>
      </p:cxnSp>
      <p:cxnSp>
        <p:nvCxnSpPr>
          <p:cNvPr id="8021" name="Google Shape;8021;p66"/>
          <p:cNvCxnSpPr/>
          <p:nvPr/>
        </p:nvCxnSpPr>
        <p:spPr>
          <a:xfrm>
            <a:off x="3059113" y="4724400"/>
            <a:ext cx="109537" cy="79375"/>
          </a:xfrm>
          <a:prstGeom prst="straightConnector1">
            <a:avLst/>
          </a:prstGeom>
          <a:noFill/>
          <a:ln w="15875" cap="flat" cmpd="sng">
            <a:solidFill>
              <a:schemeClr val="dk1"/>
            </a:solidFill>
            <a:prstDash val="solid"/>
            <a:round/>
            <a:headEnd type="none" w="med" len="med"/>
            <a:tailEnd type="none" w="med" len="med"/>
          </a:ln>
        </p:spPr>
      </p:cxnSp>
      <p:cxnSp>
        <p:nvCxnSpPr>
          <p:cNvPr id="8022" name="Google Shape;8022;p66"/>
          <p:cNvCxnSpPr/>
          <p:nvPr/>
        </p:nvCxnSpPr>
        <p:spPr>
          <a:xfrm rot="10800000" flipH="1">
            <a:off x="2876550" y="4919663"/>
            <a:ext cx="222250" cy="44450"/>
          </a:xfrm>
          <a:prstGeom prst="straightConnector1">
            <a:avLst/>
          </a:prstGeom>
          <a:noFill/>
          <a:ln w="15875" cap="flat" cmpd="sng">
            <a:solidFill>
              <a:schemeClr val="dk1"/>
            </a:solidFill>
            <a:prstDash val="solid"/>
            <a:round/>
            <a:headEnd type="none" w="med" len="med"/>
            <a:tailEnd type="none" w="med" len="med"/>
          </a:ln>
        </p:spPr>
      </p:cxnSp>
      <p:cxnSp>
        <p:nvCxnSpPr>
          <p:cNvPr id="8023" name="Google Shape;8023;p66"/>
          <p:cNvCxnSpPr/>
          <p:nvPr/>
        </p:nvCxnSpPr>
        <p:spPr>
          <a:xfrm rot="10800000" flipH="1">
            <a:off x="2603500" y="4751388"/>
            <a:ext cx="177800" cy="106362"/>
          </a:xfrm>
          <a:prstGeom prst="straightConnector1">
            <a:avLst/>
          </a:prstGeom>
          <a:noFill/>
          <a:ln w="15875" cap="flat" cmpd="sng">
            <a:solidFill>
              <a:schemeClr val="dk1"/>
            </a:solidFill>
            <a:prstDash val="solid"/>
            <a:round/>
            <a:headEnd type="none" w="med" len="med"/>
            <a:tailEnd type="none" w="med" len="med"/>
          </a:ln>
        </p:spPr>
      </p:cxnSp>
      <p:cxnSp>
        <p:nvCxnSpPr>
          <p:cNvPr id="8024" name="Google Shape;8024;p66"/>
          <p:cNvCxnSpPr>
            <a:stCxn id="8025" idx="6"/>
          </p:cNvCxnSpPr>
          <p:nvPr/>
        </p:nvCxnSpPr>
        <p:spPr>
          <a:xfrm rot="10800000" flipH="1">
            <a:off x="2317750" y="5038081"/>
            <a:ext cx="189000" cy="95100"/>
          </a:xfrm>
          <a:prstGeom prst="straightConnector1">
            <a:avLst/>
          </a:prstGeom>
          <a:noFill/>
          <a:ln w="15875" cap="flat" cmpd="sng">
            <a:solidFill>
              <a:schemeClr val="dk1"/>
            </a:solidFill>
            <a:prstDash val="solid"/>
            <a:round/>
            <a:headEnd type="none" w="med" len="med"/>
            <a:tailEnd type="none" w="med" len="med"/>
          </a:ln>
        </p:spPr>
      </p:cxnSp>
      <p:cxnSp>
        <p:nvCxnSpPr>
          <p:cNvPr id="8026" name="Google Shape;8026;p66"/>
          <p:cNvCxnSpPr/>
          <p:nvPr/>
        </p:nvCxnSpPr>
        <p:spPr>
          <a:xfrm rot="10800000" flipH="1">
            <a:off x="3073400" y="4967288"/>
            <a:ext cx="231775" cy="244475"/>
          </a:xfrm>
          <a:prstGeom prst="straightConnector1">
            <a:avLst/>
          </a:prstGeom>
          <a:noFill/>
          <a:ln w="15875" cap="flat" cmpd="sng">
            <a:solidFill>
              <a:schemeClr val="dk1"/>
            </a:solidFill>
            <a:prstDash val="solid"/>
            <a:round/>
            <a:headEnd type="none" w="med" len="med"/>
            <a:tailEnd type="none" w="med" len="med"/>
          </a:ln>
        </p:spPr>
      </p:cxnSp>
      <p:cxnSp>
        <p:nvCxnSpPr>
          <p:cNvPr id="8027" name="Google Shape;8027;p66"/>
          <p:cNvCxnSpPr/>
          <p:nvPr/>
        </p:nvCxnSpPr>
        <p:spPr>
          <a:xfrm rot="10800000">
            <a:off x="3524250" y="4954588"/>
            <a:ext cx="327025" cy="119062"/>
          </a:xfrm>
          <a:prstGeom prst="straightConnector1">
            <a:avLst/>
          </a:prstGeom>
          <a:noFill/>
          <a:ln w="15875" cap="flat" cmpd="sng">
            <a:solidFill>
              <a:schemeClr val="dk1"/>
            </a:solidFill>
            <a:prstDash val="solid"/>
            <a:round/>
            <a:headEnd type="none" w="med" len="med"/>
            <a:tailEnd type="none" w="med" len="med"/>
          </a:ln>
        </p:spPr>
      </p:cxnSp>
      <p:cxnSp>
        <p:nvCxnSpPr>
          <p:cNvPr id="8028" name="Google Shape;8028;p66"/>
          <p:cNvCxnSpPr/>
          <p:nvPr/>
        </p:nvCxnSpPr>
        <p:spPr>
          <a:xfrm rot="10800000" flipH="1">
            <a:off x="3511550" y="4619625"/>
            <a:ext cx="260350" cy="188913"/>
          </a:xfrm>
          <a:prstGeom prst="straightConnector1">
            <a:avLst/>
          </a:prstGeom>
          <a:noFill/>
          <a:ln w="15875" cap="flat" cmpd="sng">
            <a:solidFill>
              <a:schemeClr val="dk1"/>
            </a:solidFill>
            <a:prstDash val="solid"/>
            <a:round/>
            <a:headEnd type="none" w="med" len="med"/>
            <a:tailEnd type="none" w="med" len="med"/>
          </a:ln>
        </p:spPr>
      </p:cxnSp>
      <p:cxnSp>
        <p:nvCxnSpPr>
          <p:cNvPr id="8029" name="Google Shape;8029;p66"/>
          <p:cNvCxnSpPr>
            <a:endCxn id="8030" idx="7"/>
          </p:cNvCxnSpPr>
          <p:nvPr/>
        </p:nvCxnSpPr>
        <p:spPr>
          <a:xfrm rot="10800000">
            <a:off x="2556638" y="4493887"/>
            <a:ext cx="207900" cy="84000"/>
          </a:xfrm>
          <a:prstGeom prst="straightConnector1">
            <a:avLst/>
          </a:prstGeom>
          <a:noFill/>
          <a:ln w="15875" cap="flat" cmpd="sng">
            <a:solidFill>
              <a:schemeClr val="dk1"/>
            </a:solidFill>
            <a:prstDash val="solid"/>
            <a:round/>
            <a:headEnd type="none" w="med" len="med"/>
            <a:tailEnd type="none" w="med" len="med"/>
          </a:ln>
        </p:spPr>
      </p:cxnSp>
      <p:sp>
        <p:nvSpPr>
          <p:cNvPr id="8031" name="Google Shape;8031;p66"/>
          <p:cNvSpPr txBox="1"/>
          <p:nvPr/>
        </p:nvSpPr>
        <p:spPr>
          <a:xfrm>
            <a:off x="1655763" y="4533900"/>
            <a:ext cx="892175" cy="44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C</a:t>
            </a:r>
            <a:endParaRPr/>
          </a:p>
        </p:txBody>
      </p:sp>
      <p:grpSp>
        <p:nvGrpSpPr>
          <p:cNvPr id="8032" name="Google Shape;8032;p66"/>
          <p:cNvGrpSpPr/>
          <p:nvPr/>
        </p:nvGrpSpPr>
        <p:grpSpPr>
          <a:xfrm>
            <a:off x="3532188" y="4419600"/>
            <a:ext cx="485775" cy="211138"/>
            <a:chOff x="1871277" y="1576300"/>
            <a:chExt cx="1128371" cy="437860"/>
          </a:xfrm>
        </p:grpSpPr>
        <p:sp>
          <p:nvSpPr>
            <p:cNvPr id="8033" name="Google Shape;8033;p66"/>
            <p:cNvSpPr/>
            <p:nvPr/>
          </p:nvSpPr>
          <p:spPr>
            <a:xfrm rot="10800000" flipH="1">
              <a:off x="1874963" y="1694818"/>
              <a:ext cx="1124685"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34" name="Google Shape;8034;p66"/>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35" name="Google Shape;8035;p66"/>
            <p:cNvSpPr/>
            <p:nvPr/>
          </p:nvSpPr>
          <p:spPr>
            <a:xfrm rot="10800000" flipH="1">
              <a:off x="1871277" y="1576300"/>
              <a:ext cx="1124682"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36" name="Google Shape;8036;p66"/>
            <p:cNvSpPr/>
            <p:nvPr/>
          </p:nvSpPr>
          <p:spPr>
            <a:xfrm>
              <a:off x="2158901" y="1671774"/>
              <a:ext cx="549434"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37" name="Google Shape;8037;p66"/>
            <p:cNvSpPr/>
            <p:nvPr/>
          </p:nvSpPr>
          <p:spPr>
            <a:xfrm>
              <a:off x="2103588" y="1632268"/>
              <a:ext cx="660061"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38" name="Google Shape;8038;p66"/>
            <p:cNvSpPr/>
            <p:nvPr/>
          </p:nvSpPr>
          <p:spPr>
            <a:xfrm>
              <a:off x="2538711" y="1727740"/>
              <a:ext cx="243374"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39" name="Google Shape;8039;p66"/>
            <p:cNvSpPr/>
            <p:nvPr/>
          </p:nvSpPr>
          <p:spPr>
            <a:xfrm>
              <a:off x="2088838" y="1731033"/>
              <a:ext cx="2433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040" name="Google Shape;8040;p66"/>
            <p:cNvCxnSpPr>
              <a:endCxn id="8035"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041" name="Google Shape;8041;p66"/>
            <p:cNvCxnSpPr/>
            <p:nvPr/>
          </p:nvCxnSpPr>
          <p:spPr>
            <a:xfrm rot="10800000">
              <a:off x="2995959" y="1734324"/>
              <a:ext cx="3689"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042" name="Google Shape;8042;p66"/>
          <p:cNvGrpSpPr/>
          <p:nvPr/>
        </p:nvGrpSpPr>
        <p:grpSpPr>
          <a:xfrm>
            <a:off x="3063875" y="4773613"/>
            <a:ext cx="484188" cy="211137"/>
            <a:chOff x="1871277" y="1576300"/>
            <a:chExt cx="1128371" cy="437860"/>
          </a:xfrm>
        </p:grpSpPr>
        <p:sp>
          <p:nvSpPr>
            <p:cNvPr id="8043" name="Google Shape;8043;p66"/>
            <p:cNvSpPr/>
            <p:nvPr/>
          </p:nvSpPr>
          <p:spPr>
            <a:xfrm rot="10800000" flipH="1">
              <a:off x="1874978" y="1694819"/>
              <a:ext cx="1124670"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44" name="Google Shape;8044;p66"/>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45" name="Google Shape;8045;p66"/>
            <p:cNvSpPr/>
            <p:nvPr/>
          </p:nvSpPr>
          <p:spPr>
            <a:xfrm rot="10800000" flipH="1">
              <a:off x="1871277" y="1576300"/>
              <a:ext cx="1124670"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46" name="Google Shape;8046;p66"/>
            <p:cNvSpPr/>
            <p:nvPr/>
          </p:nvSpPr>
          <p:spPr>
            <a:xfrm>
              <a:off x="2159844" y="1671772"/>
              <a:ext cx="547537"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47" name="Google Shape;8047;p66"/>
            <p:cNvSpPr/>
            <p:nvPr/>
          </p:nvSpPr>
          <p:spPr>
            <a:xfrm>
              <a:off x="2104351" y="1632266"/>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48" name="Google Shape;8048;p66"/>
            <p:cNvSpPr/>
            <p:nvPr/>
          </p:nvSpPr>
          <p:spPr>
            <a:xfrm>
              <a:off x="2537200"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49" name="Google Shape;8049;p66"/>
            <p:cNvSpPr/>
            <p:nvPr/>
          </p:nvSpPr>
          <p:spPr>
            <a:xfrm>
              <a:off x="2089553" y="1731032"/>
              <a:ext cx="240471"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050" name="Google Shape;8050;p66"/>
            <p:cNvCxnSpPr>
              <a:endCxn id="8045"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051" name="Google Shape;8051;p66"/>
            <p:cNvCxnSpPr/>
            <p:nvPr/>
          </p:nvCxnSpPr>
          <p:spPr>
            <a:xfrm rot="10800000">
              <a:off x="2995947" y="1734325"/>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052" name="Google Shape;8052;p66"/>
          <p:cNvGrpSpPr/>
          <p:nvPr/>
        </p:nvGrpSpPr>
        <p:grpSpPr>
          <a:xfrm>
            <a:off x="2624138" y="4560888"/>
            <a:ext cx="484187" cy="211137"/>
            <a:chOff x="1871277" y="1576300"/>
            <a:chExt cx="1128371" cy="437860"/>
          </a:xfrm>
        </p:grpSpPr>
        <p:sp>
          <p:nvSpPr>
            <p:cNvPr id="8053" name="Google Shape;8053;p66"/>
            <p:cNvSpPr/>
            <p:nvPr/>
          </p:nvSpPr>
          <p:spPr>
            <a:xfrm rot="10800000" flipH="1">
              <a:off x="1874975" y="1694819"/>
              <a:ext cx="1124673"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54" name="Google Shape;8054;p66"/>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55" name="Google Shape;8055;p66"/>
            <p:cNvSpPr/>
            <p:nvPr/>
          </p:nvSpPr>
          <p:spPr>
            <a:xfrm rot="10800000" flipH="1">
              <a:off x="1871277" y="1576300"/>
              <a:ext cx="1124673"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56" name="Google Shape;8056;p66"/>
            <p:cNvSpPr/>
            <p:nvPr/>
          </p:nvSpPr>
          <p:spPr>
            <a:xfrm>
              <a:off x="2159844" y="1671772"/>
              <a:ext cx="547538"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57" name="Google Shape;8057;p66"/>
            <p:cNvSpPr/>
            <p:nvPr/>
          </p:nvSpPr>
          <p:spPr>
            <a:xfrm>
              <a:off x="2104349" y="1632266"/>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58" name="Google Shape;8058;p66"/>
            <p:cNvSpPr/>
            <p:nvPr/>
          </p:nvSpPr>
          <p:spPr>
            <a:xfrm>
              <a:off x="2537202"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59" name="Google Shape;8059;p66"/>
            <p:cNvSpPr/>
            <p:nvPr/>
          </p:nvSpPr>
          <p:spPr>
            <a:xfrm>
              <a:off x="2089551" y="1731032"/>
              <a:ext cx="240474"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060" name="Google Shape;8060;p66"/>
            <p:cNvCxnSpPr>
              <a:endCxn id="8055"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061" name="Google Shape;8061;p66"/>
            <p:cNvCxnSpPr/>
            <p:nvPr/>
          </p:nvCxnSpPr>
          <p:spPr>
            <a:xfrm rot="10800000">
              <a:off x="2995950" y="1734325"/>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062" name="Google Shape;8062;p66"/>
          <p:cNvGrpSpPr/>
          <p:nvPr/>
        </p:nvGrpSpPr>
        <p:grpSpPr>
          <a:xfrm>
            <a:off x="2417763" y="4854575"/>
            <a:ext cx="484187" cy="211138"/>
            <a:chOff x="1871277" y="1576300"/>
            <a:chExt cx="1128371" cy="437860"/>
          </a:xfrm>
        </p:grpSpPr>
        <p:sp>
          <p:nvSpPr>
            <p:cNvPr id="8063" name="Google Shape;8063;p66"/>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64" name="Google Shape;8064;p66"/>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65" name="Google Shape;8065;p66"/>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66" name="Google Shape;8066;p66"/>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67" name="Google Shape;8067;p66"/>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68" name="Google Shape;8068;p66"/>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69" name="Google Shape;8069;p66"/>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070" name="Google Shape;8070;p66"/>
            <p:cNvCxnSpPr>
              <a:endCxn id="8065"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071" name="Google Shape;8071;p66"/>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8072" name="Google Shape;8072;p66"/>
          <p:cNvSpPr/>
          <p:nvPr/>
        </p:nvSpPr>
        <p:spPr>
          <a:xfrm>
            <a:off x="4614863" y="3649663"/>
            <a:ext cx="3219450" cy="134302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8073" name="Google Shape;8073;p66"/>
          <p:cNvCxnSpPr>
            <a:stCxn id="8074" idx="7"/>
          </p:cNvCxnSpPr>
          <p:nvPr/>
        </p:nvCxnSpPr>
        <p:spPr>
          <a:xfrm>
            <a:off x="5748708" y="3886997"/>
            <a:ext cx="1062000" cy="69900"/>
          </a:xfrm>
          <a:prstGeom prst="straightConnector1">
            <a:avLst/>
          </a:prstGeom>
          <a:noFill/>
          <a:ln w="15875" cap="flat" cmpd="sng">
            <a:solidFill>
              <a:schemeClr val="dk1"/>
            </a:solidFill>
            <a:prstDash val="solid"/>
            <a:round/>
            <a:headEnd type="none" w="med" len="med"/>
            <a:tailEnd type="none" w="med" len="med"/>
          </a:ln>
        </p:spPr>
      </p:cxnSp>
      <p:cxnSp>
        <p:nvCxnSpPr>
          <p:cNvPr id="8075" name="Google Shape;8075;p66"/>
          <p:cNvCxnSpPr/>
          <p:nvPr/>
        </p:nvCxnSpPr>
        <p:spPr>
          <a:xfrm>
            <a:off x="6299200" y="4176713"/>
            <a:ext cx="120650" cy="82550"/>
          </a:xfrm>
          <a:prstGeom prst="straightConnector1">
            <a:avLst/>
          </a:prstGeom>
          <a:noFill/>
          <a:ln w="15875" cap="flat" cmpd="sng">
            <a:solidFill>
              <a:schemeClr val="dk1"/>
            </a:solidFill>
            <a:prstDash val="solid"/>
            <a:round/>
            <a:headEnd type="none" w="med" len="med"/>
            <a:tailEnd type="none" w="med" len="med"/>
          </a:ln>
        </p:spPr>
      </p:cxnSp>
      <p:cxnSp>
        <p:nvCxnSpPr>
          <p:cNvPr id="8076" name="Google Shape;8076;p66"/>
          <p:cNvCxnSpPr/>
          <p:nvPr/>
        </p:nvCxnSpPr>
        <p:spPr>
          <a:xfrm rot="10800000" flipH="1">
            <a:off x="6099175" y="4376738"/>
            <a:ext cx="242888" cy="44450"/>
          </a:xfrm>
          <a:prstGeom prst="straightConnector1">
            <a:avLst/>
          </a:prstGeom>
          <a:noFill/>
          <a:ln w="15875" cap="flat" cmpd="sng">
            <a:solidFill>
              <a:schemeClr val="dk1"/>
            </a:solidFill>
            <a:prstDash val="solid"/>
            <a:round/>
            <a:headEnd type="none" w="med" len="med"/>
            <a:tailEnd type="none" w="med" len="med"/>
          </a:ln>
        </p:spPr>
      </p:cxnSp>
      <p:cxnSp>
        <p:nvCxnSpPr>
          <p:cNvPr id="8077" name="Google Shape;8077;p66"/>
          <p:cNvCxnSpPr/>
          <p:nvPr/>
        </p:nvCxnSpPr>
        <p:spPr>
          <a:xfrm rot="10800000" flipH="1">
            <a:off x="5800725" y="4205288"/>
            <a:ext cx="195263" cy="106362"/>
          </a:xfrm>
          <a:prstGeom prst="straightConnector1">
            <a:avLst/>
          </a:prstGeom>
          <a:noFill/>
          <a:ln w="15875" cap="flat" cmpd="sng">
            <a:solidFill>
              <a:schemeClr val="dk1"/>
            </a:solidFill>
            <a:prstDash val="solid"/>
            <a:round/>
            <a:headEnd type="none" w="med" len="med"/>
            <a:tailEnd type="none" w="med" len="med"/>
          </a:ln>
        </p:spPr>
      </p:cxnSp>
      <p:cxnSp>
        <p:nvCxnSpPr>
          <p:cNvPr id="8078" name="Google Shape;8078;p66"/>
          <p:cNvCxnSpPr>
            <a:stCxn id="8079" idx="6"/>
          </p:cNvCxnSpPr>
          <p:nvPr/>
        </p:nvCxnSpPr>
        <p:spPr>
          <a:xfrm rot="10800000" flipH="1">
            <a:off x="5487988" y="4498332"/>
            <a:ext cx="206400" cy="95100"/>
          </a:xfrm>
          <a:prstGeom prst="straightConnector1">
            <a:avLst/>
          </a:prstGeom>
          <a:noFill/>
          <a:ln w="15875" cap="flat" cmpd="sng">
            <a:solidFill>
              <a:schemeClr val="dk1"/>
            </a:solidFill>
            <a:prstDash val="solid"/>
            <a:round/>
            <a:headEnd type="none" w="med" len="med"/>
            <a:tailEnd type="none" w="med" len="med"/>
          </a:ln>
        </p:spPr>
      </p:cxnSp>
      <p:cxnSp>
        <p:nvCxnSpPr>
          <p:cNvPr id="8080" name="Google Shape;8080;p66"/>
          <p:cNvCxnSpPr/>
          <p:nvPr/>
        </p:nvCxnSpPr>
        <p:spPr>
          <a:xfrm rot="10800000" flipH="1">
            <a:off x="6315075" y="4424363"/>
            <a:ext cx="254000" cy="247650"/>
          </a:xfrm>
          <a:prstGeom prst="straightConnector1">
            <a:avLst/>
          </a:prstGeom>
          <a:noFill/>
          <a:ln w="15875" cap="flat" cmpd="sng">
            <a:solidFill>
              <a:schemeClr val="dk1"/>
            </a:solidFill>
            <a:prstDash val="solid"/>
            <a:round/>
            <a:headEnd type="none" w="med" len="med"/>
            <a:tailEnd type="none" w="med" len="med"/>
          </a:ln>
        </p:spPr>
      </p:cxnSp>
      <p:cxnSp>
        <p:nvCxnSpPr>
          <p:cNvPr id="8081" name="Google Shape;8081;p66"/>
          <p:cNvCxnSpPr/>
          <p:nvPr/>
        </p:nvCxnSpPr>
        <p:spPr>
          <a:xfrm rot="10800000">
            <a:off x="6778625" y="4403725"/>
            <a:ext cx="358775" cy="120650"/>
          </a:xfrm>
          <a:prstGeom prst="straightConnector1">
            <a:avLst/>
          </a:prstGeom>
          <a:noFill/>
          <a:ln w="15875" cap="flat" cmpd="sng">
            <a:solidFill>
              <a:schemeClr val="dk1"/>
            </a:solidFill>
            <a:prstDash val="solid"/>
            <a:round/>
            <a:headEnd type="none" w="med" len="med"/>
            <a:tailEnd type="none" w="med" len="med"/>
          </a:ln>
        </p:spPr>
      </p:cxnSp>
      <p:cxnSp>
        <p:nvCxnSpPr>
          <p:cNvPr id="8082" name="Google Shape;8082;p66"/>
          <p:cNvCxnSpPr/>
          <p:nvPr/>
        </p:nvCxnSpPr>
        <p:spPr>
          <a:xfrm rot="10800000" flipH="1">
            <a:off x="6794500" y="4070350"/>
            <a:ext cx="285750" cy="192088"/>
          </a:xfrm>
          <a:prstGeom prst="straightConnector1">
            <a:avLst/>
          </a:prstGeom>
          <a:noFill/>
          <a:ln w="15875" cap="flat" cmpd="sng">
            <a:solidFill>
              <a:schemeClr val="dk1"/>
            </a:solidFill>
            <a:prstDash val="solid"/>
            <a:round/>
            <a:headEnd type="none" w="med" len="med"/>
            <a:tailEnd type="none" w="med" len="med"/>
          </a:ln>
        </p:spPr>
      </p:cxnSp>
      <p:cxnSp>
        <p:nvCxnSpPr>
          <p:cNvPr id="8083" name="Google Shape;8083;p66"/>
          <p:cNvCxnSpPr>
            <a:endCxn id="8084" idx="7"/>
          </p:cNvCxnSpPr>
          <p:nvPr/>
        </p:nvCxnSpPr>
        <p:spPr>
          <a:xfrm rot="10800000">
            <a:off x="5750296" y="3944147"/>
            <a:ext cx="227100" cy="85800"/>
          </a:xfrm>
          <a:prstGeom prst="straightConnector1">
            <a:avLst/>
          </a:prstGeom>
          <a:noFill/>
          <a:ln w="15875" cap="flat" cmpd="sng">
            <a:solidFill>
              <a:schemeClr val="dk1"/>
            </a:solidFill>
            <a:prstDash val="solid"/>
            <a:round/>
            <a:headEnd type="none" w="med" len="med"/>
            <a:tailEnd type="none" w="med" len="med"/>
          </a:ln>
        </p:spPr>
      </p:cxnSp>
      <p:sp>
        <p:nvSpPr>
          <p:cNvPr id="8085" name="Google Shape;8085;p66"/>
          <p:cNvSpPr txBox="1"/>
          <p:nvPr/>
        </p:nvSpPr>
        <p:spPr>
          <a:xfrm>
            <a:off x="4764088" y="3983038"/>
            <a:ext cx="958850" cy="449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B</a:t>
            </a:r>
            <a:endParaRPr/>
          </a:p>
        </p:txBody>
      </p:sp>
      <p:grpSp>
        <p:nvGrpSpPr>
          <p:cNvPr id="8086" name="Google Shape;8086;p66"/>
          <p:cNvGrpSpPr/>
          <p:nvPr/>
        </p:nvGrpSpPr>
        <p:grpSpPr>
          <a:xfrm>
            <a:off x="5297488" y="3752850"/>
            <a:ext cx="530225" cy="214313"/>
            <a:chOff x="1871277" y="1576300"/>
            <a:chExt cx="1128371" cy="437860"/>
          </a:xfrm>
        </p:grpSpPr>
        <p:sp>
          <p:nvSpPr>
            <p:cNvPr id="8084" name="Google Shape;8084;p66"/>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87" name="Google Shape;8087;p66"/>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74" name="Google Shape;8074;p66"/>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88" name="Google Shape;8088;p66"/>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89" name="Google Shape;8089;p66"/>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90" name="Google Shape;8090;p66"/>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91" name="Google Shape;8091;p66"/>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092" name="Google Shape;8092;p66"/>
            <p:cNvCxnSpPr>
              <a:endCxn id="8074"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093" name="Google Shape;8093;p66"/>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094" name="Google Shape;8094;p66"/>
          <p:cNvGrpSpPr/>
          <p:nvPr/>
        </p:nvGrpSpPr>
        <p:grpSpPr>
          <a:xfrm>
            <a:off x="6303963" y="4227513"/>
            <a:ext cx="530225" cy="214312"/>
            <a:chOff x="1871277" y="1576300"/>
            <a:chExt cx="1128371" cy="437860"/>
          </a:xfrm>
        </p:grpSpPr>
        <p:sp>
          <p:nvSpPr>
            <p:cNvPr id="8095" name="Google Shape;8095;p66"/>
            <p:cNvSpPr/>
            <p:nvPr/>
          </p:nvSpPr>
          <p:spPr>
            <a:xfrm rot="10800000" flipH="1">
              <a:off x="1874654" y="1693063"/>
              <a:ext cx="1124994"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96" name="Google Shape;8096;p66"/>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97" name="Google Shape;8097;p66"/>
            <p:cNvSpPr/>
            <p:nvPr/>
          </p:nvSpPr>
          <p:spPr>
            <a:xfrm rot="10800000" flipH="1">
              <a:off x="1871277" y="1576300"/>
              <a:ext cx="1124992"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098" name="Google Shape;8098;p66"/>
            <p:cNvSpPr/>
            <p:nvPr/>
          </p:nvSpPr>
          <p:spPr>
            <a:xfrm>
              <a:off x="2158436" y="1673602"/>
              <a:ext cx="550673"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99" name="Google Shape;8099;p66"/>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00" name="Google Shape;8100;p66"/>
            <p:cNvSpPr/>
            <p:nvPr/>
          </p:nvSpPr>
          <p:spPr>
            <a:xfrm>
              <a:off x="2536812"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01" name="Google Shape;8101;p66"/>
            <p:cNvSpPr/>
            <p:nvPr/>
          </p:nvSpPr>
          <p:spPr>
            <a:xfrm>
              <a:off x="2090869" y="1728739"/>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102" name="Google Shape;8102;p66"/>
            <p:cNvCxnSpPr>
              <a:endCxn id="8097"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103" name="Google Shape;8103;p66"/>
            <p:cNvCxnSpPr/>
            <p:nvPr/>
          </p:nvCxnSpPr>
          <p:spPr>
            <a:xfrm rot="10800000">
              <a:off x="2996269" y="1735226"/>
              <a:ext cx="3379"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104" name="Google Shape;8104;p66"/>
          <p:cNvGrpSpPr/>
          <p:nvPr/>
        </p:nvGrpSpPr>
        <p:grpSpPr>
          <a:xfrm>
            <a:off x="5822950" y="4011613"/>
            <a:ext cx="530225" cy="214312"/>
            <a:chOff x="1871277" y="1576300"/>
            <a:chExt cx="1128371" cy="437860"/>
          </a:xfrm>
        </p:grpSpPr>
        <p:sp>
          <p:nvSpPr>
            <p:cNvPr id="8105" name="Google Shape;8105;p66"/>
            <p:cNvSpPr/>
            <p:nvPr/>
          </p:nvSpPr>
          <p:spPr>
            <a:xfrm rot="10800000" flipH="1">
              <a:off x="1874656" y="1693063"/>
              <a:ext cx="1124992"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06" name="Google Shape;8106;p66"/>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07" name="Google Shape;8107;p66"/>
            <p:cNvSpPr/>
            <p:nvPr/>
          </p:nvSpPr>
          <p:spPr>
            <a:xfrm rot="10800000" flipH="1">
              <a:off x="1871277" y="1576300"/>
              <a:ext cx="1124994"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08" name="Google Shape;8108;p66"/>
            <p:cNvSpPr/>
            <p:nvPr/>
          </p:nvSpPr>
          <p:spPr>
            <a:xfrm>
              <a:off x="2158438" y="1673602"/>
              <a:ext cx="550671"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09" name="Google Shape;8109;p66"/>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10" name="Google Shape;8110;p66"/>
            <p:cNvSpPr/>
            <p:nvPr/>
          </p:nvSpPr>
          <p:spPr>
            <a:xfrm>
              <a:off x="2536814"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11" name="Google Shape;8111;p66"/>
            <p:cNvSpPr/>
            <p:nvPr/>
          </p:nvSpPr>
          <p:spPr>
            <a:xfrm>
              <a:off x="2090871" y="1728739"/>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112" name="Google Shape;8112;p66"/>
            <p:cNvCxnSpPr>
              <a:endCxn id="8107"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113" name="Google Shape;8113;p66"/>
            <p:cNvCxnSpPr/>
            <p:nvPr/>
          </p:nvCxnSpPr>
          <p:spPr>
            <a:xfrm rot="10800000">
              <a:off x="2996271" y="1735226"/>
              <a:ext cx="3377"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114" name="Google Shape;8114;p66"/>
          <p:cNvGrpSpPr/>
          <p:nvPr/>
        </p:nvGrpSpPr>
        <p:grpSpPr>
          <a:xfrm>
            <a:off x="5597525" y="4310063"/>
            <a:ext cx="530225" cy="214312"/>
            <a:chOff x="1871277" y="1576300"/>
            <a:chExt cx="1128371" cy="437860"/>
          </a:xfrm>
        </p:grpSpPr>
        <p:sp>
          <p:nvSpPr>
            <p:cNvPr id="8115" name="Google Shape;8115;p66"/>
            <p:cNvSpPr/>
            <p:nvPr/>
          </p:nvSpPr>
          <p:spPr>
            <a:xfrm rot="10800000" flipH="1">
              <a:off x="1874656" y="1693063"/>
              <a:ext cx="1124992"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16" name="Google Shape;8116;p66"/>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17" name="Google Shape;8117;p66"/>
            <p:cNvSpPr/>
            <p:nvPr/>
          </p:nvSpPr>
          <p:spPr>
            <a:xfrm rot="10800000" flipH="1">
              <a:off x="1871277" y="1576300"/>
              <a:ext cx="1124994"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18" name="Google Shape;8118;p66"/>
            <p:cNvSpPr/>
            <p:nvPr/>
          </p:nvSpPr>
          <p:spPr>
            <a:xfrm>
              <a:off x="2158438" y="1673602"/>
              <a:ext cx="550671"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19" name="Google Shape;8119;p66"/>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20" name="Google Shape;8120;p66"/>
            <p:cNvSpPr/>
            <p:nvPr/>
          </p:nvSpPr>
          <p:spPr>
            <a:xfrm>
              <a:off x="2536814"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21" name="Google Shape;8121;p66"/>
            <p:cNvSpPr/>
            <p:nvPr/>
          </p:nvSpPr>
          <p:spPr>
            <a:xfrm>
              <a:off x="2090871" y="1728739"/>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122" name="Google Shape;8122;p66"/>
            <p:cNvCxnSpPr>
              <a:endCxn id="8117"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123" name="Google Shape;8123;p66"/>
            <p:cNvCxnSpPr/>
            <p:nvPr/>
          </p:nvCxnSpPr>
          <p:spPr>
            <a:xfrm rot="10800000">
              <a:off x="2996271" y="1735226"/>
              <a:ext cx="3377"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8124" name="Google Shape;8124;p66"/>
          <p:cNvSpPr/>
          <p:nvPr/>
        </p:nvSpPr>
        <p:spPr>
          <a:xfrm>
            <a:off x="1733550" y="2725738"/>
            <a:ext cx="3475038" cy="1381125"/>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8125" name="Google Shape;8125;p66"/>
          <p:cNvCxnSpPr>
            <a:stCxn id="8126" idx="7"/>
          </p:cNvCxnSpPr>
          <p:nvPr/>
        </p:nvCxnSpPr>
        <p:spPr>
          <a:xfrm>
            <a:off x="2956601" y="2968957"/>
            <a:ext cx="1146300" cy="72900"/>
          </a:xfrm>
          <a:prstGeom prst="straightConnector1">
            <a:avLst/>
          </a:prstGeom>
          <a:noFill/>
          <a:ln w="15875" cap="flat" cmpd="sng">
            <a:solidFill>
              <a:schemeClr val="dk1"/>
            </a:solidFill>
            <a:prstDash val="solid"/>
            <a:round/>
            <a:headEnd type="none" w="med" len="med"/>
            <a:tailEnd type="none" w="med" len="med"/>
          </a:ln>
        </p:spPr>
      </p:cxnSp>
      <p:cxnSp>
        <p:nvCxnSpPr>
          <p:cNvPr id="8127" name="Google Shape;8127;p66"/>
          <p:cNvCxnSpPr/>
          <p:nvPr/>
        </p:nvCxnSpPr>
        <p:spPr>
          <a:xfrm>
            <a:off x="3551238" y="3268663"/>
            <a:ext cx="130175" cy="84137"/>
          </a:xfrm>
          <a:prstGeom prst="straightConnector1">
            <a:avLst/>
          </a:prstGeom>
          <a:noFill/>
          <a:ln w="15875" cap="flat" cmpd="sng">
            <a:solidFill>
              <a:schemeClr val="dk1"/>
            </a:solidFill>
            <a:prstDash val="solid"/>
            <a:round/>
            <a:headEnd type="none" w="med" len="med"/>
            <a:tailEnd type="none" w="med" len="med"/>
          </a:ln>
        </p:spPr>
      </p:cxnSp>
      <p:cxnSp>
        <p:nvCxnSpPr>
          <p:cNvPr id="8128" name="Google Shape;8128;p66"/>
          <p:cNvCxnSpPr/>
          <p:nvPr/>
        </p:nvCxnSpPr>
        <p:spPr>
          <a:xfrm rot="10800000" flipH="1">
            <a:off x="3335338" y="3473450"/>
            <a:ext cx="263525" cy="46038"/>
          </a:xfrm>
          <a:prstGeom prst="straightConnector1">
            <a:avLst/>
          </a:prstGeom>
          <a:noFill/>
          <a:ln w="15875" cap="flat" cmpd="sng">
            <a:solidFill>
              <a:schemeClr val="dk1"/>
            </a:solidFill>
            <a:prstDash val="solid"/>
            <a:round/>
            <a:headEnd type="none" w="med" len="med"/>
            <a:tailEnd type="none" w="med" len="med"/>
          </a:ln>
        </p:spPr>
      </p:cxnSp>
      <p:cxnSp>
        <p:nvCxnSpPr>
          <p:cNvPr id="8129" name="Google Shape;8129;p66"/>
          <p:cNvCxnSpPr/>
          <p:nvPr/>
        </p:nvCxnSpPr>
        <p:spPr>
          <a:xfrm rot="10800000" flipH="1">
            <a:off x="3014663" y="3297238"/>
            <a:ext cx="209550" cy="109537"/>
          </a:xfrm>
          <a:prstGeom prst="straightConnector1">
            <a:avLst/>
          </a:prstGeom>
          <a:noFill/>
          <a:ln w="15875" cap="flat" cmpd="sng">
            <a:solidFill>
              <a:schemeClr val="dk1"/>
            </a:solidFill>
            <a:prstDash val="solid"/>
            <a:round/>
            <a:headEnd type="none" w="med" len="med"/>
            <a:tailEnd type="none" w="med" len="med"/>
          </a:ln>
        </p:spPr>
      </p:cxnSp>
      <p:cxnSp>
        <p:nvCxnSpPr>
          <p:cNvPr id="8130" name="Google Shape;8130;p66"/>
          <p:cNvCxnSpPr>
            <a:stCxn id="8131" idx="6"/>
          </p:cNvCxnSpPr>
          <p:nvPr/>
        </p:nvCxnSpPr>
        <p:spPr>
          <a:xfrm rot="10800000" flipH="1">
            <a:off x="2676525" y="3596507"/>
            <a:ext cx="222300" cy="98400"/>
          </a:xfrm>
          <a:prstGeom prst="straightConnector1">
            <a:avLst/>
          </a:prstGeom>
          <a:noFill/>
          <a:ln w="15875" cap="flat" cmpd="sng">
            <a:solidFill>
              <a:schemeClr val="dk1"/>
            </a:solidFill>
            <a:prstDash val="solid"/>
            <a:round/>
            <a:headEnd type="none" w="med" len="med"/>
            <a:tailEnd type="none" w="med" len="med"/>
          </a:ln>
        </p:spPr>
      </p:cxnSp>
      <p:cxnSp>
        <p:nvCxnSpPr>
          <p:cNvPr id="8132" name="Google Shape;8132;p66"/>
          <p:cNvCxnSpPr/>
          <p:nvPr/>
        </p:nvCxnSpPr>
        <p:spPr>
          <a:xfrm rot="10800000" flipH="1">
            <a:off x="3568700" y="3522663"/>
            <a:ext cx="273050" cy="254000"/>
          </a:xfrm>
          <a:prstGeom prst="straightConnector1">
            <a:avLst/>
          </a:prstGeom>
          <a:noFill/>
          <a:ln w="15875" cap="flat" cmpd="sng">
            <a:solidFill>
              <a:schemeClr val="dk1"/>
            </a:solidFill>
            <a:prstDash val="solid"/>
            <a:round/>
            <a:headEnd type="none" w="med" len="med"/>
            <a:tailEnd type="none" w="med" len="med"/>
          </a:ln>
        </p:spPr>
      </p:cxnSp>
      <p:cxnSp>
        <p:nvCxnSpPr>
          <p:cNvPr id="8133" name="Google Shape;8133;p66"/>
          <p:cNvCxnSpPr/>
          <p:nvPr/>
        </p:nvCxnSpPr>
        <p:spPr>
          <a:xfrm rot="10800000">
            <a:off x="4100513" y="3508375"/>
            <a:ext cx="387350" cy="125413"/>
          </a:xfrm>
          <a:prstGeom prst="straightConnector1">
            <a:avLst/>
          </a:prstGeom>
          <a:noFill/>
          <a:ln w="15875" cap="flat" cmpd="sng">
            <a:solidFill>
              <a:schemeClr val="dk1"/>
            </a:solidFill>
            <a:prstDash val="solid"/>
            <a:round/>
            <a:headEnd type="none" w="med" len="med"/>
            <a:tailEnd type="none" w="med" len="med"/>
          </a:ln>
        </p:spPr>
      </p:cxnSp>
      <p:cxnSp>
        <p:nvCxnSpPr>
          <p:cNvPr id="8134" name="Google Shape;8134;p66"/>
          <p:cNvCxnSpPr/>
          <p:nvPr/>
        </p:nvCxnSpPr>
        <p:spPr>
          <a:xfrm rot="10800000" flipH="1">
            <a:off x="4086225" y="3159125"/>
            <a:ext cx="307975" cy="198438"/>
          </a:xfrm>
          <a:prstGeom prst="straightConnector1">
            <a:avLst/>
          </a:prstGeom>
          <a:noFill/>
          <a:ln w="15875" cap="flat" cmpd="sng">
            <a:solidFill>
              <a:schemeClr val="dk1"/>
            </a:solidFill>
            <a:prstDash val="solid"/>
            <a:round/>
            <a:headEnd type="none" w="med" len="med"/>
            <a:tailEnd type="none" w="med" len="med"/>
          </a:ln>
        </p:spPr>
      </p:cxnSp>
      <p:cxnSp>
        <p:nvCxnSpPr>
          <p:cNvPr id="8135" name="Google Shape;8135;p66"/>
          <p:cNvCxnSpPr>
            <a:endCxn id="8136" idx="7"/>
          </p:cNvCxnSpPr>
          <p:nvPr/>
        </p:nvCxnSpPr>
        <p:spPr>
          <a:xfrm rot="10800000">
            <a:off x="2958188" y="3029282"/>
            <a:ext cx="246000" cy="87300"/>
          </a:xfrm>
          <a:prstGeom prst="straightConnector1">
            <a:avLst/>
          </a:prstGeom>
          <a:noFill/>
          <a:ln w="15875" cap="flat" cmpd="sng">
            <a:solidFill>
              <a:schemeClr val="dk1"/>
            </a:solidFill>
            <a:prstDash val="solid"/>
            <a:round/>
            <a:headEnd type="none" w="med" len="med"/>
            <a:tailEnd type="none" w="med" len="med"/>
          </a:ln>
        </p:spPr>
      </p:cxnSp>
      <p:sp>
        <p:nvSpPr>
          <p:cNvPr id="8137" name="Google Shape;8137;p66"/>
          <p:cNvSpPr txBox="1"/>
          <p:nvPr/>
        </p:nvSpPr>
        <p:spPr>
          <a:xfrm>
            <a:off x="1893888" y="3070225"/>
            <a:ext cx="1030287" cy="4365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i="1">
                <a:solidFill>
                  <a:schemeClr val="dk1"/>
                </a:solidFill>
                <a:latin typeface="Arial"/>
                <a:ea typeface="Arial"/>
                <a:cs typeface="Arial"/>
                <a:sym typeface="Arial"/>
              </a:rPr>
              <a:t>ISP A</a:t>
            </a:r>
            <a:endParaRPr/>
          </a:p>
        </p:txBody>
      </p:sp>
      <p:grpSp>
        <p:nvGrpSpPr>
          <p:cNvPr id="8138" name="Google Shape;8138;p66"/>
          <p:cNvGrpSpPr/>
          <p:nvPr/>
        </p:nvGrpSpPr>
        <p:grpSpPr>
          <a:xfrm>
            <a:off x="4360863" y="3562350"/>
            <a:ext cx="573087" cy="220663"/>
            <a:chOff x="1871277" y="1576300"/>
            <a:chExt cx="1128371" cy="437860"/>
          </a:xfrm>
        </p:grpSpPr>
        <p:sp>
          <p:nvSpPr>
            <p:cNvPr id="8139" name="Google Shape;8139;p66"/>
            <p:cNvSpPr/>
            <p:nvPr/>
          </p:nvSpPr>
          <p:spPr>
            <a:xfrm rot="10800000" flipH="1">
              <a:off x="1874402" y="1696002"/>
              <a:ext cx="112524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40" name="Google Shape;8140;p66"/>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41" name="Google Shape;8141;p66"/>
            <p:cNvSpPr/>
            <p:nvPr/>
          </p:nvSpPr>
          <p:spPr>
            <a:xfrm rot="10800000" flipH="1">
              <a:off x="1871277" y="1576300"/>
              <a:ext cx="112524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42" name="Google Shape;8142;p66"/>
            <p:cNvSpPr/>
            <p:nvPr/>
          </p:nvSpPr>
          <p:spPr>
            <a:xfrm>
              <a:off x="2158840" y="1673953"/>
              <a:ext cx="550120"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43" name="Google Shape;8143;p66"/>
            <p:cNvSpPr/>
            <p:nvPr/>
          </p:nvSpPr>
          <p:spPr>
            <a:xfrm>
              <a:off x="2102578" y="1633001"/>
              <a:ext cx="662645"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44" name="Google Shape;8144;p66"/>
            <p:cNvSpPr/>
            <p:nvPr/>
          </p:nvSpPr>
          <p:spPr>
            <a:xfrm>
              <a:off x="2537047" y="1727503"/>
              <a:ext cx="243803"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45" name="Google Shape;8145;p66"/>
            <p:cNvSpPr/>
            <p:nvPr/>
          </p:nvSpPr>
          <p:spPr>
            <a:xfrm>
              <a:off x="2090075" y="1730654"/>
              <a:ext cx="24067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146" name="Google Shape;8146;p66"/>
            <p:cNvCxnSpPr>
              <a:endCxn id="8141"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147" name="Google Shape;8147;p66"/>
            <p:cNvCxnSpPr/>
            <p:nvPr/>
          </p:nvCxnSpPr>
          <p:spPr>
            <a:xfrm rot="10800000">
              <a:off x="2996523" y="1733803"/>
              <a:ext cx="312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148" name="Google Shape;8148;p66"/>
          <p:cNvGrpSpPr/>
          <p:nvPr/>
        </p:nvGrpSpPr>
        <p:grpSpPr>
          <a:xfrm>
            <a:off x="3557588" y="3321050"/>
            <a:ext cx="571500" cy="220663"/>
            <a:chOff x="1871277" y="1576300"/>
            <a:chExt cx="1128371" cy="437860"/>
          </a:xfrm>
        </p:grpSpPr>
        <p:sp>
          <p:nvSpPr>
            <p:cNvPr id="8149" name="Google Shape;8149;p66"/>
            <p:cNvSpPr/>
            <p:nvPr/>
          </p:nvSpPr>
          <p:spPr>
            <a:xfrm rot="10800000" flipH="1">
              <a:off x="1874410" y="1696002"/>
              <a:ext cx="1125238"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50" name="Google Shape;8150;p66"/>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51" name="Google Shape;8151;p66"/>
            <p:cNvSpPr/>
            <p:nvPr/>
          </p:nvSpPr>
          <p:spPr>
            <a:xfrm rot="10800000" flipH="1">
              <a:off x="1871277" y="1576300"/>
              <a:ext cx="112523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52" name="Google Shape;8152;p66"/>
            <p:cNvSpPr/>
            <p:nvPr/>
          </p:nvSpPr>
          <p:spPr>
            <a:xfrm>
              <a:off x="2159638" y="1673953"/>
              <a:ext cx="548513"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53" name="Google Shape;8153;p66"/>
            <p:cNvSpPr/>
            <p:nvPr/>
          </p:nvSpPr>
          <p:spPr>
            <a:xfrm>
              <a:off x="2103220" y="1633001"/>
              <a:ext cx="661350"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54" name="Google Shape;8154;p66"/>
            <p:cNvSpPr/>
            <p:nvPr/>
          </p:nvSpPr>
          <p:spPr>
            <a:xfrm>
              <a:off x="2535762" y="1727503"/>
              <a:ext cx="244480"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55" name="Google Shape;8155;p66"/>
            <p:cNvSpPr/>
            <p:nvPr/>
          </p:nvSpPr>
          <p:spPr>
            <a:xfrm>
              <a:off x="2090682" y="1730654"/>
              <a:ext cx="241345"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156" name="Google Shape;8156;p66"/>
            <p:cNvCxnSpPr>
              <a:endCxn id="8151"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157" name="Google Shape;8157;p66"/>
            <p:cNvCxnSpPr/>
            <p:nvPr/>
          </p:nvCxnSpPr>
          <p:spPr>
            <a:xfrm rot="10800000">
              <a:off x="2996513" y="1733803"/>
              <a:ext cx="313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158" name="Google Shape;8158;p66"/>
          <p:cNvGrpSpPr/>
          <p:nvPr/>
        </p:nvGrpSpPr>
        <p:grpSpPr>
          <a:xfrm>
            <a:off x="3036888" y="3098800"/>
            <a:ext cx="573087" cy="219075"/>
            <a:chOff x="1871277" y="1576300"/>
            <a:chExt cx="1128371" cy="437860"/>
          </a:xfrm>
        </p:grpSpPr>
        <p:sp>
          <p:nvSpPr>
            <p:cNvPr id="8159" name="Google Shape;8159;p66"/>
            <p:cNvSpPr/>
            <p:nvPr/>
          </p:nvSpPr>
          <p:spPr>
            <a:xfrm rot="10800000" flipH="1">
              <a:off x="1874402" y="1693698"/>
              <a:ext cx="1125246" cy="32046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60" name="Google Shape;8160;p66"/>
            <p:cNvSpPr/>
            <p:nvPr/>
          </p:nvSpPr>
          <p:spPr>
            <a:xfrm>
              <a:off x="1871277" y="1738119"/>
              <a:ext cx="1128371" cy="11739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61" name="Google Shape;8161;p66"/>
            <p:cNvSpPr/>
            <p:nvPr/>
          </p:nvSpPr>
          <p:spPr>
            <a:xfrm rot="10800000" flipH="1">
              <a:off x="1871277" y="1576300"/>
              <a:ext cx="1125246" cy="3204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62" name="Google Shape;8162;p66"/>
            <p:cNvSpPr/>
            <p:nvPr/>
          </p:nvSpPr>
          <p:spPr>
            <a:xfrm>
              <a:off x="2158840" y="1674661"/>
              <a:ext cx="550120" cy="15864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63" name="Google Shape;8163;p66"/>
            <p:cNvSpPr/>
            <p:nvPr/>
          </p:nvSpPr>
          <p:spPr>
            <a:xfrm>
              <a:off x="2102578" y="1633412"/>
              <a:ext cx="662645" cy="1110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64" name="Google Shape;8164;p66"/>
            <p:cNvSpPr/>
            <p:nvPr/>
          </p:nvSpPr>
          <p:spPr>
            <a:xfrm>
              <a:off x="2537047" y="1728599"/>
              <a:ext cx="243803" cy="951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65" name="Google Shape;8165;p66"/>
            <p:cNvSpPr/>
            <p:nvPr/>
          </p:nvSpPr>
          <p:spPr>
            <a:xfrm>
              <a:off x="2090075" y="1728599"/>
              <a:ext cx="240677" cy="9836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166" name="Google Shape;8166;p66"/>
            <p:cNvCxnSpPr>
              <a:endCxn id="8161" idx="2"/>
            </p:cNvCxnSpPr>
            <p:nvPr/>
          </p:nvCxnSpPr>
          <p:spPr>
            <a:xfrm rot="10800000">
              <a:off x="1871277" y="1736532"/>
              <a:ext cx="30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167" name="Google Shape;8167;p66"/>
            <p:cNvCxnSpPr/>
            <p:nvPr/>
          </p:nvCxnSpPr>
          <p:spPr>
            <a:xfrm rot="10800000">
              <a:off x="2996523" y="1734945"/>
              <a:ext cx="3125" cy="12374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168" name="Google Shape;8168;p66"/>
          <p:cNvGrpSpPr/>
          <p:nvPr/>
        </p:nvGrpSpPr>
        <p:grpSpPr>
          <a:xfrm>
            <a:off x="2794000" y="3405188"/>
            <a:ext cx="573088" cy="219075"/>
            <a:chOff x="1871277" y="1576300"/>
            <a:chExt cx="1128371" cy="437860"/>
          </a:xfrm>
        </p:grpSpPr>
        <p:sp>
          <p:nvSpPr>
            <p:cNvPr id="8169" name="Google Shape;8169;p66"/>
            <p:cNvSpPr/>
            <p:nvPr/>
          </p:nvSpPr>
          <p:spPr>
            <a:xfrm rot="10800000" flipH="1">
              <a:off x="1874404" y="1693696"/>
              <a:ext cx="1125244" cy="3204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70" name="Google Shape;8170;p66"/>
            <p:cNvSpPr/>
            <p:nvPr/>
          </p:nvSpPr>
          <p:spPr>
            <a:xfrm>
              <a:off x="1871277" y="1738117"/>
              <a:ext cx="1128371" cy="117398"/>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71" name="Google Shape;8171;p66"/>
            <p:cNvSpPr/>
            <p:nvPr/>
          </p:nvSpPr>
          <p:spPr>
            <a:xfrm rot="10800000" flipH="1">
              <a:off x="1871277" y="1576300"/>
              <a:ext cx="1125244" cy="32046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72" name="Google Shape;8172;p66"/>
            <p:cNvSpPr/>
            <p:nvPr/>
          </p:nvSpPr>
          <p:spPr>
            <a:xfrm>
              <a:off x="2158839" y="1674659"/>
              <a:ext cx="550119" cy="15864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73" name="Google Shape;8173;p66"/>
            <p:cNvSpPr/>
            <p:nvPr/>
          </p:nvSpPr>
          <p:spPr>
            <a:xfrm>
              <a:off x="2102577" y="1633412"/>
              <a:ext cx="662644" cy="11105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74" name="Google Shape;8174;p66"/>
            <p:cNvSpPr/>
            <p:nvPr/>
          </p:nvSpPr>
          <p:spPr>
            <a:xfrm>
              <a:off x="2537048" y="1728599"/>
              <a:ext cx="243803" cy="951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75" name="Google Shape;8175;p66"/>
            <p:cNvSpPr/>
            <p:nvPr/>
          </p:nvSpPr>
          <p:spPr>
            <a:xfrm>
              <a:off x="2090075" y="1728599"/>
              <a:ext cx="240678" cy="9835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176" name="Google Shape;8176;p66"/>
            <p:cNvCxnSpPr>
              <a:endCxn id="8171" idx="2"/>
            </p:cNvCxnSpPr>
            <p:nvPr/>
          </p:nvCxnSpPr>
          <p:spPr>
            <a:xfrm rot="10800000">
              <a:off x="1871277" y="1736531"/>
              <a:ext cx="30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177" name="Google Shape;8177;p66"/>
            <p:cNvCxnSpPr/>
            <p:nvPr/>
          </p:nvCxnSpPr>
          <p:spPr>
            <a:xfrm rot="10800000">
              <a:off x="2996521" y="1734945"/>
              <a:ext cx="3127" cy="12374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178" name="Google Shape;8178;p66"/>
          <p:cNvGrpSpPr/>
          <p:nvPr/>
        </p:nvGrpSpPr>
        <p:grpSpPr>
          <a:xfrm>
            <a:off x="3341688" y="3759200"/>
            <a:ext cx="573087" cy="220663"/>
            <a:chOff x="1871277" y="1576300"/>
            <a:chExt cx="1128371" cy="437860"/>
          </a:xfrm>
        </p:grpSpPr>
        <p:sp>
          <p:nvSpPr>
            <p:cNvPr id="8179" name="Google Shape;8179;p66"/>
            <p:cNvSpPr/>
            <p:nvPr/>
          </p:nvSpPr>
          <p:spPr>
            <a:xfrm rot="10800000" flipH="1">
              <a:off x="1874402" y="1696002"/>
              <a:ext cx="112524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80" name="Google Shape;8180;p66"/>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81" name="Google Shape;8181;p66"/>
            <p:cNvSpPr/>
            <p:nvPr/>
          </p:nvSpPr>
          <p:spPr>
            <a:xfrm rot="10800000" flipH="1">
              <a:off x="1871277" y="1576300"/>
              <a:ext cx="1125246"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82" name="Google Shape;8182;p66"/>
            <p:cNvSpPr/>
            <p:nvPr/>
          </p:nvSpPr>
          <p:spPr>
            <a:xfrm>
              <a:off x="2158840" y="1673953"/>
              <a:ext cx="550120"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83" name="Google Shape;8183;p66"/>
            <p:cNvSpPr/>
            <p:nvPr/>
          </p:nvSpPr>
          <p:spPr>
            <a:xfrm>
              <a:off x="2102578" y="1633001"/>
              <a:ext cx="662645"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84" name="Google Shape;8184;p66"/>
            <p:cNvSpPr/>
            <p:nvPr/>
          </p:nvSpPr>
          <p:spPr>
            <a:xfrm>
              <a:off x="2537047" y="1727503"/>
              <a:ext cx="243803"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85" name="Google Shape;8185;p66"/>
            <p:cNvSpPr/>
            <p:nvPr/>
          </p:nvSpPr>
          <p:spPr>
            <a:xfrm>
              <a:off x="2090075" y="1730654"/>
              <a:ext cx="24067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186" name="Google Shape;8186;p66"/>
            <p:cNvCxnSpPr>
              <a:endCxn id="8181"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187" name="Google Shape;8187;p66"/>
            <p:cNvCxnSpPr/>
            <p:nvPr/>
          </p:nvCxnSpPr>
          <p:spPr>
            <a:xfrm rot="10800000">
              <a:off x="2996523" y="1733803"/>
              <a:ext cx="3125"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188" name="Google Shape;8188;p66"/>
          <p:cNvGrpSpPr/>
          <p:nvPr/>
        </p:nvGrpSpPr>
        <p:grpSpPr>
          <a:xfrm>
            <a:off x="2105025" y="3614738"/>
            <a:ext cx="573088" cy="220662"/>
            <a:chOff x="1871277" y="1576300"/>
            <a:chExt cx="1128371" cy="437860"/>
          </a:xfrm>
        </p:grpSpPr>
        <p:sp>
          <p:nvSpPr>
            <p:cNvPr id="8189" name="Google Shape;8189;p66"/>
            <p:cNvSpPr/>
            <p:nvPr/>
          </p:nvSpPr>
          <p:spPr>
            <a:xfrm rot="10800000" flipH="1">
              <a:off x="1874404" y="1696003"/>
              <a:ext cx="1125244" cy="31815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90" name="Google Shape;8190;p66"/>
            <p:cNvSpPr/>
            <p:nvPr/>
          </p:nvSpPr>
          <p:spPr>
            <a:xfrm>
              <a:off x="1871277" y="1740104"/>
              <a:ext cx="1128371" cy="11655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31" name="Google Shape;8131;p66"/>
            <p:cNvSpPr/>
            <p:nvPr/>
          </p:nvSpPr>
          <p:spPr>
            <a:xfrm rot="10800000" flipH="1">
              <a:off x="1871277" y="1576300"/>
              <a:ext cx="1125244" cy="31815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91" name="Google Shape;8191;p66"/>
            <p:cNvSpPr/>
            <p:nvPr/>
          </p:nvSpPr>
          <p:spPr>
            <a:xfrm>
              <a:off x="2158839" y="1673951"/>
              <a:ext cx="550119" cy="1606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92" name="Google Shape;8192;p66"/>
            <p:cNvSpPr/>
            <p:nvPr/>
          </p:nvSpPr>
          <p:spPr>
            <a:xfrm>
              <a:off x="2102577" y="1633001"/>
              <a:ext cx="662644" cy="1102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93" name="Google Shape;8193;p66"/>
            <p:cNvSpPr/>
            <p:nvPr/>
          </p:nvSpPr>
          <p:spPr>
            <a:xfrm>
              <a:off x="2537048" y="1727504"/>
              <a:ext cx="243803" cy="9765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94" name="Google Shape;8194;p66"/>
            <p:cNvSpPr/>
            <p:nvPr/>
          </p:nvSpPr>
          <p:spPr>
            <a:xfrm>
              <a:off x="2090075" y="1730653"/>
              <a:ext cx="240678" cy="9765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195" name="Google Shape;8195;p66"/>
            <p:cNvCxnSpPr>
              <a:endCxn id="8131"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196" name="Google Shape;8196;p66"/>
            <p:cNvCxnSpPr/>
            <p:nvPr/>
          </p:nvCxnSpPr>
          <p:spPr>
            <a:xfrm rot="10800000">
              <a:off x="2996521" y="1733804"/>
              <a:ext cx="3127" cy="12285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8197" name="Google Shape;8197;p66"/>
          <p:cNvSpPr txBox="1">
            <a:spLocks noGrp="1"/>
          </p:cNvSpPr>
          <p:nvPr>
            <p:ph type="title" idx="4294967295"/>
          </p:nvPr>
        </p:nvSpPr>
        <p:spPr>
          <a:xfrm>
            <a:off x="255588" y="165100"/>
            <a:ext cx="8096250" cy="6508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Internet structure: network of networks</a:t>
            </a:r>
            <a:endParaRPr/>
          </a:p>
        </p:txBody>
      </p:sp>
      <p:pic>
        <p:nvPicPr>
          <p:cNvPr id="8198" name="Google Shape;8198;p66" descr="underline_base"/>
          <p:cNvPicPr preferRelativeResize="0"/>
          <p:nvPr/>
        </p:nvPicPr>
        <p:blipFill rotWithShape="1">
          <a:blip r:embed="rId3">
            <a:alphaModFix/>
          </a:blip>
          <a:srcRect/>
          <a:stretch/>
        </p:blipFill>
        <p:spPr>
          <a:xfrm>
            <a:off x="327025" y="674688"/>
            <a:ext cx="7769225" cy="173037"/>
          </a:xfrm>
          <a:prstGeom prst="rect">
            <a:avLst/>
          </a:prstGeom>
          <a:noFill/>
          <a:ln>
            <a:noFill/>
          </a:ln>
        </p:spPr>
      </p:pic>
      <p:grpSp>
        <p:nvGrpSpPr>
          <p:cNvPr id="8199" name="Google Shape;8199;p66"/>
          <p:cNvGrpSpPr/>
          <p:nvPr/>
        </p:nvGrpSpPr>
        <p:grpSpPr>
          <a:xfrm>
            <a:off x="1825625" y="2241550"/>
            <a:ext cx="647700" cy="417513"/>
            <a:chOff x="3053396" y="4304255"/>
            <a:chExt cx="648422" cy="418253"/>
          </a:xfrm>
        </p:grpSpPr>
        <p:sp>
          <p:nvSpPr>
            <p:cNvPr id="8200" name="Google Shape;8200;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01" name="Google Shape;8201;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202" name="Google Shape;8202;p66"/>
          <p:cNvGrpSpPr/>
          <p:nvPr/>
        </p:nvGrpSpPr>
        <p:grpSpPr>
          <a:xfrm>
            <a:off x="6334125" y="2495550"/>
            <a:ext cx="649288" cy="417513"/>
            <a:chOff x="3053396" y="4304255"/>
            <a:chExt cx="648422" cy="418253"/>
          </a:xfrm>
        </p:grpSpPr>
        <p:sp>
          <p:nvSpPr>
            <p:cNvPr id="8203" name="Google Shape;8203;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04" name="Google Shape;8204;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205" name="Google Shape;8205;p66"/>
          <p:cNvGrpSpPr/>
          <p:nvPr/>
        </p:nvGrpSpPr>
        <p:grpSpPr>
          <a:xfrm>
            <a:off x="1241425" y="5353050"/>
            <a:ext cx="647700" cy="417513"/>
            <a:chOff x="3053396" y="4304255"/>
            <a:chExt cx="648422" cy="418253"/>
          </a:xfrm>
        </p:grpSpPr>
        <p:sp>
          <p:nvSpPr>
            <p:cNvPr id="8206" name="Google Shape;8206;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07" name="Google Shape;8207;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208" name="Google Shape;8208;p66"/>
          <p:cNvGrpSpPr/>
          <p:nvPr/>
        </p:nvGrpSpPr>
        <p:grpSpPr>
          <a:xfrm>
            <a:off x="822325" y="4730750"/>
            <a:ext cx="647700" cy="417513"/>
            <a:chOff x="3053396" y="4304255"/>
            <a:chExt cx="648422" cy="418253"/>
          </a:xfrm>
        </p:grpSpPr>
        <p:sp>
          <p:nvSpPr>
            <p:cNvPr id="8209" name="Google Shape;8209;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10" name="Google Shape;8210;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211" name="Google Shape;8211;p66"/>
          <p:cNvGrpSpPr/>
          <p:nvPr/>
        </p:nvGrpSpPr>
        <p:grpSpPr>
          <a:xfrm>
            <a:off x="7083425" y="2927350"/>
            <a:ext cx="649288" cy="417513"/>
            <a:chOff x="3053396" y="4304255"/>
            <a:chExt cx="648422" cy="418253"/>
          </a:xfrm>
        </p:grpSpPr>
        <p:sp>
          <p:nvSpPr>
            <p:cNvPr id="8212" name="Google Shape;8212;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13" name="Google Shape;8213;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214" name="Google Shape;8214;p66"/>
          <p:cNvGrpSpPr/>
          <p:nvPr/>
        </p:nvGrpSpPr>
        <p:grpSpPr>
          <a:xfrm>
            <a:off x="3425825" y="2000250"/>
            <a:ext cx="649288" cy="417513"/>
            <a:chOff x="3053396" y="4304255"/>
            <a:chExt cx="648422" cy="418253"/>
          </a:xfrm>
        </p:grpSpPr>
        <p:sp>
          <p:nvSpPr>
            <p:cNvPr id="8215" name="Google Shape;8215;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16" name="Google Shape;8216;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217" name="Google Shape;8217;p66"/>
          <p:cNvGrpSpPr/>
          <p:nvPr/>
        </p:nvGrpSpPr>
        <p:grpSpPr>
          <a:xfrm>
            <a:off x="4340225" y="1974850"/>
            <a:ext cx="649288" cy="417513"/>
            <a:chOff x="3053396" y="4304255"/>
            <a:chExt cx="648422" cy="418253"/>
          </a:xfrm>
        </p:grpSpPr>
        <p:sp>
          <p:nvSpPr>
            <p:cNvPr id="8218" name="Google Shape;8218;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19" name="Google Shape;8219;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220" name="Google Shape;8220;p66"/>
          <p:cNvGrpSpPr/>
          <p:nvPr/>
        </p:nvGrpSpPr>
        <p:grpSpPr>
          <a:xfrm>
            <a:off x="7400925" y="5607050"/>
            <a:ext cx="649288" cy="417513"/>
            <a:chOff x="3053396" y="4304255"/>
            <a:chExt cx="648422" cy="418253"/>
          </a:xfrm>
        </p:grpSpPr>
        <p:sp>
          <p:nvSpPr>
            <p:cNvPr id="8221" name="Google Shape;8221;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22" name="Google Shape;8222;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223" name="Google Shape;8223;p66"/>
          <p:cNvGrpSpPr/>
          <p:nvPr/>
        </p:nvGrpSpPr>
        <p:grpSpPr>
          <a:xfrm>
            <a:off x="8239125" y="4959350"/>
            <a:ext cx="649288" cy="417513"/>
            <a:chOff x="3053396" y="4304255"/>
            <a:chExt cx="648422" cy="418253"/>
          </a:xfrm>
        </p:grpSpPr>
        <p:sp>
          <p:nvSpPr>
            <p:cNvPr id="8224" name="Google Shape;8224;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25" name="Google Shape;8225;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226" name="Google Shape;8226;p66"/>
          <p:cNvGrpSpPr/>
          <p:nvPr/>
        </p:nvGrpSpPr>
        <p:grpSpPr>
          <a:xfrm>
            <a:off x="5165725" y="5848350"/>
            <a:ext cx="649288" cy="417513"/>
            <a:chOff x="3053396" y="4304255"/>
            <a:chExt cx="648422" cy="418253"/>
          </a:xfrm>
        </p:grpSpPr>
        <p:sp>
          <p:nvSpPr>
            <p:cNvPr id="8227" name="Google Shape;8227;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28" name="Google Shape;8228;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229" name="Google Shape;8229;p66"/>
          <p:cNvGrpSpPr/>
          <p:nvPr/>
        </p:nvGrpSpPr>
        <p:grpSpPr>
          <a:xfrm>
            <a:off x="4251325" y="5988050"/>
            <a:ext cx="649288" cy="417513"/>
            <a:chOff x="3053396" y="4304255"/>
            <a:chExt cx="648422" cy="418253"/>
          </a:xfrm>
        </p:grpSpPr>
        <p:sp>
          <p:nvSpPr>
            <p:cNvPr id="8230" name="Google Shape;8230;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31" name="Google Shape;8231;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232" name="Google Shape;8232;p66"/>
          <p:cNvGrpSpPr/>
          <p:nvPr/>
        </p:nvGrpSpPr>
        <p:grpSpPr>
          <a:xfrm>
            <a:off x="3032125" y="5835650"/>
            <a:ext cx="649288" cy="417513"/>
            <a:chOff x="3053396" y="4304255"/>
            <a:chExt cx="648422" cy="418253"/>
          </a:xfrm>
        </p:grpSpPr>
        <p:sp>
          <p:nvSpPr>
            <p:cNvPr id="8233" name="Google Shape;8233;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34" name="Google Shape;8234;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sp>
        <p:nvSpPr>
          <p:cNvPr id="8235" name="Google Shape;8235;p66"/>
          <p:cNvSpPr txBox="1"/>
          <p:nvPr/>
        </p:nvSpPr>
        <p:spPr>
          <a:xfrm rot="1053502">
            <a:off x="5440363" y="1900238"/>
            <a:ext cx="542925"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8236" name="Google Shape;8236;p66"/>
          <p:cNvSpPr txBox="1"/>
          <p:nvPr/>
        </p:nvSpPr>
        <p:spPr>
          <a:xfrm rot="2829263">
            <a:off x="7726362" y="3373438"/>
            <a:ext cx="544513" cy="522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8237" name="Google Shape;8237;p66"/>
          <p:cNvSpPr txBox="1"/>
          <p:nvPr/>
        </p:nvSpPr>
        <p:spPr>
          <a:xfrm rot="9845918">
            <a:off x="6394450" y="5884863"/>
            <a:ext cx="544513"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8238" name="Google Shape;8238;p66"/>
          <p:cNvSpPr txBox="1"/>
          <p:nvPr/>
        </p:nvSpPr>
        <p:spPr>
          <a:xfrm rot="-9948738">
            <a:off x="2027238" y="5789613"/>
            <a:ext cx="542925"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8239" name="Google Shape;8239;p66"/>
          <p:cNvSpPr txBox="1"/>
          <p:nvPr/>
        </p:nvSpPr>
        <p:spPr>
          <a:xfrm rot="-4992697">
            <a:off x="440532" y="3482181"/>
            <a:ext cx="544512"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sp>
        <p:nvSpPr>
          <p:cNvPr id="8240" name="Google Shape;8240;p66"/>
          <p:cNvSpPr txBox="1"/>
          <p:nvPr/>
        </p:nvSpPr>
        <p:spPr>
          <a:xfrm rot="-1017263">
            <a:off x="2627313" y="1849438"/>
            <a:ext cx="542925"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Noto Sans Symbols"/>
              <a:buNone/>
            </a:pPr>
            <a:r>
              <a:rPr lang="en-US" sz="2800">
                <a:solidFill>
                  <a:srgbClr val="0000FF"/>
                </a:solidFill>
                <a:latin typeface="Arial"/>
                <a:ea typeface="Arial"/>
                <a:cs typeface="Arial"/>
                <a:sym typeface="Arial"/>
              </a:rPr>
              <a:t>…</a:t>
            </a:r>
            <a:endParaRPr/>
          </a:p>
        </p:txBody>
      </p:sp>
      <p:cxnSp>
        <p:nvCxnSpPr>
          <p:cNvPr id="8241" name="Google Shape;8241;p66"/>
          <p:cNvCxnSpPr/>
          <p:nvPr/>
        </p:nvCxnSpPr>
        <p:spPr>
          <a:xfrm>
            <a:off x="2382838" y="2609850"/>
            <a:ext cx="238125" cy="261938"/>
          </a:xfrm>
          <a:prstGeom prst="straightConnector1">
            <a:avLst/>
          </a:prstGeom>
          <a:noFill/>
          <a:ln w="9525" cap="flat" cmpd="sng">
            <a:solidFill>
              <a:schemeClr val="dk1"/>
            </a:solidFill>
            <a:prstDash val="solid"/>
            <a:round/>
            <a:headEnd type="none" w="med" len="med"/>
            <a:tailEnd type="none" w="med" len="med"/>
          </a:ln>
        </p:spPr>
      </p:cxnSp>
      <p:cxnSp>
        <p:nvCxnSpPr>
          <p:cNvPr id="8242" name="Google Shape;8242;p66"/>
          <p:cNvCxnSpPr/>
          <p:nvPr/>
        </p:nvCxnSpPr>
        <p:spPr>
          <a:xfrm>
            <a:off x="3916363" y="2411413"/>
            <a:ext cx="307975" cy="573087"/>
          </a:xfrm>
          <a:prstGeom prst="straightConnector1">
            <a:avLst/>
          </a:prstGeom>
          <a:noFill/>
          <a:ln w="9525" cap="flat" cmpd="sng">
            <a:solidFill>
              <a:schemeClr val="dk1"/>
            </a:solidFill>
            <a:prstDash val="solid"/>
            <a:round/>
            <a:headEnd type="none" w="med" len="med"/>
            <a:tailEnd type="none" w="med" len="med"/>
          </a:ln>
        </p:spPr>
      </p:cxnSp>
      <p:cxnSp>
        <p:nvCxnSpPr>
          <p:cNvPr id="8243" name="Google Shape;8243;p66"/>
          <p:cNvCxnSpPr/>
          <p:nvPr/>
        </p:nvCxnSpPr>
        <p:spPr>
          <a:xfrm flipH="1">
            <a:off x="4425950" y="2389188"/>
            <a:ext cx="384175" cy="579437"/>
          </a:xfrm>
          <a:prstGeom prst="straightConnector1">
            <a:avLst/>
          </a:prstGeom>
          <a:noFill/>
          <a:ln w="9525" cap="flat" cmpd="sng">
            <a:solidFill>
              <a:schemeClr val="dk1"/>
            </a:solidFill>
            <a:prstDash val="solid"/>
            <a:round/>
            <a:headEnd type="none" w="med" len="med"/>
            <a:tailEnd type="none" w="med" len="med"/>
          </a:ln>
        </p:spPr>
      </p:cxnSp>
      <p:cxnSp>
        <p:nvCxnSpPr>
          <p:cNvPr id="8244" name="Google Shape;8244;p66"/>
          <p:cNvCxnSpPr/>
          <p:nvPr/>
        </p:nvCxnSpPr>
        <p:spPr>
          <a:xfrm>
            <a:off x="6770688" y="2900363"/>
            <a:ext cx="215900" cy="1046162"/>
          </a:xfrm>
          <a:prstGeom prst="straightConnector1">
            <a:avLst/>
          </a:prstGeom>
          <a:noFill/>
          <a:ln w="9525" cap="flat" cmpd="sng">
            <a:solidFill>
              <a:schemeClr val="dk1"/>
            </a:solidFill>
            <a:prstDash val="solid"/>
            <a:round/>
            <a:headEnd type="none" w="med" len="med"/>
            <a:tailEnd type="none" w="med" len="med"/>
          </a:ln>
        </p:spPr>
      </p:cxnSp>
      <p:cxnSp>
        <p:nvCxnSpPr>
          <p:cNvPr id="8245" name="Google Shape;8245;p66"/>
          <p:cNvCxnSpPr/>
          <p:nvPr/>
        </p:nvCxnSpPr>
        <p:spPr>
          <a:xfrm flipH="1">
            <a:off x="7137400" y="3251200"/>
            <a:ext cx="241300" cy="692150"/>
          </a:xfrm>
          <a:prstGeom prst="straightConnector1">
            <a:avLst/>
          </a:prstGeom>
          <a:noFill/>
          <a:ln w="9525" cap="flat" cmpd="sng">
            <a:solidFill>
              <a:schemeClr val="dk1"/>
            </a:solidFill>
            <a:prstDash val="solid"/>
            <a:round/>
            <a:headEnd type="none" w="med" len="med"/>
            <a:tailEnd type="none" w="med" len="med"/>
          </a:ln>
        </p:spPr>
      </p:cxnSp>
      <p:cxnSp>
        <p:nvCxnSpPr>
          <p:cNvPr id="8246" name="Google Shape;8246;p66"/>
          <p:cNvCxnSpPr/>
          <p:nvPr/>
        </p:nvCxnSpPr>
        <p:spPr>
          <a:xfrm rot="10800000">
            <a:off x="7454900" y="4573588"/>
            <a:ext cx="796925" cy="614362"/>
          </a:xfrm>
          <a:prstGeom prst="straightConnector1">
            <a:avLst/>
          </a:prstGeom>
          <a:noFill/>
          <a:ln w="9525" cap="flat" cmpd="sng">
            <a:solidFill>
              <a:schemeClr val="dk1"/>
            </a:solidFill>
            <a:prstDash val="solid"/>
            <a:round/>
            <a:headEnd type="none" w="med" len="med"/>
            <a:tailEnd type="none" w="med" len="med"/>
          </a:ln>
        </p:spPr>
      </p:cxnSp>
      <p:cxnSp>
        <p:nvCxnSpPr>
          <p:cNvPr id="8247" name="Google Shape;8247;p66"/>
          <p:cNvCxnSpPr/>
          <p:nvPr/>
        </p:nvCxnSpPr>
        <p:spPr>
          <a:xfrm rot="10800000">
            <a:off x="4106863" y="5045075"/>
            <a:ext cx="371475" cy="973138"/>
          </a:xfrm>
          <a:prstGeom prst="straightConnector1">
            <a:avLst/>
          </a:prstGeom>
          <a:noFill/>
          <a:ln w="9525" cap="flat" cmpd="sng">
            <a:solidFill>
              <a:schemeClr val="dk1"/>
            </a:solidFill>
            <a:prstDash val="solid"/>
            <a:round/>
            <a:headEnd type="none" w="med" len="med"/>
            <a:tailEnd type="none" w="med" len="med"/>
          </a:ln>
        </p:spPr>
      </p:cxnSp>
      <p:cxnSp>
        <p:nvCxnSpPr>
          <p:cNvPr id="8248" name="Google Shape;8248;p66"/>
          <p:cNvCxnSpPr/>
          <p:nvPr/>
        </p:nvCxnSpPr>
        <p:spPr>
          <a:xfrm rot="10800000" flipH="1">
            <a:off x="1790700" y="5160963"/>
            <a:ext cx="401638" cy="209550"/>
          </a:xfrm>
          <a:prstGeom prst="straightConnector1">
            <a:avLst/>
          </a:prstGeom>
          <a:noFill/>
          <a:ln w="9525" cap="flat" cmpd="sng">
            <a:solidFill>
              <a:schemeClr val="dk1"/>
            </a:solidFill>
            <a:prstDash val="solid"/>
            <a:round/>
            <a:headEnd type="none" w="med" len="med"/>
            <a:tailEnd type="none" w="med" len="med"/>
          </a:ln>
        </p:spPr>
      </p:cxnSp>
      <p:cxnSp>
        <p:nvCxnSpPr>
          <p:cNvPr id="8249" name="Google Shape;8249;p66"/>
          <p:cNvCxnSpPr>
            <a:endCxn id="8025" idx="2"/>
          </p:cNvCxnSpPr>
          <p:nvPr/>
        </p:nvCxnSpPr>
        <p:spPr>
          <a:xfrm>
            <a:off x="1384250" y="5017381"/>
            <a:ext cx="450900" cy="115800"/>
          </a:xfrm>
          <a:prstGeom prst="straightConnector1">
            <a:avLst/>
          </a:prstGeom>
          <a:noFill/>
          <a:ln w="9525" cap="flat" cmpd="sng">
            <a:solidFill>
              <a:schemeClr val="dk1"/>
            </a:solidFill>
            <a:prstDash val="solid"/>
            <a:round/>
            <a:headEnd type="none" w="med" len="med"/>
            <a:tailEnd type="none" w="med" len="med"/>
          </a:ln>
        </p:spPr>
      </p:cxnSp>
      <p:sp>
        <p:nvSpPr>
          <p:cNvPr id="8250" name="Google Shape;8250;p66"/>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8251" name="Google Shape;8251;p66"/>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66</a:t>
            </a:fld>
            <a:endParaRPr sz="1200">
              <a:solidFill>
                <a:schemeClr val="dk1"/>
              </a:solidFill>
              <a:latin typeface="Tahoma"/>
              <a:ea typeface="Tahoma"/>
              <a:cs typeface="Tahoma"/>
              <a:sym typeface="Tahoma"/>
            </a:endParaRPr>
          </a:p>
        </p:txBody>
      </p:sp>
      <p:grpSp>
        <p:nvGrpSpPr>
          <p:cNvPr id="8252" name="Google Shape;8252;p66"/>
          <p:cNvGrpSpPr/>
          <p:nvPr/>
        </p:nvGrpSpPr>
        <p:grpSpPr>
          <a:xfrm>
            <a:off x="6818313" y="3868738"/>
            <a:ext cx="530225" cy="214312"/>
            <a:chOff x="1871277" y="1576300"/>
            <a:chExt cx="1128371" cy="437860"/>
          </a:xfrm>
        </p:grpSpPr>
        <p:sp>
          <p:nvSpPr>
            <p:cNvPr id="8253" name="Google Shape;8253;p66"/>
            <p:cNvSpPr/>
            <p:nvPr/>
          </p:nvSpPr>
          <p:spPr>
            <a:xfrm rot="10800000" flipH="1">
              <a:off x="1874654" y="1693063"/>
              <a:ext cx="1124994" cy="32109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54" name="Google Shape;8254;p66"/>
            <p:cNvSpPr/>
            <p:nvPr/>
          </p:nvSpPr>
          <p:spPr>
            <a:xfrm>
              <a:off x="1871277" y="1738471"/>
              <a:ext cx="1128371" cy="11676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255" name="Google Shape;8255;p66"/>
            <p:cNvSpPr/>
            <p:nvPr/>
          </p:nvSpPr>
          <p:spPr>
            <a:xfrm rot="10800000" flipH="1">
              <a:off x="1871277" y="1576300"/>
              <a:ext cx="1124992" cy="32109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56" name="Google Shape;8256;p66"/>
            <p:cNvSpPr/>
            <p:nvPr/>
          </p:nvSpPr>
          <p:spPr>
            <a:xfrm>
              <a:off x="2158436" y="1673602"/>
              <a:ext cx="550673" cy="162171"/>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257" name="Google Shape;8257;p66"/>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58" name="Google Shape;8258;p66"/>
            <p:cNvSpPr/>
            <p:nvPr/>
          </p:nvSpPr>
          <p:spPr>
            <a:xfrm>
              <a:off x="2536812" y="1728739"/>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59" name="Google Shape;8259;p66"/>
            <p:cNvSpPr/>
            <p:nvPr/>
          </p:nvSpPr>
          <p:spPr>
            <a:xfrm>
              <a:off x="2090869" y="1728739"/>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260" name="Google Shape;8260;p66"/>
            <p:cNvCxnSpPr>
              <a:endCxn id="8255"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261" name="Google Shape;8261;p66"/>
            <p:cNvCxnSpPr/>
            <p:nvPr/>
          </p:nvCxnSpPr>
          <p:spPr>
            <a:xfrm rot="10800000">
              <a:off x="2996269" y="1735226"/>
              <a:ext cx="3379" cy="12325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262" name="Google Shape;8262;p66"/>
          <p:cNvGrpSpPr/>
          <p:nvPr/>
        </p:nvGrpSpPr>
        <p:grpSpPr>
          <a:xfrm>
            <a:off x="7050088" y="4464050"/>
            <a:ext cx="530225" cy="214313"/>
            <a:chOff x="1871277" y="1576300"/>
            <a:chExt cx="1128371" cy="437860"/>
          </a:xfrm>
        </p:grpSpPr>
        <p:sp>
          <p:nvSpPr>
            <p:cNvPr id="8263" name="Google Shape;8263;p66"/>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64" name="Google Shape;8264;p66"/>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265" name="Google Shape;8265;p66"/>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66" name="Google Shape;8266;p66"/>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267" name="Google Shape;8267;p66"/>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68" name="Google Shape;8268;p66"/>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69" name="Google Shape;8269;p66"/>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270" name="Google Shape;8270;p66"/>
            <p:cNvCxnSpPr>
              <a:endCxn id="8265"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271" name="Google Shape;8271;p66"/>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272" name="Google Shape;8272;p66"/>
          <p:cNvGrpSpPr/>
          <p:nvPr/>
        </p:nvGrpSpPr>
        <p:grpSpPr>
          <a:xfrm>
            <a:off x="4959350" y="4514850"/>
            <a:ext cx="530225" cy="214313"/>
            <a:chOff x="1871277" y="1576300"/>
            <a:chExt cx="1128371" cy="437860"/>
          </a:xfrm>
        </p:grpSpPr>
        <p:sp>
          <p:nvSpPr>
            <p:cNvPr id="8273" name="Google Shape;8273;p66"/>
            <p:cNvSpPr/>
            <p:nvPr/>
          </p:nvSpPr>
          <p:spPr>
            <a:xfrm rot="10800000" flipH="1">
              <a:off x="1874656" y="1693062"/>
              <a:ext cx="1124992"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74" name="Google Shape;8274;p66"/>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79" name="Google Shape;8079;p66"/>
            <p:cNvSpPr/>
            <p:nvPr/>
          </p:nvSpPr>
          <p:spPr>
            <a:xfrm rot="10800000" flipH="1">
              <a:off x="1871277" y="1576300"/>
              <a:ext cx="1124994"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75" name="Google Shape;8275;p66"/>
            <p:cNvSpPr/>
            <p:nvPr/>
          </p:nvSpPr>
          <p:spPr>
            <a:xfrm>
              <a:off x="2158438" y="1673602"/>
              <a:ext cx="550671"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276" name="Google Shape;8276;p66"/>
            <p:cNvSpPr/>
            <p:nvPr/>
          </p:nvSpPr>
          <p:spPr>
            <a:xfrm>
              <a:off x="2101005" y="1634681"/>
              <a:ext cx="665537"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77" name="Google Shape;8277;p66"/>
            <p:cNvSpPr/>
            <p:nvPr/>
          </p:nvSpPr>
          <p:spPr>
            <a:xfrm>
              <a:off x="2536814"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78" name="Google Shape;8278;p66"/>
            <p:cNvSpPr/>
            <p:nvPr/>
          </p:nvSpPr>
          <p:spPr>
            <a:xfrm>
              <a:off x="2090871" y="1728741"/>
              <a:ext cx="239862"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279" name="Google Shape;8279;p66"/>
            <p:cNvCxnSpPr>
              <a:endCxn id="8079"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280" name="Google Shape;8280;p66"/>
            <p:cNvCxnSpPr/>
            <p:nvPr/>
          </p:nvCxnSpPr>
          <p:spPr>
            <a:xfrm rot="10800000">
              <a:off x="2996271" y="1735228"/>
              <a:ext cx="3377"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8281" name="Google Shape;8281;p66"/>
          <p:cNvCxnSpPr/>
          <p:nvPr/>
        </p:nvCxnSpPr>
        <p:spPr>
          <a:xfrm rot="10800000">
            <a:off x="6496050" y="4722813"/>
            <a:ext cx="1047750" cy="966787"/>
          </a:xfrm>
          <a:prstGeom prst="straightConnector1">
            <a:avLst/>
          </a:prstGeom>
          <a:noFill/>
          <a:ln w="9525" cap="flat" cmpd="sng">
            <a:solidFill>
              <a:schemeClr val="dk1"/>
            </a:solidFill>
            <a:prstDash val="solid"/>
            <a:round/>
            <a:headEnd type="none" w="med" len="med"/>
            <a:tailEnd type="none" w="med" len="med"/>
          </a:ln>
        </p:spPr>
      </p:cxnSp>
      <p:grpSp>
        <p:nvGrpSpPr>
          <p:cNvPr id="8282" name="Google Shape;8282;p66"/>
          <p:cNvGrpSpPr/>
          <p:nvPr/>
        </p:nvGrpSpPr>
        <p:grpSpPr>
          <a:xfrm>
            <a:off x="2143125" y="4305300"/>
            <a:ext cx="484188" cy="211138"/>
            <a:chOff x="1871277" y="1576300"/>
            <a:chExt cx="1128371" cy="437860"/>
          </a:xfrm>
        </p:grpSpPr>
        <p:sp>
          <p:nvSpPr>
            <p:cNvPr id="8030" name="Google Shape;8030;p66"/>
            <p:cNvSpPr/>
            <p:nvPr/>
          </p:nvSpPr>
          <p:spPr>
            <a:xfrm rot="10800000" flipH="1">
              <a:off x="1874978" y="1694818"/>
              <a:ext cx="1124670"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83" name="Google Shape;8283;p66"/>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20" name="Google Shape;8020;p66"/>
            <p:cNvSpPr/>
            <p:nvPr/>
          </p:nvSpPr>
          <p:spPr>
            <a:xfrm rot="10800000" flipH="1">
              <a:off x="1871277" y="1576300"/>
              <a:ext cx="1124670"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84" name="Google Shape;8284;p66"/>
            <p:cNvSpPr/>
            <p:nvPr/>
          </p:nvSpPr>
          <p:spPr>
            <a:xfrm>
              <a:off x="2159844" y="1671774"/>
              <a:ext cx="547537"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285" name="Google Shape;8285;p66"/>
            <p:cNvSpPr/>
            <p:nvPr/>
          </p:nvSpPr>
          <p:spPr>
            <a:xfrm>
              <a:off x="2104351" y="1632268"/>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86" name="Google Shape;8286;p66"/>
            <p:cNvSpPr/>
            <p:nvPr/>
          </p:nvSpPr>
          <p:spPr>
            <a:xfrm>
              <a:off x="2537200"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87" name="Google Shape;8287;p66"/>
            <p:cNvSpPr/>
            <p:nvPr/>
          </p:nvSpPr>
          <p:spPr>
            <a:xfrm>
              <a:off x="2089553" y="1731033"/>
              <a:ext cx="240471"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288" name="Google Shape;8288;p66"/>
            <p:cNvCxnSpPr>
              <a:endCxn id="8020"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289" name="Google Shape;8289;p66"/>
            <p:cNvCxnSpPr/>
            <p:nvPr/>
          </p:nvCxnSpPr>
          <p:spPr>
            <a:xfrm rot="10800000">
              <a:off x="2995947" y="1734324"/>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290" name="Google Shape;8290;p66"/>
          <p:cNvGrpSpPr/>
          <p:nvPr/>
        </p:nvGrpSpPr>
        <p:grpSpPr>
          <a:xfrm>
            <a:off x="3744913" y="5006975"/>
            <a:ext cx="484187" cy="211138"/>
            <a:chOff x="1871277" y="1576300"/>
            <a:chExt cx="1128371" cy="437860"/>
          </a:xfrm>
        </p:grpSpPr>
        <p:sp>
          <p:nvSpPr>
            <p:cNvPr id="8291" name="Google Shape;8291;p66"/>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92" name="Google Shape;8292;p66"/>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293" name="Google Shape;8293;p66"/>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94" name="Google Shape;8294;p66"/>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295" name="Google Shape;8295;p66"/>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96" name="Google Shape;8296;p66"/>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97" name="Google Shape;8297;p66"/>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298" name="Google Shape;8298;p66"/>
            <p:cNvCxnSpPr>
              <a:endCxn id="8293"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299" name="Google Shape;8299;p66"/>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300" name="Google Shape;8300;p66"/>
          <p:cNvGrpSpPr/>
          <p:nvPr/>
        </p:nvGrpSpPr>
        <p:grpSpPr>
          <a:xfrm>
            <a:off x="2881313" y="5194300"/>
            <a:ext cx="484187" cy="211138"/>
            <a:chOff x="1871277" y="1576300"/>
            <a:chExt cx="1128371" cy="437860"/>
          </a:xfrm>
        </p:grpSpPr>
        <p:sp>
          <p:nvSpPr>
            <p:cNvPr id="8301" name="Google Shape;8301;p66"/>
            <p:cNvSpPr/>
            <p:nvPr/>
          </p:nvSpPr>
          <p:spPr>
            <a:xfrm rot="10800000" flipH="1">
              <a:off x="1874975" y="1694818"/>
              <a:ext cx="1124673" cy="319342"/>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02" name="Google Shape;8302;p66"/>
            <p:cNvSpPr/>
            <p:nvPr/>
          </p:nvSpPr>
          <p:spPr>
            <a:xfrm>
              <a:off x="1871277" y="1740909"/>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303" name="Google Shape;8303;p66"/>
            <p:cNvSpPr/>
            <p:nvPr/>
          </p:nvSpPr>
          <p:spPr>
            <a:xfrm rot="10800000" flipH="1">
              <a:off x="1871277" y="1576300"/>
              <a:ext cx="1124673" cy="319342"/>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04" name="Google Shape;8304;p66"/>
            <p:cNvSpPr/>
            <p:nvPr/>
          </p:nvSpPr>
          <p:spPr>
            <a:xfrm>
              <a:off x="2159844" y="1671774"/>
              <a:ext cx="547538" cy="16131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305" name="Google Shape;8305;p66"/>
            <p:cNvSpPr/>
            <p:nvPr/>
          </p:nvSpPr>
          <p:spPr>
            <a:xfrm>
              <a:off x="2104349" y="1632268"/>
              <a:ext cx="662226"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06" name="Google Shape;8306;p66"/>
            <p:cNvSpPr/>
            <p:nvPr/>
          </p:nvSpPr>
          <p:spPr>
            <a:xfrm>
              <a:off x="2537202" y="1727740"/>
              <a:ext cx="244172" cy="9547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07" name="Google Shape;8307;p66"/>
            <p:cNvSpPr/>
            <p:nvPr/>
          </p:nvSpPr>
          <p:spPr>
            <a:xfrm>
              <a:off x="2089551" y="1731033"/>
              <a:ext cx="240474" cy="9547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308" name="Google Shape;8308;p66"/>
            <p:cNvCxnSpPr>
              <a:endCxn id="8303"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309" name="Google Shape;8309;p66"/>
            <p:cNvCxnSpPr/>
            <p:nvPr/>
          </p:nvCxnSpPr>
          <p:spPr>
            <a:xfrm rot="10800000">
              <a:off x="2995950" y="1734324"/>
              <a:ext cx="3698"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310" name="Google Shape;8310;p66"/>
          <p:cNvGrpSpPr/>
          <p:nvPr/>
        </p:nvGrpSpPr>
        <p:grpSpPr>
          <a:xfrm>
            <a:off x="1835150" y="5056188"/>
            <a:ext cx="484188" cy="211137"/>
            <a:chOff x="1871277" y="1576300"/>
            <a:chExt cx="1128371" cy="437860"/>
          </a:xfrm>
        </p:grpSpPr>
        <p:sp>
          <p:nvSpPr>
            <p:cNvPr id="8311" name="Google Shape;8311;p66"/>
            <p:cNvSpPr/>
            <p:nvPr/>
          </p:nvSpPr>
          <p:spPr>
            <a:xfrm rot="10800000" flipH="1">
              <a:off x="1874978" y="1694819"/>
              <a:ext cx="1124670" cy="31934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12" name="Google Shape;8312;p66"/>
            <p:cNvSpPr/>
            <p:nvPr/>
          </p:nvSpPr>
          <p:spPr>
            <a:xfrm>
              <a:off x="1871277" y="1740909"/>
              <a:ext cx="1128371" cy="11522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025" name="Google Shape;8025;p66"/>
            <p:cNvSpPr/>
            <p:nvPr/>
          </p:nvSpPr>
          <p:spPr>
            <a:xfrm rot="10800000" flipH="1">
              <a:off x="1871277" y="1576300"/>
              <a:ext cx="1124670" cy="319341"/>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13" name="Google Shape;8313;p66"/>
            <p:cNvSpPr/>
            <p:nvPr/>
          </p:nvSpPr>
          <p:spPr>
            <a:xfrm>
              <a:off x="2159844" y="1671772"/>
              <a:ext cx="547537" cy="16131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314" name="Google Shape;8314;p66"/>
            <p:cNvSpPr/>
            <p:nvPr/>
          </p:nvSpPr>
          <p:spPr>
            <a:xfrm>
              <a:off x="2104351" y="1632266"/>
              <a:ext cx="662222" cy="11193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15" name="Google Shape;8315;p66"/>
            <p:cNvSpPr/>
            <p:nvPr/>
          </p:nvSpPr>
          <p:spPr>
            <a:xfrm>
              <a:off x="2537200" y="1727741"/>
              <a:ext cx="244172" cy="9547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16" name="Google Shape;8316;p66"/>
            <p:cNvSpPr/>
            <p:nvPr/>
          </p:nvSpPr>
          <p:spPr>
            <a:xfrm>
              <a:off x="2089553" y="1731032"/>
              <a:ext cx="240471" cy="95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317" name="Google Shape;8317;p66"/>
            <p:cNvCxnSpPr>
              <a:endCxn id="8025" idx="2"/>
            </p:cNvCxnSpPr>
            <p:nvPr/>
          </p:nvCxnSpPr>
          <p:spPr>
            <a:xfrm rot="10800000">
              <a:off x="1871277" y="1735971"/>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318" name="Google Shape;8318;p66"/>
            <p:cNvCxnSpPr/>
            <p:nvPr/>
          </p:nvCxnSpPr>
          <p:spPr>
            <a:xfrm rot="10800000">
              <a:off x="2995947" y="1734325"/>
              <a:ext cx="3701" cy="12510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319" name="Google Shape;8319;p66"/>
          <p:cNvGrpSpPr/>
          <p:nvPr/>
        </p:nvGrpSpPr>
        <p:grpSpPr>
          <a:xfrm>
            <a:off x="2470150" y="2832100"/>
            <a:ext cx="571500" cy="220663"/>
            <a:chOff x="1871277" y="1576300"/>
            <a:chExt cx="1128371" cy="437860"/>
          </a:xfrm>
        </p:grpSpPr>
        <p:sp>
          <p:nvSpPr>
            <p:cNvPr id="8136" name="Google Shape;8136;p66"/>
            <p:cNvSpPr/>
            <p:nvPr/>
          </p:nvSpPr>
          <p:spPr>
            <a:xfrm rot="10800000" flipH="1">
              <a:off x="1874412" y="1696002"/>
              <a:ext cx="1125236" cy="31815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20" name="Google Shape;8320;p66"/>
            <p:cNvSpPr/>
            <p:nvPr/>
          </p:nvSpPr>
          <p:spPr>
            <a:xfrm>
              <a:off x="1871277" y="1740103"/>
              <a:ext cx="1128371" cy="11655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126" name="Google Shape;8126;p66"/>
            <p:cNvSpPr/>
            <p:nvPr/>
          </p:nvSpPr>
          <p:spPr>
            <a:xfrm rot="10800000" flipH="1">
              <a:off x="1871277" y="1576300"/>
              <a:ext cx="1125238" cy="31815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21" name="Google Shape;8321;p66"/>
            <p:cNvSpPr/>
            <p:nvPr/>
          </p:nvSpPr>
          <p:spPr>
            <a:xfrm>
              <a:off x="2159638" y="1673953"/>
              <a:ext cx="548515" cy="160652"/>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322" name="Google Shape;8322;p66"/>
            <p:cNvSpPr/>
            <p:nvPr/>
          </p:nvSpPr>
          <p:spPr>
            <a:xfrm>
              <a:off x="2103220" y="1633001"/>
              <a:ext cx="661352" cy="11025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23" name="Google Shape;8323;p66"/>
            <p:cNvSpPr/>
            <p:nvPr/>
          </p:nvSpPr>
          <p:spPr>
            <a:xfrm>
              <a:off x="2535762" y="1727503"/>
              <a:ext cx="244480" cy="9765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24" name="Google Shape;8324;p66"/>
            <p:cNvSpPr/>
            <p:nvPr/>
          </p:nvSpPr>
          <p:spPr>
            <a:xfrm>
              <a:off x="2090682" y="1730654"/>
              <a:ext cx="241347" cy="9765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325" name="Google Shape;8325;p66"/>
            <p:cNvCxnSpPr>
              <a:endCxn id="8126"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326" name="Google Shape;8326;p66"/>
            <p:cNvCxnSpPr/>
            <p:nvPr/>
          </p:nvCxnSpPr>
          <p:spPr>
            <a:xfrm rot="10800000">
              <a:off x="2996515" y="1733803"/>
              <a:ext cx="3133" cy="12285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327" name="Google Shape;8327;p66"/>
          <p:cNvGrpSpPr/>
          <p:nvPr/>
        </p:nvGrpSpPr>
        <p:grpSpPr>
          <a:xfrm>
            <a:off x="4111625" y="2951163"/>
            <a:ext cx="571500" cy="220662"/>
            <a:chOff x="1871277" y="1576300"/>
            <a:chExt cx="1128371" cy="437860"/>
          </a:xfrm>
        </p:grpSpPr>
        <p:sp>
          <p:nvSpPr>
            <p:cNvPr id="8328" name="Google Shape;8328;p66"/>
            <p:cNvSpPr/>
            <p:nvPr/>
          </p:nvSpPr>
          <p:spPr>
            <a:xfrm rot="10800000" flipH="1">
              <a:off x="1874412" y="1696003"/>
              <a:ext cx="1125236" cy="31815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29" name="Google Shape;8329;p66"/>
            <p:cNvSpPr/>
            <p:nvPr/>
          </p:nvSpPr>
          <p:spPr>
            <a:xfrm>
              <a:off x="1871277" y="1740104"/>
              <a:ext cx="1128371" cy="11655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330" name="Google Shape;8330;p66"/>
            <p:cNvSpPr/>
            <p:nvPr/>
          </p:nvSpPr>
          <p:spPr>
            <a:xfrm rot="10800000" flipH="1">
              <a:off x="1871277" y="1576300"/>
              <a:ext cx="1125238" cy="31815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31" name="Google Shape;8331;p66"/>
            <p:cNvSpPr/>
            <p:nvPr/>
          </p:nvSpPr>
          <p:spPr>
            <a:xfrm>
              <a:off x="2159638" y="1673951"/>
              <a:ext cx="548515" cy="1606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332" name="Google Shape;8332;p66"/>
            <p:cNvSpPr/>
            <p:nvPr/>
          </p:nvSpPr>
          <p:spPr>
            <a:xfrm>
              <a:off x="2103220" y="1633001"/>
              <a:ext cx="661352" cy="11025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33" name="Google Shape;8333;p66"/>
            <p:cNvSpPr/>
            <p:nvPr/>
          </p:nvSpPr>
          <p:spPr>
            <a:xfrm>
              <a:off x="2535762" y="1727504"/>
              <a:ext cx="244480" cy="9765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34" name="Google Shape;8334;p66"/>
            <p:cNvSpPr/>
            <p:nvPr/>
          </p:nvSpPr>
          <p:spPr>
            <a:xfrm>
              <a:off x="2090682" y="1730653"/>
              <a:ext cx="241347" cy="9765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335" name="Google Shape;8335;p66"/>
            <p:cNvCxnSpPr>
              <a:endCxn id="8330" idx="2"/>
            </p:cNvCxnSpPr>
            <p:nvPr/>
          </p:nvCxnSpPr>
          <p:spPr>
            <a:xfrm rot="10800000">
              <a:off x="1871277" y="1735379"/>
              <a:ext cx="30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336" name="Google Shape;8336;p66"/>
            <p:cNvCxnSpPr/>
            <p:nvPr/>
          </p:nvCxnSpPr>
          <p:spPr>
            <a:xfrm rot="10800000">
              <a:off x="2996515" y="1733804"/>
              <a:ext cx="3133" cy="12285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337" name="Google Shape;8337;p66"/>
          <p:cNvGrpSpPr/>
          <p:nvPr/>
        </p:nvGrpSpPr>
        <p:grpSpPr>
          <a:xfrm>
            <a:off x="6103938" y="4654550"/>
            <a:ext cx="530225" cy="214313"/>
            <a:chOff x="1871277" y="1576300"/>
            <a:chExt cx="1128371" cy="437860"/>
          </a:xfrm>
        </p:grpSpPr>
        <p:sp>
          <p:nvSpPr>
            <p:cNvPr id="8338" name="Google Shape;8338;p66"/>
            <p:cNvSpPr/>
            <p:nvPr/>
          </p:nvSpPr>
          <p:spPr>
            <a:xfrm rot="10800000" flipH="1">
              <a:off x="1874654" y="1693062"/>
              <a:ext cx="1124994" cy="32109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39" name="Google Shape;8339;p66"/>
            <p:cNvSpPr/>
            <p:nvPr/>
          </p:nvSpPr>
          <p:spPr>
            <a:xfrm>
              <a:off x="1871277" y="1738470"/>
              <a:ext cx="1128371" cy="11676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340" name="Google Shape;8340;p66"/>
            <p:cNvSpPr/>
            <p:nvPr/>
          </p:nvSpPr>
          <p:spPr>
            <a:xfrm rot="10800000" flipH="1">
              <a:off x="1871277" y="1576300"/>
              <a:ext cx="1124992" cy="32109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41" name="Google Shape;8341;p66"/>
            <p:cNvSpPr/>
            <p:nvPr/>
          </p:nvSpPr>
          <p:spPr>
            <a:xfrm>
              <a:off x="2158436" y="1673602"/>
              <a:ext cx="550673" cy="16217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342" name="Google Shape;8342;p66"/>
            <p:cNvSpPr/>
            <p:nvPr/>
          </p:nvSpPr>
          <p:spPr>
            <a:xfrm>
              <a:off x="2101005" y="1634681"/>
              <a:ext cx="665535" cy="110276"/>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43" name="Google Shape;8343;p66"/>
            <p:cNvSpPr/>
            <p:nvPr/>
          </p:nvSpPr>
          <p:spPr>
            <a:xfrm>
              <a:off x="2536812" y="1728741"/>
              <a:ext cx="243242" cy="9730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44" name="Google Shape;8344;p66"/>
            <p:cNvSpPr/>
            <p:nvPr/>
          </p:nvSpPr>
          <p:spPr>
            <a:xfrm>
              <a:off x="2090869" y="1728741"/>
              <a:ext cx="239864" cy="9730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345" name="Google Shape;8345;p66"/>
            <p:cNvCxnSpPr>
              <a:endCxn id="8340" idx="2"/>
            </p:cNvCxnSpPr>
            <p:nvPr/>
          </p:nvCxnSpPr>
          <p:spPr>
            <a:xfrm rot="10800000">
              <a:off x="1871277" y="1736849"/>
              <a:ext cx="33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346" name="Google Shape;8346;p66"/>
            <p:cNvCxnSpPr/>
            <p:nvPr/>
          </p:nvCxnSpPr>
          <p:spPr>
            <a:xfrm rot="10800000">
              <a:off x="2996269" y="1735228"/>
              <a:ext cx="3379" cy="12324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8347" name="Google Shape;8347;p66"/>
          <p:cNvCxnSpPr/>
          <p:nvPr/>
        </p:nvCxnSpPr>
        <p:spPr>
          <a:xfrm flipH="1">
            <a:off x="7566025" y="4311650"/>
            <a:ext cx="541338" cy="249238"/>
          </a:xfrm>
          <a:prstGeom prst="straightConnector1">
            <a:avLst/>
          </a:prstGeom>
          <a:noFill/>
          <a:ln w="9525" cap="flat" cmpd="sng">
            <a:solidFill>
              <a:schemeClr val="dk1"/>
            </a:solidFill>
            <a:prstDash val="solid"/>
            <a:round/>
            <a:headEnd type="none" w="med" len="med"/>
            <a:tailEnd type="none" w="med" len="med"/>
          </a:ln>
        </p:spPr>
      </p:cxnSp>
      <p:grpSp>
        <p:nvGrpSpPr>
          <p:cNvPr id="8348" name="Google Shape;8348;p66"/>
          <p:cNvGrpSpPr/>
          <p:nvPr/>
        </p:nvGrpSpPr>
        <p:grpSpPr>
          <a:xfrm>
            <a:off x="8010525" y="4044950"/>
            <a:ext cx="649288" cy="417513"/>
            <a:chOff x="3053396" y="4304255"/>
            <a:chExt cx="648422" cy="418253"/>
          </a:xfrm>
        </p:grpSpPr>
        <p:sp>
          <p:nvSpPr>
            <p:cNvPr id="8349" name="Google Shape;8349;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50" name="Google Shape;8350;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351" name="Google Shape;8351;p66"/>
          <p:cNvGrpSpPr/>
          <p:nvPr/>
        </p:nvGrpSpPr>
        <p:grpSpPr>
          <a:xfrm>
            <a:off x="4697413" y="2871788"/>
            <a:ext cx="2133600" cy="1082675"/>
            <a:chOff x="4696844" y="2871032"/>
            <a:chExt cx="2133865" cy="1082781"/>
          </a:xfrm>
        </p:grpSpPr>
        <p:grpSp>
          <p:nvGrpSpPr>
            <p:cNvPr id="8352" name="Google Shape;8352;p66"/>
            <p:cNvGrpSpPr/>
            <p:nvPr/>
          </p:nvGrpSpPr>
          <p:grpSpPr>
            <a:xfrm>
              <a:off x="5677190" y="2871032"/>
              <a:ext cx="530938" cy="338554"/>
              <a:chOff x="5573768" y="2726239"/>
              <a:chExt cx="530938" cy="338554"/>
            </a:xfrm>
          </p:grpSpPr>
          <p:sp>
            <p:nvSpPr>
              <p:cNvPr id="8353" name="Google Shape;8353;p66"/>
              <p:cNvSpPr/>
              <p:nvPr/>
            </p:nvSpPr>
            <p:spPr>
              <a:xfrm>
                <a:off x="5573768" y="2751297"/>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354" name="Google Shape;8354;p66"/>
              <p:cNvSpPr txBox="1"/>
              <p:nvPr/>
            </p:nvSpPr>
            <p:spPr>
              <a:xfrm>
                <a:off x="5593027" y="2726239"/>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IXP</a:t>
                </a:r>
                <a:endParaRPr/>
              </a:p>
            </p:txBody>
          </p:sp>
        </p:grpSp>
        <p:cxnSp>
          <p:nvCxnSpPr>
            <p:cNvPr id="8355" name="Google Shape;8355;p66"/>
            <p:cNvCxnSpPr/>
            <p:nvPr/>
          </p:nvCxnSpPr>
          <p:spPr>
            <a:xfrm>
              <a:off x="4696844" y="3073933"/>
              <a:ext cx="980347" cy="3515"/>
            </a:xfrm>
            <a:prstGeom prst="straightConnector1">
              <a:avLst/>
            </a:prstGeom>
            <a:noFill/>
            <a:ln w="38100" cap="flat" cmpd="sng">
              <a:solidFill>
                <a:srgbClr val="CC0000"/>
              </a:solidFill>
              <a:prstDash val="solid"/>
              <a:round/>
              <a:headEnd type="none" w="med" len="med"/>
              <a:tailEnd type="none" w="med" len="med"/>
            </a:ln>
          </p:spPr>
        </p:cxnSp>
        <p:cxnSp>
          <p:nvCxnSpPr>
            <p:cNvPr id="8356" name="Google Shape;8356;p66"/>
            <p:cNvCxnSpPr/>
            <p:nvPr/>
          </p:nvCxnSpPr>
          <p:spPr>
            <a:xfrm>
              <a:off x="6137159" y="3146857"/>
              <a:ext cx="693550" cy="806956"/>
            </a:xfrm>
            <a:prstGeom prst="straightConnector1">
              <a:avLst/>
            </a:prstGeom>
            <a:noFill/>
            <a:ln w="38100" cap="flat" cmpd="sng">
              <a:solidFill>
                <a:srgbClr val="CC0000"/>
              </a:solidFill>
              <a:prstDash val="solid"/>
              <a:round/>
              <a:headEnd type="none" w="med" len="med"/>
              <a:tailEnd type="none" w="med" len="med"/>
            </a:ln>
          </p:spPr>
        </p:cxnSp>
      </p:grpSp>
      <p:grpSp>
        <p:nvGrpSpPr>
          <p:cNvPr id="8357" name="Google Shape;8357;p66"/>
          <p:cNvGrpSpPr/>
          <p:nvPr/>
        </p:nvGrpSpPr>
        <p:grpSpPr>
          <a:xfrm>
            <a:off x="2384425" y="3702844"/>
            <a:ext cx="2922308" cy="1412081"/>
            <a:chOff x="2577005" y="3678336"/>
            <a:chExt cx="2920873" cy="1414248"/>
          </a:xfrm>
        </p:grpSpPr>
        <p:cxnSp>
          <p:nvCxnSpPr>
            <p:cNvPr id="8358" name="Google Shape;8358;p66"/>
            <p:cNvCxnSpPr>
              <a:stCxn id="8139" idx="6"/>
            </p:cNvCxnSpPr>
            <p:nvPr/>
          </p:nvCxnSpPr>
          <p:spPr>
            <a:xfrm>
              <a:off x="5125278" y="3678336"/>
              <a:ext cx="372600" cy="171300"/>
            </a:xfrm>
            <a:prstGeom prst="straightConnector1">
              <a:avLst/>
            </a:prstGeom>
            <a:noFill/>
            <a:ln w="38100" cap="flat" cmpd="sng">
              <a:solidFill>
                <a:srgbClr val="CC0000"/>
              </a:solidFill>
              <a:prstDash val="solid"/>
              <a:round/>
              <a:headEnd type="none" w="med" len="med"/>
              <a:tailEnd type="none" w="med" len="med"/>
            </a:ln>
          </p:spPr>
        </p:cxnSp>
        <p:cxnSp>
          <p:nvCxnSpPr>
            <p:cNvPr id="8359" name="Google Shape;8359;p66"/>
            <p:cNvCxnSpPr>
              <a:endCxn id="8020" idx="4"/>
            </p:cNvCxnSpPr>
            <p:nvPr/>
          </p:nvCxnSpPr>
          <p:spPr>
            <a:xfrm flipH="1">
              <a:off x="2577005" y="3804116"/>
              <a:ext cx="19800" cy="477600"/>
            </a:xfrm>
            <a:prstGeom prst="straightConnector1">
              <a:avLst/>
            </a:prstGeom>
            <a:noFill/>
            <a:ln w="38100" cap="flat" cmpd="sng">
              <a:solidFill>
                <a:srgbClr val="CC0000"/>
              </a:solidFill>
              <a:prstDash val="solid"/>
              <a:round/>
              <a:headEnd type="none" w="med" len="med"/>
              <a:tailEnd type="none" w="med" len="med"/>
            </a:ln>
          </p:spPr>
        </p:cxnSp>
        <p:cxnSp>
          <p:nvCxnSpPr>
            <p:cNvPr id="8360" name="Google Shape;8360;p66"/>
            <p:cNvCxnSpPr/>
            <p:nvPr/>
          </p:nvCxnSpPr>
          <p:spPr>
            <a:xfrm rot="10800000" flipH="1">
              <a:off x="4424422" y="4626270"/>
              <a:ext cx="726759" cy="466314"/>
            </a:xfrm>
            <a:prstGeom prst="straightConnector1">
              <a:avLst/>
            </a:prstGeom>
            <a:noFill/>
            <a:ln w="38100" cap="flat" cmpd="sng">
              <a:solidFill>
                <a:srgbClr val="CC0000"/>
              </a:solidFill>
              <a:prstDash val="solid"/>
              <a:round/>
              <a:headEnd type="none" w="med" len="med"/>
              <a:tailEnd type="none" w="med" len="med"/>
            </a:ln>
          </p:spPr>
        </p:cxnSp>
      </p:grpSp>
      <p:grpSp>
        <p:nvGrpSpPr>
          <p:cNvPr id="8361" name="Google Shape;8361;p66"/>
          <p:cNvGrpSpPr/>
          <p:nvPr/>
        </p:nvGrpSpPr>
        <p:grpSpPr>
          <a:xfrm>
            <a:off x="3906838" y="3883025"/>
            <a:ext cx="1392166" cy="674688"/>
            <a:chOff x="3962400" y="3676180"/>
            <a:chExt cx="1391243" cy="673930"/>
          </a:xfrm>
        </p:grpSpPr>
        <p:cxnSp>
          <p:nvCxnSpPr>
            <p:cNvPr id="8362" name="Google Shape;8362;p66"/>
            <p:cNvCxnSpPr/>
            <p:nvPr/>
          </p:nvCxnSpPr>
          <p:spPr>
            <a:xfrm rot="10800000" flipH="1">
              <a:off x="4065677" y="4166418"/>
              <a:ext cx="194972" cy="183692"/>
            </a:xfrm>
            <a:prstGeom prst="straightConnector1">
              <a:avLst/>
            </a:prstGeom>
            <a:noFill/>
            <a:ln w="38100" cap="flat" cmpd="sng">
              <a:solidFill>
                <a:srgbClr val="CC0000"/>
              </a:solidFill>
              <a:prstDash val="solid"/>
              <a:round/>
              <a:headEnd type="none" w="med" len="med"/>
              <a:tailEnd type="none" w="med" len="med"/>
            </a:ln>
          </p:spPr>
        </p:cxnSp>
        <p:grpSp>
          <p:nvGrpSpPr>
            <p:cNvPr id="8363" name="Google Shape;8363;p66"/>
            <p:cNvGrpSpPr/>
            <p:nvPr/>
          </p:nvGrpSpPr>
          <p:grpSpPr>
            <a:xfrm>
              <a:off x="3993651" y="3824925"/>
              <a:ext cx="549165" cy="360218"/>
              <a:chOff x="5634518" y="2616953"/>
              <a:chExt cx="549165" cy="360218"/>
            </a:xfrm>
          </p:grpSpPr>
          <p:sp>
            <p:nvSpPr>
              <p:cNvPr id="8364" name="Google Shape;8364;p66"/>
              <p:cNvSpPr/>
              <p:nvPr/>
            </p:nvSpPr>
            <p:spPr>
              <a:xfrm>
                <a:off x="5634518" y="2672371"/>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365" name="Google Shape;8365;p66"/>
              <p:cNvSpPr txBox="1"/>
              <p:nvPr/>
            </p:nvSpPr>
            <p:spPr>
              <a:xfrm>
                <a:off x="5672004" y="2616953"/>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IXP</a:t>
                </a:r>
                <a:endParaRPr/>
              </a:p>
            </p:txBody>
          </p:sp>
        </p:grpSp>
        <p:cxnSp>
          <p:nvCxnSpPr>
            <p:cNvPr id="8366" name="Google Shape;8366;p66"/>
            <p:cNvCxnSpPr>
              <a:stCxn id="8364" idx="6"/>
              <a:endCxn id="8084" idx="2"/>
            </p:cNvCxnSpPr>
            <p:nvPr/>
          </p:nvCxnSpPr>
          <p:spPr>
            <a:xfrm rot="10800000" flipH="1">
              <a:off x="4521743" y="3681743"/>
              <a:ext cx="831900" cy="351000"/>
            </a:xfrm>
            <a:prstGeom prst="straightConnector1">
              <a:avLst/>
            </a:prstGeom>
            <a:noFill/>
            <a:ln w="38100" cap="flat" cmpd="sng">
              <a:solidFill>
                <a:srgbClr val="CC0000"/>
              </a:solidFill>
              <a:prstDash val="solid"/>
              <a:round/>
              <a:headEnd type="none" w="med" len="med"/>
              <a:tailEnd type="none" w="med" len="med"/>
            </a:ln>
          </p:spPr>
        </p:cxnSp>
        <p:cxnSp>
          <p:nvCxnSpPr>
            <p:cNvPr id="8367" name="Google Shape;8367;p66"/>
            <p:cNvCxnSpPr/>
            <p:nvPr/>
          </p:nvCxnSpPr>
          <p:spPr>
            <a:xfrm>
              <a:off x="3962400" y="3676180"/>
              <a:ext cx="300277" cy="203387"/>
            </a:xfrm>
            <a:prstGeom prst="straightConnector1">
              <a:avLst/>
            </a:prstGeom>
            <a:noFill/>
            <a:ln w="38100" cap="flat" cmpd="sng">
              <a:solidFill>
                <a:srgbClr val="CC0000"/>
              </a:solidFill>
              <a:prstDash val="solid"/>
              <a:round/>
              <a:headEnd type="none" w="med" len="med"/>
              <a:tailEnd type="none" w="med" len="med"/>
            </a:ln>
          </p:spPr>
        </p:cxnSp>
      </p:grpSp>
      <p:cxnSp>
        <p:nvCxnSpPr>
          <p:cNvPr id="8368" name="Google Shape;8368;p66"/>
          <p:cNvCxnSpPr>
            <a:endCxn id="8369" idx="2"/>
          </p:cNvCxnSpPr>
          <p:nvPr/>
        </p:nvCxnSpPr>
        <p:spPr>
          <a:xfrm>
            <a:off x="1447800" y="2920964"/>
            <a:ext cx="38100" cy="309600"/>
          </a:xfrm>
          <a:prstGeom prst="straightConnector1">
            <a:avLst/>
          </a:prstGeom>
          <a:noFill/>
          <a:ln w="9525" cap="flat" cmpd="sng">
            <a:solidFill>
              <a:schemeClr val="dk1"/>
            </a:solidFill>
            <a:prstDash val="solid"/>
            <a:round/>
            <a:headEnd type="none" w="med" len="med"/>
            <a:tailEnd type="none" w="med" len="med"/>
          </a:ln>
        </p:spPr>
      </p:cxnSp>
      <p:cxnSp>
        <p:nvCxnSpPr>
          <p:cNvPr id="8370" name="Google Shape;8370;p66"/>
          <p:cNvCxnSpPr>
            <a:endCxn id="8369" idx="3"/>
          </p:cNvCxnSpPr>
          <p:nvPr/>
        </p:nvCxnSpPr>
        <p:spPr>
          <a:xfrm>
            <a:off x="1227296" y="3201293"/>
            <a:ext cx="123900" cy="212700"/>
          </a:xfrm>
          <a:prstGeom prst="straightConnector1">
            <a:avLst/>
          </a:prstGeom>
          <a:noFill/>
          <a:ln w="9525" cap="flat" cmpd="sng">
            <a:solidFill>
              <a:schemeClr val="dk1"/>
            </a:solidFill>
            <a:prstDash val="solid"/>
            <a:round/>
            <a:headEnd type="none" w="med" len="med"/>
            <a:tailEnd type="none" w="med" len="med"/>
          </a:ln>
        </p:spPr>
      </p:cxnSp>
      <p:cxnSp>
        <p:nvCxnSpPr>
          <p:cNvPr id="8371" name="Google Shape;8371;p66"/>
          <p:cNvCxnSpPr>
            <a:endCxn id="8369" idx="5"/>
          </p:cNvCxnSpPr>
          <p:nvPr/>
        </p:nvCxnSpPr>
        <p:spPr>
          <a:xfrm rot="10800000" flipH="1">
            <a:off x="1148096" y="4299671"/>
            <a:ext cx="203100" cy="7800"/>
          </a:xfrm>
          <a:prstGeom prst="straightConnector1">
            <a:avLst/>
          </a:prstGeom>
          <a:noFill/>
          <a:ln w="9525" cap="flat" cmpd="sng">
            <a:solidFill>
              <a:schemeClr val="dk1"/>
            </a:solidFill>
            <a:prstDash val="solid"/>
            <a:round/>
            <a:headEnd type="none" w="med" len="med"/>
            <a:tailEnd type="none" w="med" len="med"/>
          </a:ln>
        </p:spPr>
      </p:cxnSp>
      <p:sp>
        <p:nvSpPr>
          <p:cNvPr id="8369" name="Google Shape;8369;p66"/>
          <p:cNvSpPr/>
          <p:nvPr/>
        </p:nvSpPr>
        <p:spPr>
          <a:xfrm rot="5400000">
            <a:off x="859631" y="3666332"/>
            <a:ext cx="1252537" cy="3810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cxnSp>
        <p:nvCxnSpPr>
          <p:cNvPr id="8372" name="Google Shape;8372;p66"/>
          <p:cNvCxnSpPr>
            <a:stCxn id="8369" idx="0"/>
            <a:endCxn id="8189" idx="2"/>
          </p:cNvCxnSpPr>
          <p:nvPr/>
        </p:nvCxnSpPr>
        <p:spPr>
          <a:xfrm rot="10800000" flipH="1">
            <a:off x="1676400" y="3755132"/>
            <a:ext cx="430200" cy="101700"/>
          </a:xfrm>
          <a:prstGeom prst="straightConnector1">
            <a:avLst/>
          </a:prstGeom>
          <a:noFill/>
          <a:ln w="9525" cap="flat" cmpd="sng">
            <a:solidFill>
              <a:schemeClr val="dk1"/>
            </a:solidFill>
            <a:prstDash val="solid"/>
            <a:round/>
            <a:headEnd type="none" w="med" len="med"/>
            <a:tailEnd type="none" w="med" len="med"/>
          </a:ln>
        </p:spPr>
      </p:cxnSp>
      <p:cxnSp>
        <p:nvCxnSpPr>
          <p:cNvPr id="8373" name="Google Shape;8373;p66"/>
          <p:cNvCxnSpPr>
            <a:endCxn id="8020" idx="2"/>
          </p:cNvCxnSpPr>
          <p:nvPr/>
        </p:nvCxnSpPr>
        <p:spPr>
          <a:xfrm>
            <a:off x="1678125" y="4040894"/>
            <a:ext cx="465000" cy="341400"/>
          </a:xfrm>
          <a:prstGeom prst="straightConnector1">
            <a:avLst/>
          </a:prstGeom>
          <a:noFill/>
          <a:ln w="9525" cap="flat" cmpd="sng">
            <a:solidFill>
              <a:schemeClr val="dk1"/>
            </a:solidFill>
            <a:prstDash val="solid"/>
            <a:round/>
            <a:headEnd type="none" w="med" len="med"/>
            <a:tailEnd type="none" w="med" len="med"/>
          </a:ln>
        </p:spPr>
      </p:cxnSp>
      <p:grpSp>
        <p:nvGrpSpPr>
          <p:cNvPr id="8374" name="Google Shape;8374;p66"/>
          <p:cNvGrpSpPr/>
          <p:nvPr/>
        </p:nvGrpSpPr>
        <p:grpSpPr>
          <a:xfrm>
            <a:off x="593725" y="4070350"/>
            <a:ext cx="647700" cy="417513"/>
            <a:chOff x="3053396" y="4304255"/>
            <a:chExt cx="648422" cy="418253"/>
          </a:xfrm>
        </p:grpSpPr>
        <p:sp>
          <p:nvSpPr>
            <p:cNvPr id="8375" name="Google Shape;8375;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76" name="Google Shape;8376;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377" name="Google Shape;8377;p66"/>
          <p:cNvGrpSpPr/>
          <p:nvPr/>
        </p:nvGrpSpPr>
        <p:grpSpPr>
          <a:xfrm>
            <a:off x="669925" y="3041650"/>
            <a:ext cx="647700" cy="417513"/>
            <a:chOff x="3053396" y="4304255"/>
            <a:chExt cx="648422" cy="418253"/>
          </a:xfrm>
        </p:grpSpPr>
        <p:sp>
          <p:nvSpPr>
            <p:cNvPr id="8378" name="Google Shape;8378;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79" name="Google Shape;8379;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grpSp>
        <p:nvGrpSpPr>
          <p:cNvPr id="8380" name="Google Shape;8380;p66"/>
          <p:cNvGrpSpPr/>
          <p:nvPr/>
        </p:nvGrpSpPr>
        <p:grpSpPr>
          <a:xfrm>
            <a:off x="1050925" y="2647950"/>
            <a:ext cx="647700" cy="417513"/>
            <a:chOff x="3053396" y="4304255"/>
            <a:chExt cx="648422" cy="418253"/>
          </a:xfrm>
        </p:grpSpPr>
        <p:sp>
          <p:nvSpPr>
            <p:cNvPr id="8381" name="Google Shape;8381;p66"/>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82" name="Google Shape;8382;p66"/>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000"/>
                <a:buFont typeface="Noto Sans Symbols"/>
                <a:buNone/>
              </a:pPr>
              <a:r>
                <a:rPr lang="en-US" sz="1000">
                  <a:solidFill>
                    <a:schemeClr val="dk1"/>
                  </a:solidFill>
                  <a:latin typeface="Arial"/>
                  <a:ea typeface="Arial"/>
                  <a:cs typeface="Arial"/>
                  <a:sym typeface="Arial"/>
                </a:rPr>
                <a:t>net</a:t>
              </a:r>
              <a:endParaRPr/>
            </a:p>
          </p:txBody>
        </p:sp>
      </p:grpSp>
      <p:cxnSp>
        <p:nvCxnSpPr>
          <p:cNvPr id="8383" name="Google Shape;8383;p66"/>
          <p:cNvCxnSpPr>
            <a:endCxn id="8384" idx="5"/>
          </p:cNvCxnSpPr>
          <p:nvPr/>
        </p:nvCxnSpPr>
        <p:spPr>
          <a:xfrm rot="10800000">
            <a:off x="5085361" y="5684604"/>
            <a:ext cx="520800" cy="169800"/>
          </a:xfrm>
          <a:prstGeom prst="straightConnector1">
            <a:avLst/>
          </a:prstGeom>
          <a:noFill/>
          <a:ln w="9525" cap="flat" cmpd="sng">
            <a:solidFill>
              <a:schemeClr val="dk1"/>
            </a:solidFill>
            <a:prstDash val="solid"/>
            <a:round/>
            <a:headEnd type="none" w="med" len="med"/>
            <a:tailEnd type="none" w="med" len="med"/>
          </a:ln>
        </p:spPr>
      </p:cxnSp>
      <p:cxnSp>
        <p:nvCxnSpPr>
          <p:cNvPr id="8385" name="Google Shape;8385;p66"/>
          <p:cNvCxnSpPr/>
          <p:nvPr/>
        </p:nvCxnSpPr>
        <p:spPr>
          <a:xfrm rot="10800000" flipH="1">
            <a:off x="3389313" y="5689600"/>
            <a:ext cx="306387" cy="165100"/>
          </a:xfrm>
          <a:prstGeom prst="straightConnector1">
            <a:avLst/>
          </a:prstGeom>
          <a:noFill/>
          <a:ln w="9525" cap="flat" cmpd="sng">
            <a:solidFill>
              <a:schemeClr val="dk1"/>
            </a:solidFill>
            <a:prstDash val="solid"/>
            <a:round/>
            <a:headEnd type="none" w="med" len="med"/>
            <a:tailEnd type="none" w="med" len="med"/>
          </a:ln>
        </p:spPr>
      </p:cxnSp>
      <p:sp>
        <p:nvSpPr>
          <p:cNvPr id="8384" name="Google Shape;8384;p66"/>
          <p:cNvSpPr/>
          <p:nvPr/>
        </p:nvSpPr>
        <p:spPr>
          <a:xfrm>
            <a:off x="3340100" y="5359400"/>
            <a:ext cx="2044700" cy="38100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386" name="Google Shape;8386;p66"/>
          <p:cNvSpPr txBox="1"/>
          <p:nvPr/>
        </p:nvSpPr>
        <p:spPr>
          <a:xfrm>
            <a:off x="3556000" y="5334000"/>
            <a:ext cx="1587500"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i="1">
                <a:solidFill>
                  <a:schemeClr val="dk1"/>
                </a:solidFill>
                <a:latin typeface="Arial"/>
                <a:ea typeface="Arial"/>
                <a:cs typeface="Arial"/>
                <a:sym typeface="Arial"/>
              </a:rPr>
              <a:t>regional net</a:t>
            </a:r>
            <a:endParaRPr/>
          </a:p>
        </p:txBody>
      </p:sp>
      <p:sp>
        <p:nvSpPr>
          <p:cNvPr id="8387" name="Google Shape;8387;p66"/>
          <p:cNvSpPr/>
          <p:nvPr/>
        </p:nvSpPr>
        <p:spPr>
          <a:xfrm>
            <a:off x="1866900" y="3429000"/>
            <a:ext cx="6096000" cy="673100"/>
          </a:xfrm>
          <a:prstGeom prst="ellipse">
            <a:avLst/>
          </a:prstGeom>
          <a:solidFill>
            <a:srgbClr val="FF6600">
              <a:alpha val="69803"/>
            </a:srgbClr>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388" name="Google Shape;8388;p66"/>
          <p:cNvSpPr txBox="1"/>
          <p:nvPr/>
        </p:nvSpPr>
        <p:spPr>
          <a:xfrm>
            <a:off x="3113088" y="3541713"/>
            <a:ext cx="3627437"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Noto Sans Symbols"/>
              <a:buNone/>
            </a:pPr>
            <a:r>
              <a:rPr lang="en-US" sz="2400" i="1">
                <a:solidFill>
                  <a:schemeClr val="lt1"/>
                </a:solidFill>
                <a:latin typeface="Arial"/>
                <a:ea typeface="Arial"/>
                <a:cs typeface="Arial"/>
                <a:sym typeface="Arial"/>
              </a:rPr>
              <a:t>Content provider network</a:t>
            </a:r>
            <a:endParaRPr/>
          </a:p>
        </p:txBody>
      </p:sp>
      <p:sp>
        <p:nvSpPr>
          <p:cNvPr id="8389" name="Google Shape;8389;p66"/>
          <p:cNvSpPr txBox="1"/>
          <p:nvPr/>
        </p:nvSpPr>
        <p:spPr>
          <a:xfrm>
            <a:off x="485775" y="1011238"/>
            <a:ext cx="8204200"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2400">
                <a:solidFill>
                  <a:schemeClr val="dk1"/>
                </a:solidFill>
                <a:latin typeface="Gill Sans"/>
                <a:ea typeface="Gill Sans"/>
                <a:cs typeface="Gill Sans"/>
                <a:sym typeface="Gill Sans"/>
              </a:rPr>
              <a:t>… and content provider networks  (e.g., Google, Microsoft,   Akamai) may run their own network, to bring services, content close to end users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394"/>
        <p:cNvGrpSpPr/>
        <p:nvPr/>
      </p:nvGrpSpPr>
      <p:grpSpPr>
        <a:xfrm>
          <a:off x="0" y="0"/>
          <a:ext cx="0" cy="0"/>
          <a:chOff x="0" y="0"/>
          <a:chExt cx="0" cy="0"/>
        </a:xfrm>
      </p:grpSpPr>
      <p:sp>
        <p:nvSpPr>
          <p:cNvPr id="8395" name="Google Shape;8395;p6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8396" name="Google Shape;8396;p67"/>
          <p:cNvSpPr txBox="1">
            <a:spLocks noGrp="1"/>
          </p:cNvSpPr>
          <p:nvPr>
            <p:ph type="title" idx="4294967295"/>
          </p:nvPr>
        </p:nvSpPr>
        <p:spPr>
          <a:xfrm>
            <a:off x="255588" y="165100"/>
            <a:ext cx="8096250" cy="6508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Internet structure: network of networks</a:t>
            </a:r>
            <a:endParaRPr/>
          </a:p>
        </p:txBody>
      </p:sp>
      <p:sp>
        <p:nvSpPr>
          <p:cNvPr id="8397" name="Google Shape;8397;p67"/>
          <p:cNvSpPr txBox="1">
            <a:spLocks noGrp="1"/>
          </p:cNvSpPr>
          <p:nvPr>
            <p:ph type="body" idx="4294967295"/>
          </p:nvPr>
        </p:nvSpPr>
        <p:spPr>
          <a:xfrm>
            <a:off x="231775" y="4856163"/>
            <a:ext cx="8440738" cy="2135187"/>
          </a:xfrm>
          <a:prstGeom prst="rect">
            <a:avLst/>
          </a:prstGeom>
          <a:noFill/>
          <a:ln>
            <a:noFill/>
          </a:ln>
        </p:spPr>
        <p:txBody>
          <a:bodyPr spcFirstLastPara="1" wrap="square" lIns="91425" tIns="45700" rIns="91425" bIns="45700" anchor="t" anchorCtr="0">
            <a:noAutofit/>
          </a:bodyPr>
          <a:lstStyle/>
          <a:p>
            <a:pPr marL="342900" lvl="0" indent="-288925" algn="l" rtl="0">
              <a:lnSpc>
                <a:spcPct val="85000"/>
              </a:lnSpc>
              <a:spcBef>
                <a:spcPts val="0"/>
              </a:spcBef>
              <a:spcAft>
                <a:spcPts val="0"/>
              </a:spcAft>
              <a:buSzPts val="2400"/>
              <a:buChar char="▪"/>
            </a:pPr>
            <a:r>
              <a:rPr lang="en-US" sz="2400"/>
              <a:t>at center: small number of well-connected large networks</a:t>
            </a:r>
            <a:endParaRPr/>
          </a:p>
          <a:p>
            <a:pPr marL="682625" lvl="1" indent="-225425" algn="l" rtl="0">
              <a:lnSpc>
                <a:spcPct val="85000"/>
              </a:lnSpc>
              <a:spcBef>
                <a:spcPts val="400"/>
              </a:spcBef>
              <a:spcAft>
                <a:spcPts val="0"/>
              </a:spcAft>
              <a:buSzPts val="2000"/>
              <a:buChar char="•"/>
            </a:pPr>
            <a:r>
              <a:rPr lang="en-US" sz="2000">
                <a:solidFill>
                  <a:srgbClr val="CC0000"/>
                </a:solidFill>
              </a:rPr>
              <a:t>“tier-1” commercial ISPs</a:t>
            </a:r>
            <a:r>
              <a:rPr lang="en-US" sz="2000">
                <a:solidFill>
                  <a:srgbClr val="FF0000"/>
                </a:solidFill>
              </a:rPr>
              <a:t> </a:t>
            </a:r>
            <a:r>
              <a:rPr lang="en-US" sz="2000"/>
              <a:t>(e.g., Level 3, Sprint, AT&amp;T, NTT), national &amp; international coverage</a:t>
            </a:r>
            <a:endParaRPr/>
          </a:p>
          <a:p>
            <a:pPr marL="682625" lvl="1" indent="-225425" algn="l" rtl="0">
              <a:lnSpc>
                <a:spcPct val="85000"/>
              </a:lnSpc>
              <a:spcBef>
                <a:spcPts val="400"/>
              </a:spcBef>
              <a:spcAft>
                <a:spcPts val="0"/>
              </a:spcAft>
              <a:buSzPts val="2000"/>
              <a:buChar char="•"/>
            </a:pPr>
            <a:r>
              <a:rPr lang="en-US" sz="2000">
                <a:solidFill>
                  <a:srgbClr val="CC0000"/>
                </a:solidFill>
              </a:rPr>
              <a:t>content provider network </a:t>
            </a:r>
            <a:r>
              <a:rPr lang="en-US" sz="2000"/>
              <a:t>(e.g., Google): private network that connects it data centers to Internet, often bypassing tier-1, regional ISPs</a:t>
            </a:r>
            <a:endParaRPr/>
          </a:p>
          <a:p>
            <a:pPr marL="682625" lvl="1" indent="-225425" algn="l" rtl="0">
              <a:lnSpc>
                <a:spcPct val="85000"/>
              </a:lnSpc>
              <a:spcBef>
                <a:spcPts val="400"/>
              </a:spcBef>
              <a:spcAft>
                <a:spcPts val="0"/>
              </a:spcAft>
              <a:buSzPts val="2000"/>
              <a:buChar char="•"/>
            </a:pPr>
            <a:r>
              <a:rPr lang="en-US" sz="2000"/>
              <a:t>Example ISP list in Malaysia: </a:t>
            </a:r>
            <a:r>
              <a:rPr lang="en-US" sz="2000" u="sng">
                <a:solidFill>
                  <a:schemeClr val="hlink"/>
                </a:solidFill>
                <a:hlinkClick r:id="rId3"/>
              </a:rPr>
              <a:t>List</a:t>
            </a:r>
            <a:r>
              <a:rPr lang="en-US" sz="2000"/>
              <a:t> , </a:t>
            </a:r>
            <a:r>
              <a:rPr lang="en-US" sz="2000" u="sng">
                <a:solidFill>
                  <a:schemeClr val="hlink"/>
                </a:solidFill>
                <a:hlinkClick r:id="rId4"/>
              </a:rPr>
              <a:t>Service Offer</a:t>
            </a:r>
            <a:r>
              <a:rPr lang="en-US" sz="2000"/>
              <a:t> , </a:t>
            </a:r>
            <a:r>
              <a:rPr lang="en-US" sz="2000" u="sng">
                <a:solidFill>
                  <a:schemeClr val="hlink"/>
                </a:solidFill>
                <a:hlinkClick r:id="rId5"/>
              </a:rPr>
              <a:t>Service Cost</a:t>
            </a:r>
            <a:endParaRPr sz="2000"/>
          </a:p>
          <a:p>
            <a:pPr marL="682625" lvl="1" indent="-98425" algn="l" rtl="0">
              <a:lnSpc>
                <a:spcPct val="85000"/>
              </a:lnSpc>
              <a:spcBef>
                <a:spcPts val="400"/>
              </a:spcBef>
              <a:spcAft>
                <a:spcPts val="0"/>
              </a:spcAft>
              <a:buSzPts val="2000"/>
              <a:buNone/>
            </a:pPr>
            <a:endParaRPr sz="2000"/>
          </a:p>
          <a:p>
            <a:pPr marL="682625" lvl="1" indent="-225425" algn="l" rtl="0">
              <a:lnSpc>
                <a:spcPct val="85000"/>
              </a:lnSpc>
              <a:spcBef>
                <a:spcPts val="400"/>
              </a:spcBef>
              <a:spcAft>
                <a:spcPts val="0"/>
              </a:spcAft>
              <a:buSzPts val="2000"/>
              <a:buFont typeface="Noto Sans Symbols"/>
              <a:buNone/>
            </a:pPr>
            <a:endParaRPr sz="2000"/>
          </a:p>
        </p:txBody>
      </p:sp>
      <p:pic>
        <p:nvPicPr>
          <p:cNvPr id="8398" name="Google Shape;8398;p67" descr="underline_base"/>
          <p:cNvPicPr preferRelativeResize="0"/>
          <p:nvPr/>
        </p:nvPicPr>
        <p:blipFill rotWithShape="1">
          <a:blip r:embed="rId6">
            <a:alphaModFix/>
          </a:blip>
          <a:srcRect/>
          <a:stretch/>
        </p:blipFill>
        <p:spPr>
          <a:xfrm>
            <a:off x="269875" y="636588"/>
            <a:ext cx="7769225" cy="173037"/>
          </a:xfrm>
          <a:prstGeom prst="rect">
            <a:avLst/>
          </a:prstGeom>
          <a:noFill/>
          <a:ln>
            <a:noFill/>
          </a:ln>
        </p:spPr>
      </p:pic>
      <p:sp>
        <p:nvSpPr>
          <p:cNvPr id="8399" name="Google Shape;8399;p6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67</a:t>
            </a:fld>
            <a:endParaRPr sz="1200">
              <a:solidFill>
                <a:schemeClr val="dk1"/>
              </a:solidFill>
              <a:latin typeface="Tahoma"/>
              <a:ea typeface="Tahoma"/>
              <a:cs typeface="Tahoma"/>
              <a:sym typeface="Tahoma"/>
            </a:endParaRPr>
          </a:p>
        </p:txBody>
      </p:sp>
      <p:sp>
        <p:nvSpPr>
          <p:cNvPr id="8400" name="Google Shape;8400;p67"/>
          <p:cNvSpPr/>
          <p:nvPr/>
        </p:nvSpPr>
        <p:spPr>
          <a:xfrm>
            <a:off x="2189163" y="962025"/>
            <a:ext cx="4460875" cy="457200"/>
          </a:xfrm>
          <a:prstGeom prst="arc">
            <a:avLst>
              <a:gd name="adj1" fmla="val 10681875"/>
              <a:gd name="adj2" fmla="val 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nvGrpSpPr>
          <p:cNvPr id="8401" name="Google Shape;8401;p67"/>
          <p:cNvGrpSpPr/>
          <p:nvPr/>
        </p:nvGrpSpPr>
        <p:grpSpPr>
          <a:xfrm>
            <a:off x="1054100" y="1114425"/>
            <a:ext cx="7658100" cy="3756025"/>
            <a:chOff x="1054100" y="1266825"/>
            <a:chExt cx="7658100" cy="3756025"/>
          </a:xfrm>
        </p:grpSpPr>
        <p:sp>
          <p:nvSpPr>
            <p:cNvPr id="8402" name="Google Shape;8402;p67"/>
            <p:cNvSpPr/>
            <p:nvPr/>
          </p:nvSpPr>
          <p:spPr>
            <a:xfrm>
              <a:off x="2189163" y="2486025"/>
              <a:ext cx="649287" cy="457200"/>
            </a:xfrm>
            <a:prstGeom prst="rect">
              <a:avLst/>
            </a:prstGeom>
            <a:solidFill>
              <a:schemeClr val="dk1"/>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IXP</a:t>
              </a:r>
              <a:endParaRPr/>
            </a:p>
          </p:txBody>
        </p:sp>
        <p:sp>
          <p:nvSpPr>
            <p:cNvPr id="8403" name="Google Shape;8403;p67"/>
            <p:cNvSpPr/>
            <p:nvPr/>
          </p:nvSpPr>
          <p:spPr>
            <a:xfrm>
              <a:off x="5029200" y="2409825"/>
              <a:ext cx="647700" cy="457200"/>
            </a:xfrm>
            <a:prstGeom prst="rect">
              <a:avLst/>
            </a:prstGeom>
            <a:solidFill>
              <a:schemeClr val="dk1"/>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IXP</a:t>
              </a:r>
              <a:endParaRPr/>
            </a:p>
          </p:txBody>
        </p:sp>
        <p:cxnSp>
          <p:nvCxnSpPr>
            <p:cNvPr id="8404" name="Google Shape;8404;p67"/>
            <p:cNvCxnSpPr>
              <a:endCxn id="8405" idx="0"/>
            </p:cNvCxnSpPr>
            <p:nvPr/>
          </p:nvCxnSpPr>
          <p:spPr>
            <a:xfrm flipH="1">
              <a:off x="1476375" y="2028825"/>
              <a:ext cx="308100" cy="2362200"/>
            </a:xfrm>
            <a:prstGeom prst="straightConnector1">
              <a:avLst/>
            </a:prstGeom>
            <a:noFill/>
            <a:ln w="9525" cap="flat" cmpd="sng">
              <a:solidFill>
                <a:schemeClr val="dk1"/>
              </a:solidFill>
              <a:prstDash val="solid"/>
              <a:round/>
              <a:headEnd type="none" w="sm" len="sm"/>
              <a:tailEnd type="none" w="sm" len="sm"/>
            </a:ln>
          </p:spPr>
        </p:cxnSp>
        <p:cxnSp>
          <p:nvCxnSpPr>
            <p:cNvPr id="8406" name="Google Shape;8406;p67"/>
            <p:cNvCxnSpPr>
              <a:stCxn id="8407" idx="4"/>
            </p:cNvCxnSpPr>
            <p:nvPr/>
          </p:nvCxnSpPr>
          <p:spPr>
            <a:xfrm flipH="1">
              <a:off x="3407594" y="3886200"/>
              <a:ext cx="98400" cy="504900"/>
            </a:xfrm>
            <a:prstGeom prst="straightConnector1">
              <a:avLst/>
            </a:prstGeom>
            <a:noFill/>
            <a:ln w="9525" cap="flat" cmpd="sng">
              <a:solidFill>
                <a:schemeClr val="dk1"/>
              </a:solidFill>
              <a:prstDash val="solid"/>
              <a:round/>
              <a:headEnd type="none" w="sm" len="sm"/>
              <a:tailEnd type="none" w="sm" len="sm"/>
            </a:ln>
          </p:spPr>
        </p:cxnSp>
        <p:cxnSp>
          <p:nvCxnSpPr>
            <p:cNvPr id="8408" name="Google Shape;8408;p67"/>
            <p:cNvCxnSpPr>
              <a:stCxn id="8407" idx="3"/>
            </p:cNvCxnSpPr>
            <p:nvPr/>
          </p:nvCxnSpPr>
          <p:spPr>
            <a:xfrm flipH="1">
              <a:off x="2514573" y="3770423"/>
              <a:ext cx="290400" cy="620700"/>
            </a:xfrm>
            <a:prstGeom prst="straightConnector1">
              <a:avLst/>
            </a:prstGeom>
            <a:noFill/>
            <a:ln w="9525" cap="flat" cmpd="sng">
              <a:solidFill>
                <a:schemeClr val="dk1"/>
              </a:solidFill>
              <a:prstDash val="solid"/>
              <a:round/>
              <a:headEnd type="none" w="sm" len="sm"/>
              <a:tailEnd type="none" w="sm" len="sm"/>
            </a:ln>
          </p:spPr>
        </p:cxnSp>
        <p:cxnSp>
          <p:nvCxnSpPr>
            <p:cNvPr id="8409" name="Google Shape;8409;p67"/>
            <p:cNvCxnSpPr/>
            <p:nvPr/>
          </p:nvCxnSpPr>
          <p:spPr>
            <a:xfrm rot="-5400000" flipH="1">
              <a:off x="857250" y="3117850"/>
              <a:ext cx="2438400" cy="260350"/>
            </a:xfrm>
            <a:prstGeom prst="straightConnector1">
              <a:avLst/>
            </a:prstGeom>
            <a:noFill/>
            <a:ln w="9525" cap="flat" cmpd="sng">
              <a:solidFill>
                <a:schemeClr val="dk1"/>
              </a:solidFill>
              <a:prstDash val="solid"/>
              <a:round/>
              <a:headEnd type="none" w="sm" len="sm"/>
              <a:tailEnd type="none" w="sm" len="sm"/>
            </a:ln>
          </p:spPr>
        </p:cxnSp>
        <p:cxnSp>
          <p:nvCxnSpPr>
            <p:cNvPr id="8410" name="Google Shape;8410;p67"/>
            <p:cNvCxnSpPr>
              <a:stCxn id="8402" idx="2"/>
            </p:cNvCxnSpPr>
            <p:nvPr/>
          </p:nvCxnSpPr>
          <p:spPr>
            <a:xfrm flipH="1">
              <a:off x="1864606" y="2943225"/>
              <a:ext cx="649200" cy="1600200"/>
            </a:xfrm>
            <a:prstGeom prst="straightConnector1">
              <a:avLst/>
            </a:prstGeom>
            <a:noFill/>
            <a:ln w="9525" cap="flat" cmpd="sng">
              <a:solidFill>
                <a:schemeClr val="dk1"/>
              </a:solidFill>
              <a:prstDash val="solid"/>
              <a:round/>
              <a:headEnd type="none" w="sm" len="sm"/>
              <a:tailEnd type="none" w="sm" len="sm"/>
            </a:ln>
          </p:spPr>
        </p:cxnSp>
        <p:sp>
          <p:nvSpPr>
            <p:cNvPr id="8411" name="Google Shape;8411;p67"/>
            <p:cNvSpPr/>
            <p:nvPr/>
          </p:nvSpPr>
          <p:spPr>
            <a:xfrm>
              <a:off x="7705725" y="2486025"/>
              <a:ext cx="647700" cy="457200"/>
            </a:xfrm>
            <a:prstGeom prst="rect">
              <a:avLst/>
            </a:prstGeom>
            <a:solidFill>
              <a:schemeClr val="dk1"/>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IXP</a:t>
              </a:r>
              <a:endParaRPr/>
            </a:p>
          </p:txBody>
        </p:sp>
        <p:cxnSp>
          <p:nvCxnSpPr>
            <p:cNvPr id="8412" name="Google Shape;8412;p67"/>
            <p:cNvCxnSpPr>
              <a:endCxn id="8413" idx="0"/>
            </p:cNvCxnSpPr>
            <p:nvPr/>
          </p:nvCxnSpPr>
          <p:spPr>
            <a:xfrm>
              <a:off x="3974182" y="3857625"/>
              <a:ext cx="422400" cy="533400"/>
            </a:xfrm>
            <a:prstGeom prst="straightConnector1">
              <a:avLst/>
            </a:prstGeom>
            <a:noFill/>
            <a:ln w="9525" cap="flat" cmpd="sng">
              <a:solidFill>
                <a:schemeClr val="dk1"/>
              </a:solidFill>
              <a:prstDash val="solid"/>
              <a:round/>
              <a:headEnd type="none" w="sm" len="sm"/>
              <a:tailEnd type="none" w="sm" len="sm"/>
            </a:ln>
          </p:spPr>
        </p:cxnSp>
        <p:cxnSp>
          <p:nvCxnSpPr>
            <p:cNvPr id="8414" name="Google Shape;8414;p67"/>
            <p:cNvCxnSpPr>
              <a:stCxn id="8415" idx="2"/>
              <a:endCxn id="8407" idx="6"/>
            </p:cNvCxnSpPr>
            <p:nvPr/>
          </p:nvCxnSpPr>
          <p:spPr>
            <a:xfrm rot="10800000">
              <a:off x="4497300" y="3490913"/>
              <a:ext cx="531900" cy="0"/>
            </a:xfrm>
            <a:prstGeom prst="straightConnector1">
              <a:avLst/>
            </a:prstGeom>
            <a:noFill/>
            <a:ln w="9525" cap="flat" cmpd="sng">
              <a:solidFill>
                <a:schemeClr val="dk1"/>
              </a:solidFill>
              <a:prstDash val="solid"/>
              <a:round/>
              <a:headEnd type="none" w="sm" len="sm"/>
              <a:tailEnd type="none" w="sm" len="sm"/>
            </a:ln>
          </p:spPr>
        </p:cxnSp>
        <p:cxnSp>
          <p:nvCxnSpPr>
            <p:cNvPr id="8416" name="Google Shape;8416;p67"/>
            <p:cNvCxnSpPr/>
            <p:nvPr/>
          </p:nvCxnSpPr>
          <p:spPr>
            <a:xfrm rot="5400000">
              <a:off x="5187950" y="3946525"/>
              <a:ext cx="620713" cy="290513"/>
            </a:xfrm>
            <a:prstGeom prst="straightConnector1">
              <a:avLst/>
            </a:prstGeom>
            <a:noFill/>
            <a:ln w="9525" cap="flat" cmpd="sng">
              <a:solidFill>
                <a:schemeClr val="dk1"/>
              </a:solidFill>
              <a:prstDash val="solid"/>
              <a:round/>
              <a:headEnd type="none" w="sm" len="sm"/>
              <a:tailEnd type="none" w="sm" len="sm"/>
            </a:ln>
          </p:spPr>
        </p:cxnSp>
        <p:cxnSp>
          <p:nvCxnSpPr>
            <p:cNvPr id="8417" name="Google Shape;8417;p67"/>
            <p:cNvCxnSpPr/>
            <p:nvPr/>
          </p:nvCxnSpPr>
          <p:spPr>
            <a:xfrm rot="-5400000" flipH="1">
              <a:off x="5932487" y="4089401"/>
              <a:ext cx="544513" cy="80962"/>
            </a:xfrm>
            <a:prstGeom prst="straightConnector1">
              <a:avLst/>
            </a:prstGeom>
            <a:noFill/>
            <a:ln w="9525" cap="flat" cmpd="sng">
              <a:solidFill>
                <a:schemeClr val="dk1"/>
              </a:solidFill>
              <a:prstDash val="solid"/>
              <a:round/>
              <a:headEnd type="none" w="sm" len="sm"/>
              <a:tailEnd type="none" w="sm" len="sm"/>
            </a:ln>
          </p:spPr>
        </p:cxnSp>
        <p:cxnSp>
          <p:nvCxnSpPr>
            <p:cNvPr id="8418" name="Google Shape;8418;p67"/>
            <p:cNvCxnSpPr>
              <a:stCxn id="8415" idx="5"/>
            </p:cNvCxnSpPr>
            <p:nvPr/>
          </p:nvCxnSpPr>
          <p:spPr>
            <a:xfrm>
              <a:off x="6721615" y="3770423"/>
              <a:ext cx="412800" cy="714300"/>
            </a:xfrm>
            <a:prstGeom prst="straightConnector1">
              <a:avLst/>
            </a:prstGeom>
            <a:noFill/>
            <a:ln w="9525" cap="flat" cmpd="sng">
              <a:solidFill>
                <a:schemeClr val="dk1"/>
              </a:solidFill>
              <a:prstDash val="solid"/>
              <a:round/>
              <a:headEnd type="none" w="sm" len="sm"/>
              <a:tailEnd type="none" w="sm" len="sm"/>
            </a:ln>
          </p:spPr>
        </p:cxnSp>
        <p:cxnSp>
          <p:nvCxnSpPr>
            <p:cNvPr id="8419" name="Google Shape;8419;p67"/>
            <p:cNvCxnSpPr>
              <a:stCxn id="8420" idx="4"/>
              <a:endCxn id="8421" idx="7"/>
            </p:cNvCxnSpPr>
            <p:nvPr/>
          </p:nvCxnSpPr>
          <p:spPr>
            <a:xfrm>
              <a:off x="6975475" y="2105025"/>
              <a:ext cx="639900" cy="2378400"/>
            </a:xfrm>
            <a:prstGeom prst="straightConnector1">
              <a:avLst/>
            </a:prstGeom>
            <a:noFill/>
            <a:ln w="9525" cap="flat" cmpd="sng">
              <a:solidFill>
                <a:schemeClr val="dk1"/>
              </a:solidFill>
              <a:prstDash val="solid"/>
              <a:round/>
              <a:headEnd type="none" w="sm" len="sm"/>
              <a:tailEnd type="none" w="sm" len="sm"/>
            </a:ln>
          </p:spPr>
        </p:cxnSp>
        <p:cxnSp>
          <p:nvCxnSpPr>
            <p:cNvPr id="8422" name="Google Shape;8422;p67"/>
            <p:cNvCxnSpPr/>
            <p:nvPr/>
          </p:nvCxnSpPr>
          <p:spPr>
            <a:xfrm rot="10800000">
              <a:off x="3081338" y="1647825"/>
              <a:ext cx="531812" cy="0"/>
            </a:xfrm>
            <a:prstGeom prst="straightConnector1">
              <a:avLst/>
            </a:prstGeom>
            <a:noFill/>
            <a:ln w="9525" cap="flat" cmpd="sng">
              <a:solidFill>
                <a:schemeClr val="dk1"/>
              </a:solidFill>
              <a:prstDash val="solid"/>
              <a:round/>
              <a:headEnd type="none" w="sm" len="sm"/>
              <a:tailEnd type="none" w="sm" len="sm"/>
            </a:ln>
          </p:spPr>
        </p:cxnSp>
        <p:cxnSp>
          <p:nvCxnSpPr>
            <p:cNvPr id="8423" name="Google Shape;8423;p67"/>
            <p:cNvCxnSpPr/>
            <p:nvPr/>
          </p:nvCxnSpPr>
          <p:spPr>
            <a:xfrm rot="10800000">
              <a:off x="5434013" y="1647825"/>
              <a:ext cx="530225" cy="0"/>
            </a:xfrm>
            <a:prstGeom prst="straightConnector1">
              <a:avLst/>
            </a:prstGeom>
            <a:noFill/>
            <a:ln w="9525" cap="flat" cmpd="sng">
              <a:solidFill>
                <a:schemeClr val="dk1"/>
              </a:solidFill>
              <a:prstDash val="solid"/>
              <a:round/>
              <a:headEnd type="none" w="sm" len="sm"/>
              <a:tailEnd type="none" w="sm" len="sm"/>
            </a:ln>
          </p:spPr>
        </p:cxnSp>
        <p:cxnSp>
          <p:nvCxnSpPr>
            <p:cNvPr id="8424" name="Google Shape;8424;p67"/>
            <p:cNvCxnSpPr/>
            <p:nvPr/>
          </p:nvCxnSpPr>
          <p:spPr>
            <a:xfrm rot="-5400000" flipH="1">
              <a:off x="7357269" y="2056606"/>
              <a:ext cx="533400" cy="325438"/>
            </a:xfrm>
            <a:prstGeom prst="straightConnector1">
              <a:avLst/>
            </a:prstGeom>
            <a:noFill/>
            <a:ln w="9525" cap="flat" cmpd="sng">
              <a:solidFill>
                <a:schemeClr val="dk1"/>
              </a:solidFill>
              <a:prstDash val="solid"/>
              <a:round/>
              <a:headEnd type="none" w="sm" len="sm"/>
              <a:tailEnd type="none" w="sm" len="sm"/>
            </a:ln>
          </p:spPr>
        </p:cxnSp>
        <p:cxnSp>
          <p:nvCxnSpPr>
            <p:cNvPr id="8425" name="Google Shape;8425;p67"/>
            <p:cNvCxnSpPr>
              <a:endCxn id="8402" idx="0"/>
            </p:cNvCxnSpPr>
            <p:nvPr/>
          </p:nvCxnSpPr>
          <p:spPr>
            <a:xfrm>
              <a:off x="2269307" y="2028825"/>
              <a:ext cx="244500" cy="457200"/>
            </a:xfrm>
            <a:prstGeom prst="straightConnector1">
              <a:avLst/>
            </a:prstGeom>
            <a:noFill/>
            <a:ln w="9525" cap="flat" cmpd="sng">
              <a:solidFill>
                <a:schemeClr val="dk1"/>
              </a:solidFill>
              <a:prstDash val="solid"/>
              <a:round/>
              <a:headEnd type="none" w="sm" len="sm"/>
              <a:tailEnd type="none" w="sm" len="sm"/>
            </a:ln>
          </p:spPr>
        </p:cxnSp>
        <p:cxnSp>
          <p:nvCxnSpPr>
            <p:cNvPr id="8426" name="Google Shape;8426;p67"/>
            <p:cNvCxnSpPr/>
            <p:nvPr/>
          </p:nvCxnSpPr>
          <p:spPr>
            <a:xfrm rot="-5400000" flipH="1">
              <a:off x="2731294" y="2897981"/>
              <a:ext cx="457200" cy="242888"/>
            </a:xfrm>
            <a:prstGeom prst="straightConnector1">
              <a:avLst/>
            </a:prstGeom>
            <a:noFill/>
            <a:ln w="9525" cap="flat" cmpd="sng">
              <a:solidFill>
                <a:schemeClr val="dk1"/>
              </a:solidFill>
              <a:prstDash val="solid"/>
              <a:round/>
              <a:headEnd type="none" w="sm" len="sm"/>
              <a:tailEnd type="none" w="sm" len="sm"/>
            </a:ln>
          </p:spPr>
        </p:cxnSp>
        <p:cxnSp>
          <p:nvCxnSpPr>
            <p:cNvPr id="8427" name="Google Shape;8427;p67"/>
            <p:cNvCxnSpPr/>
            <p:nvPr/>
          </p:nvCxnSpPr>
          <p:spPr>
            <a:xfrm flipH="1">
              <a:off x="2838450" y="1876425"/>
              <a:ext cx="3163888" cy="773113"/>
            </a:xfrm>
            <a:prstGeom prst="straightConnector1">
              <a:avLst/>
            </a:prstGeom>
            <a:noFill/>
            <a:ln w="9525" cap="flat" cmpd="sng">
              <a:solidFill>
                <a:schemeClr val="dk1"/>
              </a:solidFill>
              <a:prstDash val="solid"/>
              <a:round/>
              <a:headEnd type="none" w="sm" len="sm"/>
              <a:tailEnd type="none" w="sm" len="sm"/>
            </a:ln>
          </p:spPr>
        </p:cxnSp>
        <p:cxnSp>
          <p:nvCxnSpPr>
            <p:cNvPr id="8428" name="Google Shape;8428;p67"/>
            <p:cNvCxnSpPr/>
            <p:nvPr/>
          </p:nvCxnSpPr>
          <p:spPr>
            <a:xfrm rot="-5400000" flipH="1">
              <a:off x="4897437" y="2078038"/>
              <a:ext cx="504825" cy="406400"/>
            </a:xfrm>
            <a:prstGeom prst="straightConnector1">
              <a:avLst/>
            </a:prstGeom>
            <a:noFill/>
            <a:ln w="9525" cap="flat" cmpd="sng">
              <a:solidFill>
                <a:schemeClr val="dk1"/>
              </a:solidFill>
              <a:prstDash val="solid"/>
              <a:round/>
              <a:headEnd type="none" w="sm" len="sm"/>
              <a:tailEnd type="none" w="sm" len="sm"/>
            </a:ln>
          </p:spPr>
        </p:cxnSp>
        <p:cxnSp>
          <p:nvCxnSpPr>
            <p:cNvPr id="8429" name="Google Shape;8429;p67"/>
            <p:cNvCxnSpPr/>
            <p:nvPr/>
          </p:nvCxnSpPr>
          <p:spPr>
            <a:xfrm rot="5400000">
              <a:off x="3483769" y="2518569"/>
              <a:ext cx="1143000" cy="163512"/>
            </a:xfrm>
            <a:prstGeom prst="straightConnector1">
              <a:avLst/>
            </a:prstGeom>
            <a:noFill/>
            <a:ln w="9525" cap="flat" cmpd="sng">
              <a:solidFill>
                <a:schemeClr val="dk1"/>
              </a:solidFill>
              <a:prstDash val="solid"/>
              <a:round/>
              <a:headEnd type="none" w="sm" len="sm"/>
              <a:tailEnd type="none" w="sm" len="sm"/>
            </a:ln>
          </p:spPr>
        </p:cxnSp>
        <p:cxnSp>
          <p:nvCxnSpPr>
            <p:cNvPr id="8430" name="Google Shape;8430;p67"/>
            <p:cNvCxnSpPr/>
            <p:nvPr/>
          </p:nvCxnSpPr>
          <p:spPr>
            <a:xfrm rot="-5400000" flipH="1">
              <a:off x="5362576" y="2938462"/>
              <a:ext cx="304800" cy="161925"/>
            </a:xfrm>
            <a:prstGeom prst="straightConnector1">
              <a:avLst/>
            </a:prstGeom>
            <a:noFill/>
            <a:ln w="9525" cap="flat" cmpd="sng">
              <a:solidFill>
                <a:schemeClr val="dk1"/>
              </a:solidFill>
              <a:prstDash val="solid"/>
              <a:round/>
              <a:headEnd type="none" w="sm" len="sm"/>
              <a:tailEnd type="none" w="sm" len="sm"/>
            </a:ln>
          </p:spPr>
        </p:cxnSp>
        <p:cxnSp>
          <p:nvCxnSpPr>
            <p:cNvPr id="8431" name="Google Shape;8431;p67"/>
            <p:cNvCxnSpPr/>
            <p:nvPr/>
          </p:nvCxnSpPr>
          <p:spPr>
            <a:xfrm flipH="1">
              <a:off x="4217988" y="2790825"/>
              <a:ext cx="811212" cy="544513"/>
            </a:xfrm>
            <a:prstGeom prst="straightConnector1">
              <a:avLst/>
            </a:prstGeom>
            <a:noFill/>
            <a:ln w="9525" cap="flat" cmpd="sng">
              <a:solidFill>
                <a:schemeClr val="dk1"/>
              </a:solidFill>
              <a:prstDash val="solid"/>
              <a:round/>
              <a:headEnd type="none" w="sm" len="sm"/>
              <a:tailEnd type="none" w="sm" len="sm"/>
            </a:ln>
          </p:spPr>
        </p:cxnSp>
        <p:cxnSp>
          <p:nvCxnSpPr>
            <p:cNvPr id="8432" name="Google Shape;8432;p67"/>
            <p:cNvCxnSpPr>
              <a:stCxn id="8433" idx="5"/>
            </p:cNvCxnSpPr>
            <p:nvPr/>
          </p:nvCxnSpPr>
          <p:spPr>
            <a:xfrm>
              <a:off x="2828833" y="1941623"/>
              <a:ext cx="2281200" cy="1470000"/>
            </a:xfrm>
            <a:prstGeom prst="straightConnector1">
              <a:avLst/>
            </a:prstGeom>
            <a:noFill/>
            <a:ln w="9525" cap="flat" cmpd="sng">
              <a:solidFill>
                <a:schemeClr val="dk1"/>
              </a:solidFill>
              <a:prstDash val="solid"/>
              <a:round/>
              <a:headEnd type="none" w="sm" len="sm"/>
              <a:tailEnd type="none" w="sm" len="sm"/>
            </a:ln>
          </p:spPr>
        </p:cxnSp>
        <p:cxnSp>
          <p:nvCxnSpPr>
            <p:cNvPr id="8434" name="Google Shape;8434;p67"/>
            <p:cNvCxnSpPr>
              <a:stCxn id="8411" idx="2"/>
            </p:cNvCxnSpPr>
            <p:nvPr/>
          </p:nvCxnSpPr>
          <p:spPr>
            <a:xfrm>
              <a:off x="8029575" y="2943225"/>
              <a:ext cx="243000" cy="1458900"/>
            </a:xfrm>
            <a:prstGeom prst="straightConnector1">
              <a:avLst/>
            </a:prstGeom>
            <a:noFill/>
            <a:ln w="9525" cap="flat" cmpd="sng">
              <a:solidFill>
                <a:schemeClr val="dk1"/>
              </a:solidFill>
              <a:prstDash val="solid"/>
              <a:round/>
              <a:headEnd type="none" w="sm" len="sm"/>
              <a:tailEnd type="none" w="sm" len="sm"/>
            </a:ln>
          </p:spPr>
        </p:cxnSp>
        <p:cxnSp>
          <p:nvCxnSpPr>
            <p:cNvPr id="8435" name="Google Shape;8435;p67"/>
            <p:cNvCxnSpPr/>
            <p:nvPr/>
          </p:nvCxnSpPr>
          <p:spPr>
            <a:xfrm rot="5400000">
              <a:off x="6410325" y="3101975"/>
              <a:ext cx="1535113" cy="1217613"/>
            </a:xfrm>
            <a:prstGeom prst="straightConnector1">
              <a:avLst/>
            </a:prstGeom>
            <a:noFill/>
            <a:ln w="9525" cap="flat" cmpd="sng">
              <a:solidFill>
                <a:schemeClr val="dk1"/>
              </a:solidFill>
              <a:prstDash val="solid"/>
              <a:round/>
              <a:headEnd type="none" w="sm" len="sm"/>
              <a:tailEnd type="none" w="sm" len="sm"/>
            </a:ln>
          </p:spPr>
        </p:cxnSp>
        <p:cxnSp>
          <p:nvCxnSpPr>
            <p:cNvPr id="8436" name="Google Shape;8436;p67"/>
            <p:cNvCxnSpPr>
              <a:stCxn id="8411" idx="1"/>
            </p:cNvCxnSpPr>
            <p:nvPr/>
          </p:nvCxnSpPr>
          <p:spPr>
            <a:xfrm flipH="1">
              <a:off x="6407025" y="2714625"/>
              <a:ext cx="1298700" cy="468300"/>
            </a:xfrm>
            <a:prstGeom prst="straightConnector1">
              <a:avLst/>
            </a:prstGeom>
            <a:noFill/>
            <a:ln w="9525" cap="flat" cmpd="sng">
              <a:solidFill>
                <a:schemeClr val="dk1"/>
              </a:solidFill>
              <a:prstDash val="solid"/>
              <a:round/>
              <a:headEnd type="none" w="sm" len="sm"/>
              <a:tailEnd type="none" w="sm" len="sm"/>
            </a:ln>
          </p:spPr>
        </p:cxnSp>
        <p:cxnSp>
          <p:nvCxnSpPr>
            <p:cNvPr id="8437" name="Google Shape;8437;p67"/>
            <p:cNvCxnSpPr>
              <a:endCxn id="8403" idx="3"/>
            </p:cNvCxnSpPr>
            <p:nvPr/>
          </p:nvCxnSpPr>
          <p:spPr>
            <a:xfrm flipH="1">
              <a:off x="5676900" y="2028825"/>
              <a:ext cx="830400" cy="609600"/>
            </a:xfrm>
            <a:prstGeom prst="straightConnector1">
              <a:avLst/>
            </a:prstGeom>
            <a:noFill/>
            <a:ln w="9525" cap="flat" cmpd="sng">
              <a:solidFill>
                <a:schemeClr val="dk1"/>
              </a:solidFill>
              <a:prstDash val="solid"/>
              <a:round/>
              <a:headEnd type="none" w="sm" len="sm"/>
              <a:tailEnd type="none" w="sm" len="sm"/>
            </a:ln>
          </p:spPr>
        </p:cxnSp>
        <p:cxnSp>
          <p:nvCxnSpPr>
            <p:cNvPr id="8438" name="Google Shape;8438;p67"/>
            <p:cNvCxnSpPr/>
            <p:nvPr/>
          </p:nvCxnSpPr>
          <p:spPr>
            <a:xfrm>
              <a:off x="5297488" y="1884363"/>
              <a:ext cx="2433637" cy="685800"/>
            </a:xfrm>
            <a:prstGeom prst="straightConnector1">
              <a:avLst/>
            </a:prstGeom>
            <a:noFill/>
            <a:ln w="9525" cap="flat" cmpd="sng">
              <a:solidFill>
                <a:schemeClr val="dk1"/>
              </a:solidFill>
              <a:prstDash val="solid"/>
              <a:round/>
              <a:headEnd type="none" w="sm" len="sm"/>
              <a:tailEnd type="none" w="sm" len="sm"/>
            </a:ln>
          </p:spPr>
        </p:cxnSp>
        <p:sp>
          <p:nvSpPr>
            <p:cNvPr id="8433" name="Google Shape;8433;p67"/>
            <p:cNvSpPr/>
            <p:nvPr/>
          </p:nvSpPr>
          <p:spPr>
            <a:xfrm>
              <a:off x="1135063" y="1266825"/>
              <a:ext cx="1984375" cy="790575"/>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Noto Sans Symbols"/>
                <a:buNone/>
              </a:pPr>
              <a:r>
                <a:rPr lang="en-US" sz="2400">
                  <a:solidFill>
                    <a:schemeClr val="lt1"/>
                  </a:solidFill>
                  <a:latin typeface="Arial"/>
                  <a:ea typeface="Arial"/>
                  <a:cs typeface="Arial"/>
                  <a:sym typeface="Arial"/>
                </a:rPr>
                <a:t>Tier 1 ISP</a:t>
              </a:r>
              <a:endParaRPr sz="2400">
                <a:solidFill>
                  <a:schemeClr val="dk1"/>
                </a:solidFill>
                <a:latin typeface="Arial"/>
                <a:ea typeface="Arial"/>
                <a:cs typeface="Arial"/>
                <a:sym typeface="Arial"/>
              </a:endParaRPr>
            </a:p>
          </p:txBody>
        </p:sp>
        <p:sp>
          <p:nvSpPr>
            <p:cNvPr id="8439" name="Google Shape;8439;p67"/>
            <p:cNvSpPr/>
            <p:nvPr/>
          </p:nvSpPr>
          <p:spPr>
            <a:xfrm>
              <a:off x="3487738" y="1266825"/>
              <a:ext cx="1982787" cy="790575"/>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Noto Sans Symbols"/>
                <a:buNone/>
              </a:pPr>
              <a:r>
                <a:rPr lang="en-US" sz="2400">
                  <a:solidFill>
                    <a:schemeClr val="lt1"/>
                  </a:solidFill>
                  <a:latin typeface="Arial"/>
                  <a:ea typeface="Arial"/>
                  <a:cs typeface="Arial"/>
                  <a:sym typeface="Arial"/>
                </a:rPr>
                <a:t>Tier 1 ISP</a:t>
              </a:r>
              <a:endParaRPr sz="2400">
                <a:solidFill>
                  <a:schemeClr val="dk1"/>
                </a:solidFill>
                <a:latin typeface="Arial"/>
                <a:ea typeface="Arial"/>
                <a:cs typeface="Arial"/>
                <a:sym typeface="Arial"/>
              </a:endParaRPr>
            </a:p>
          </p:txBody>
        </p:sp>
        <p:sp>
          <p:nvSpPr>
            <p:cNvPr id="8420" name="Google Shape;8420;p67"/>
            <p:cNvSpPr/>
            <p:nvPr/>
          </p:nvSpPr>
          <p:spPr>
            <a:xfrm>
              <a:off x="5921375" y="1266825"/>
              <a:ext cx="2108200" cy="838200"/>
            </a:xfrm>
            <a:prstGeom prst="ellipse">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Noto Sans Symbols"/>
                <a:buNone/>
              </a:pPr>
              <a:r>
                <a:rPr lang="en-US" sz="2400">
                  <a:solidFill>
                    <a:schemeClr val="lt1"/>
                  </a:solidFill>
                  <a:latin typeface="Arial"/>
                  <a:ea typeface="Arial"/>
                  <a:cs typeface="Arial"/>
                  <a:sym typeface="Arial"/>
                </a:rPr>
                <a:t>Google</a:t>
              </a:r>
              <a:endParaRPr sz="2400">
                <a:solidFill>
                  <a:schemeClr val="dk1"/>
                </a:solidFill>
                <a:latin typeface="Arial"/>
                <a:ea typeface="Arial"/>
                <a:cs typeface="Arial"/>
                <a:sym typeface="Arial"/>
              </a:endParaRPr>
            </a:p>
          </p:txBody>
        </p:sp>
        <p:sp>
          <p:nvSpPr>
            <p:cNvPr id="8407" name="Google Shape;8407;p67"/>
            <p:cNvSpPr/>
            <p:nvPr/>
          </p:nvSpPr>
          <p:spPr>
            <a:xfrm>
              <a:off x="2514600" y="3095625"/>
              <a:ext cx="1982788" cy="790575"/>
            </a:xfrm>
            <a:prstGeom prst="ellipse">
              <a:avLst/>
            </a:prstGeom>
            <a:solidFill>
              <a:schemeClr val="hlink"/>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08080"/>
                </a:buClr>
                <a:buSzPts val="2400"/>
                <a:buFont typeface="Noto Sans Symbols"/>
                <a:buNone/>
              </a:pPr>
              <a:r>
                <a:rPr lang="en-US" sz="2400">
                  <a:solidFill>
                    <a:srgbClr val="808080"/>
                  </a:solidFill>
                  <a:latin typeface="Arial"/>
                  <a:ea typeface="Arial"/>
                  <a:cs typeface="Arial"/>
                  <a:sym typeface="Arial"/>
                </a:rPr>
                <a:t>Regional ISP</a:t>
              </a:r>
              <a:endParaRPr/>
            </a:p>
          </p:txBody>
        </p:sp>
        <p:sp>
          <p:nvSpPr>
            <p:cNvPr id="8415" name="Google Shape;8415;p67"/>
            <p:cNvSpPr/>
            <p:nvPr/>
          </p:nvSpPr>
          <p:spPr>
            <a:xfrm>
              <a:off x="5029200" y="3095625"/>
              <a:ext cx="1982788" cy="790575"/>
            </a:xfrm>
            <a:prstGeom prst="ellipse">
              <a:avLst/>
            </a:prstGeom>
            <a:solidFill>
              <a:schemeClr val="hlink"/>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08080"/>
                </a:buClr>
                <a:buSzPts val="2400"/>
                <a:buFont typeface="Noto Sans Symbols"/>
                <a:buNone/>
              </a:pPr>
              <a:r>
                <a:rPr lang="en-US" sz="2400">
                  <a:solidFill>
                    <a:srgbClr val="808080"/>
                  </a:solidFill>
                  <a:latin typeface="Arial"/>
                  <a:ea typeface="Arial"/>
                  <a:cs typeface="Arial"/>
                  <a:sym typeface="Arial"/>
                </a:rPr>
                <a:t>Regional ISP</a:t>
              </a:r>
              <a:endParaRPr/>
            </a:p>
          </p:txBody>
        </p:sp>
        <p:sp>
          <p:nvSpPr>
            <p:cNvPr id="8440" name="Google Shape;8440;p67"/>
            <p:cNvSpPr/>
            <p:nvPr/>
          </p:nvSpPr>
          <p:spPr>
            <a:xfrm>
              <a:off x="2027238" y="4391025"/>
              <a:ext cx="844550" cy="631825"/>
            </a:xfrm>
            <a:prstGeom prst="ellipse">
              <a:avLst/>
            </a:prstGeom>
            <a:solidFill>
              <a:srgbClr val="00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ISP</a:t>
              </a:r>
              <a:endParaRPr/>
            </a:p>
          </p:txBody>
        </p:sp>
        <p:sp>
          <p:nvSpPr>
            <p:cNvPr id="8405" name="Google Shape;8405;p67"/>
            <p:cNvSpPr/>
            <p:nvPr/>
          </p:nvSpPr>
          <p:spPr>
            <a:xfrm>
              <a:off x="1054100" y="4391025"/>
              <a:ext cx="844550" cy="631825"/>
            </a:xfrm>
            <a:prstGeom prst="ellipse">
              <a:avLst/>
            </a:prstGeom>
            <a:solidFill>
              <a:srgbClr val="00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ISP</a:t>
              </a:r>
              <a:endParaRPr/>
            </a:p>
          </p:txBody>
        </p:sp>
        <p:sp>
          <p:nvSpPr>
            <p:cNvPr id="8441" name="Google Shape;8441;p67"/>
            <p:cNvSpPr/>
            <p:nvPr/>
          </p:nvSpPr>
          <p:spPr>
            <a:xfrm>
              <a:off x="5921375" y="4391025"/>
              <a:ext cx="844550" cy="631825"/>
            </a:xfrm>
            <a:prstGeom prst="ellipse">
              <a:avLst/>
            </a:prstGeom>
            <a:solidFill>
              <a:srgbClr val="00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ISP</a:t>
              </a:r>
              <a:endParaRPr/>
            </a:p>
          </p:txBody>
        </p:sp>
        <p:sp>
          <p:nvSpPr>
            <p:cNvPr id="8442" name="Google Shape;8442;p67"/>
            <p:cNvSpPr/>
            <p:nvPr/>
          </p:nvSpPr>
          <p:spPr>
            <a:xfrm>
              <a:off x="4946650" y="4391025"/>
              <a:ext cx="846138" cy="631825"/>
            </a:xfrm>
            <a:prstGeom prst="ellipse">
              <a:avLst/>
            </a:prstGeom>
            <a:solidFill>
              <a:srgbClr val="00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ISP</a:t>
              </a:r>
              <a:endParaRPr/>
            </a:p>
          </p:txBody>
        </p:sp>
        <p:sp>
          <p:nvSpPr>
            <p:cNvPr id="8413" name="Google Shape;8413;p67"/>
            <p:cNvSpPr/>
            <p:nvPr/>
          </p:nvSpPr>
          <p:spPr>
            <a:xfrm>
              <a:off x="3973513" y="4391025"/>
              <a:ext cx="846137" cy="631825"/>
            </a:xfrm>
            <a:prstGeom prst="ellipse">
              <a:avLst/>
            </a:prstGeom>
            <a:solidFill>
              <a:srgbClr val="00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ISP</a:t>
              </a:r>
              <a:endParaRPr/>
            </a:p>
          </p:txBody>
        </p:sp>
        <p:sp>
          <p:nvSpPr>
            <p:cNvPr id="8443" name="Google Shape;8443;p67"/>
            <p:cNvSpPr/>
            <p:nvPr/>
          </p:nvSpPr>
          <p:spPr>
            <a:xfrm>
              <a:off x="3000375" y="4391025"/>
              <a:ext cx="844550" cy="631825"/>
            </a:xfrm>
            <a:prstGeom prst="ellipse">
              <a:avLst/>
            </a:prstGeom>
            <a:solidFill>
              <a:srgbClr val="00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ISP</a:t>
              </a:r>
              <a:endParaRPr/>
            </a:p>
          </p:txBody>
        </p:sp>
        <p:sp>
          <p:nvSpPr>
            <p:cNvPr id="8421" name="Google Shape;8421;p67"/>
            <p:cNvSpPr/>
            <p:nvPr/>
          </p:nvSpPr>
          <p:spPr>
            <a:xfrm>
              <a:off x="6894513" y="4391025"/>
              <a:ext cx="844550" cy="631825"/>
            </a:xfrm>
            <a:prstGeom prst="ellipse">
              <a:avLst/>
            </a:prstGeom>
            <a:solidFill>
              <a:srgbClr val="00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ISP</a:t>
              </a:r>
              <a:endParaRPr/>
            </a:p>
          </p:txBody>
        </p:sp>
        <p:sp>
          <p:nvSpPr>
            <p:cNvPr id="8444" name="Google Shape;8444;p67"/>
            <p:cNvSpPr/>
            <p:nvPr/>
          </p:nvSpPr>
          <p:spPr>
            <a:xfrm>
              <a:off x="7867650" y="4391025"/>
              <a:ext cx="844550" cy="631825"/>
            </a:xfrm>
            <a:prstGeom prst="ellipse">
              <a:avLst/>
            </a:prstGeom>
            <a:solidFill>
              <a:srgbClr val="00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access</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ISP</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449"/>
        <p:cNvGrpSpPr/>
        <p:nvPr/>
      </p:nvGrpSpPr>
      <p:grpSpPr>
        <a:xfrm>
          <a:off x="0" y="0"/>
          <a:ext cx="0" cy="0"/>
          <a:chOff x="0" y="0"/>
          <a:chExt cx="0" cy="0"/>
        </a:xfrm>
      </p:grpSpPr>
      <p:sp>
        <p:nvSpPr>
          <p:cNvPr id="8450" name="Google Shape;8450;p68"/>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8451" name="Google Shape;8451;p68" descr="underline_base"/>
          <p:cNvPicPr preferRelativeResize="0"/>
          <p:nvPr/>
        </p:nvPicPr>
        <p:blipFill rotWithShape="1">
          <a:blip r:embed="rId3">
            <a:alphaModFix/>
          </a:blip>
          <a:srcRect/>
          <a:stretch/>
        </p:blipFill>
        <p:spPr>
          <a:xfrm>
            <a:off x="325438" y="914400"/>
            <a:ext cx="5027612" cy="173038"/>
          </a:xfrm>
          <a:prstGeom prst="rect">
            <a:avLst/>
          </a:prstGeom>
          <a:noFill/>
          <a:ln>
            <a:noFill/>
          </a:ln>
        </p:spPr>
      </p:pic>
      <p:pic>
        <p:nvPicPr>
          <p:cNvPr id="8452" name="Google Shape;8452;p68"/>
          <p:cNvPicPr preferRelativeResize="0"/>
          <p:nvPr/>
        </p:nvPicPr>
        <p:blipFill rotWithShape="1">
          <a:blip r:embed="rId4">
            <a:alphaModFix/>
          </a:blip>
          <a:srcRect/>
          <a:stretch/>
        </p:blipFill>
        <p:spPr>
          <a:xfrm>
            <a:off x="600075" y="1452563"/>
            <a:ext cx="8385175" cy="4765675"/>
          </a:xfrm>
          <a:prstGeom prst="rect">
            <a:avLst/>
          </a:prstGeom>
          <a:noFill/>
          <a:ln>
            <a:noFill/>
          </a:ln>
        </p:spPr>
      </p:pic>
      <p:sp>
        <p:nvSpPr>
          <p:cNvPr id="8453" name="Google Shape;8453;p68"/>
          <p:cNvSpPr txBox="1">
            <a:spLocks noGrp="1"/>
          </p:cNvSpPr>
          <p:nvPr>
            <p:ph type="title" idx="4294967295"/>
          </p:nvPr>
        </p:nvSpPr>
        <p:spPr>
          <a:xfrm>
            <a:off x="233363" y="1143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Tier-1 ISP: e.g., Sprint</a:t>
            </a:r>
            <a:endParaRPr/>
          </a:p>
        </p:txBody>
      </p:sp>
      <p:sp>
        <p:nvSpPr>
          <p:cNvPr id="8454" name="Google Shape;8454;p6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68</a:t>
            </a:fld>
            <a:endParaRPr sz="1200">
              <a:solidFill>
                <a:schemeClr val="dk1"/>
              </a:solidFill>
              <a:latin typeface="Tahoma"/>
              <a:ea typeface="Tahoma"/>
              <a:cs typeface="Tahoma"/>
              <a:sym typeface="Tahoma"/>
            </a:endParaRPr>
          </a:p>
        </p:txBody>
      </p:sp>
      <p:grpSp>
        <p:nvGrpSpPr>
          <p:cNvPr id="8455" name="Google Shape;8455;p68"/>
          <p:cNvGrpSpPr/>
          <p:nvPr/>
        </p:nvGrpSpPr>
        <p:grpSpPr>
          <a:xfrm>
            <a:off x="1371600" y="1725613"/>
            <a:ext cx="3863975" cy="3017837"/>
            <a:chOff x="1371600" y="1725614"/>
            <a:chExt cx="3863976" cy="3017838"/>
          </a:xfrm>
        </p:grpSpPr>
        <p:grpSp>
          <p:nvGrpSpPr>
            <p:cNvPr id="8456" name="Google Shape;8456;p68"/>
            <p:cNvGrpSpPr/>
            <p:nvPr/>
          </p:nvGrpSpPr>
          <p:grpSpPr>
            <a:xfrm>
              <a:off x="1371600" y="1725614"/>
              <a:ext cx="3863976" cy="3017838"/>
              <a:chOff x="864" y="1087"/>
              <a:chExt cx="2434" cy="1901"/>
            </a:xfrm>
          </p:grpSpPr>
          <p:sp>
            <p:nvSpPr>
              <p:cNvPr id="8457" name="Google Shape;8457;p68"/>
              <p:cNvSpPr/>
              <p:nvPr/>
            </p:nvSpPr>
            <p:spPr>
              <a:xfrm>
                <a:off x="1307" y="1103"/>
                <a:ext cx="1560" cy="1885"/>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cxnSp>
            <p:nvCxnSpPr>
              <p:cNvPr id="8458" name="Google Shape;8458;p68"/>
              <p:cNvCxnSpPr/>
              <p:nvPr/>
            </p:nvCxnSpPr>
            <p:spPr>
              <a:xfrm rot="10800000">
                <a:off x="1408" y="1945"/>
                <a:ext cx="282" cy="0"/>
              </a:xfrm>
              <a:prstGeom prst="straightConnector1">
                <a:avLst/>
              </a:prstGeom>
              <a:noFill/>
              <a:ln w="12700" cap="flat" cmpd="sng">
                <a:solidFill>
                  <a:schemeClr val="dk1"/>
                </a:solidFill>
                <a:prstDash val="solid"/>
                <a:round/>
                <a:headEnd type="none" w="med" len="med"/>
                <a:tailEnd type="none" w="med" len="med"/>
              </a:ln>
            </p:spPr>
          </p:cxnSp>
          <p:cxnSp>
            <p:nvCxnSpPr>
              <p:cNvPr id="8459" name="Google Shape;8459;p68"/>
              <p:cNvCxnSpPr/>
              <p:nvPr/>
            </p:nvCxnSpPr>
            <p:spPr>
              <a:xfrm rot="10800000">
                <a:off x="1408" y="2028"/>
                <a:ext cx="282" cy="0"/>
              </a:xfrm>
              <a:prstGeom prst="straightConnector1">
                <a:avLst/>
              </a:prstGeom>
              <a:noFill/>
              <a:ln w="12700" cap="flat" cmpd="sng">
                <a:solidFill>
                  <a:schemeClr val="dk1"/>
                </a:solidFill>
                <a:prstDash val="solid"/>
                <a:round/>
                <a:headEnd type="none" w="med" len="med"/>
                <a:tailEnd type="none" w="med" len="med"/>
              </a:ln>
            </p:spPr>
          </p:cxnSp>
          <p:sp>
            <p:nvSpPr>
              <p:cNvPr id="8460" name="Google Shape;8460;p68"/>
              <p:cNvSpPr txBox="1"/>
              <p:nvPr/>
            </p:nvSpPr>
            <p:spPr>
              <a:xfrm flipH="1">
                <a:off x="1336" y="1789"/>
                <a:ext cx="229" cy="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Times New Roman"/>
                    <a:ea typeface="Times New Roman"/>
                    <a:cs typeface="Times New Roman"/>
                    <a:sym typeface="Times New Roman"/>
                  </a:rPr>
                  <a:t>…</a:t>
                </a:r>
                <a:endParaRPr/>
              </a:p>
            </p:txBody>
          </p:sp>
          <p:grpSp>
            <p:nvGrpSpPr>
              <p:cNvPr id="8461" name="Google Shape;8461;p68"/>
              <p:cNvGrpSpPr/>
              <p:nvPr/>
            </p:nvGrpSpPr>
            <p:grpSpPr>
              <a:xfrm flipH="1">
                <a:off x="1617" y="2063"/>
                <a:ext cx="775" cy="284"/>
                <a:chOff x="2927" y="2500"/>
                <a:chExt cx="949" cy="332"/>
              </a:xfrm>
            </p:grpSpPr>
            <p:cxnSp>
              <p:nvCxnSpPr>
                <p:cNvPr id="8462" name="Google Shape;8462;p68"/>
                <p:cNvCxnSpPr/>
                <p:nvPr/>
              </p:nvCxnSpPr>
              <p:spPr>
                <a:xfrm flipH="1">
                  <a:off x="2927" y="2515"/>
                  <a:ext cx="236" cy="311"/>
                </a:xfrm>
                <a:prstGeom prst="straightConnector1">
                  <a:avLst/>
                </a:prstGeom>
                <a:noFill/>
                <a:ln w="12700" cap="flat" cmpd="sng">
                  <a:solidFill>
                    <a:srgbClr val="000000"/>
                  </a:solidFill>
                  <a:prstDash val="solid"/>
                  <a:round/>
                  <a:headEnd type="none" w="med" len="med"/>
                  <a:tailEnd type="none" w="med" len="med"/>
                </a:ln>
              </p:spPr>
            </p:cxnSp>
            <p:cxnSp>
              <p:nvCxnSpPr>
                <p:cNvPr id="8463" name="Google Shape;8463;p68"/>
                <p:cNvCxnSpPr/>
                <p:nvPr/>
              </p:nvCxnSpPr>
              <p:spPr>
                <a:xfrm>
                  <a:off x="3209" y="2500"/>
                  <a:ext cx="201" cy="332"/>
                </a:xfrm>
                <a:prstGeom prst="straightConnector1">
                  <a:avLst/>
                </a:prstGeom>
                <a:noFill/>
                <a:ln w="12700" cap="flat" cmpd="sng">
                  <a:solidFill>
                    <a:srgbClr val="000000"/>
                  </a:solidFill>
                  <a:prstDash val="solid"/>
                  <a:round/>
                  <a:headEnd type="none" w="med" len="med"/>
                  <a:tailEnd type="none" w="med" len="med"/>
                </a:ln>
              </p:spPr>
            </p:cxnSp>
            <p:cxnSp>
              <p:nvCxnSpPr>
                <p:cNvPr id="8464" name="Google Shape;8464;p68"/>
                <p:cNvCxnSpPr/>
                <p:nvPr/>
              </p:nvCxnSpPr>
              <p:spPr>
                <a:xfrm>
                  <a:off x="3315" y="2500"/>
                  <a:ext cx="561" cy="324"/>
                </a:xfrm>
                <a:prstGeom prst="straightConnector1">
                  <a:avLst/>
                </a:prstGeom>
                <a:noFill/>
                <a:ln w="12700" cap="flat" cmpd="sng">
                  <a:solidFill>
                    <a:srgbClr val="000000"/>
                  </a:solidFill>
                  <a:prstDash val="solid"/>
                  <a:round/>
                  <a:headEnd type="none" w="med" len="med"/>
                  <a:tailEnd type="none" w="med" len="med"/>
                </a:ln>
              </p:spPr>
            </p:cxnSp>
          </p:grpSp>
          <p:cxnSp>
            <p:nvCxnSpPr>
              <p:cNvPr id="8465" name="Google Shape;8465;p68"/>
              <p:cNvCxnSpPr/>
              <p:nvPr/>
            </p:nvCxnSpPr>
            <p:spPr>
              <a:xfrm rot="10800000">
                <a:off x="1819" y="1533"/>
                <a:ext cx="0" cy="356"/>
              </a:xfrm>
              <a:prstGeom prst="straightConnector1">
                <a:avLst/>
              </a:prstGeom>
              <a:noFill/>
              <a:ln w="12700" cap="flat" cmpd="sng">
                <a:solidFill>
                  <a:srgbClr val="000000"/>
                </a:solidFill>
                <a:prstDash val="solid"/>
                <a:round/>
                <a:headEnd type="none" w="med" len="med"/>
                <a:tailEnd type="none" w="med" len="med"/>
              </a:ln>
            </p:spPr>
          </p:cxnSp>
          <p:cxnSp>
            <p:nvCxnSpPr>
              <p:cNvPr id="8466" name="Google Shape;8466;p68"/>
              <p:cNvCxnSpPr/>
              <p:nvPr/>
            </p:nvCxnSpPr>
            <p:spPr>
              <a:xfrm flipH="1">
                <a:off x="1587" y="2081"/>
                <a:ext cx="193" cy="266"/>
              </a:xfrm>
              <a:prstGeom prst="straightConnector1">
                <a:avLst/>
              </a:prstGeom>
              <a:noFill/>
              <a:ln w="12700" cap="flat" cmpd="sng">
                <a:solidFill>
                  <a:srgbClr val="000000"/>
                </a:solidFill>
                <a:prstDash val="solid"/>
                <a:round/>
                <a:headEnd type="none" w="med" len="med"/>
                <a:tailEnd type="none" w="med" len="med"/>
              </a:ln>
            </p:spPr>
          </p:cxnSp>
          <p:cxnSp>
            <p:nvCxnSpPr>
              <p:cNvPr id="8467" name="Google Shape;8467;p68"/>
              <p:cNvCxnSpPr/>
              <p:nvPr/>
            </p:nvCxnSpPr>
            <p:spPr>
              <a:xfrm>
                <a:off x="1818" y="2068"/>
                <a:ext cx="164" cy="284"/>
              </a:xfrm>
              <a:prstGeom prst="straightConnector1">
                <a:avLst/>
              </a:prstGeom>
              <a:noFill/>
              <a:ln w="12700" cap="flat" cmpd="sng">
                <a:solidFill>
                  <a:srgbClr val="000000"/>
                </a:solidFill>
                <a:prstDash val="solid"/>
                <a:round/>
                <a:headEnd type="none" w="med" len="med"/>
                <a:tailEnd type="none" w="med" len="med"/>
              </a:ln>
            </p:spPr>
          </p:cxnSp>
          <p:cxnSp>
            <p:nvCxnSpPr>
              <p:cNvPr id="8468" name="Google Shape;8468;p68"/>
              <p:cNvCxnSpPr/>
              <p:nvPr/>
            </p:nvCxnSpPr>
            <p:spPr>
              <a:xfrm>
                <a:off x="1904" y="2068"/>
                <a:ext cx="459" cy="277"/>
              </a:xfrm>
              <a:prstGeom prst="straightConnector1">
                <a:avLst/>
              </a:prstGeom>
              <a:noFill/>
              <a:ln w="12700" cap="flat" cmpd="sng">
                <a:solidFill>
                  <a:srgbClr val="000000"/>
                </a:solidFill>
                <a:prstDash val="solid"/>
                <a:round/>
                <a:headEnd type="none" w="med" len="med"/>
                <a:tailEnd type="none" w="med" len="med"/>
              </a:ln>
            </p:spPr>
          </p:cxnSp>
          <p:sp>
            <p:nvSpPr>
              <p:cNvPr id="8469" name="Google Shape;8469;p68"/>
              <p:cNvSpPr txBox="1"/>
              <p:nvPr/>
            </p:nvSpPr>
            <p:spPr>
              <a:xfrm>
                <a:off x="1583" y="2691"/>
                <a:ext cx="1142"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to/from customers</a:t>
                </a:r>
                <a:endParaRPr/>
              </a:p>
            </p:txBody>
          </p:sp>
          <p:sp>
            <p:nvSpPr>
              <p:cNvPr id="8470" name="Google Shape;8470;p68"/>
              <p:cNvSpPr txBox="1"/>
              <p:nvPr/>
            </p:nvSpPr>
            <p:spPr>
              <a:xfrm>
                <a:off x="2262" y="1699"/>
                <a:ext cx="541"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peering</a:t>
                </a:r>
                <a:endParaRPr/>
              </a:p>
            </p:txBody>
          </p:sp>
          <p:sp>
            <p:nvSpPr>
              <p:cNvPr id="8471" name="Google Shape;8471;p68"/>
              <p:cNvSpPr txBox="1"/>
              <p:nvPr/>
            </p:nvSpPr>
            <p:spPr>
              <a:xfrm>
                <a:off x="1636" y="1367"/>
                <a:ext cx="114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to/from backbone</a:t>
                </a:r>
                <a:endParaRPr/>
              </a:p>
            </p:txBody>
          </p:sp>
          <p:sp>
            <p:nvSpPr>
              <p:cNvPr id="8472" name="Google Shape;8472;p68"/>
              <p:cNvSpPr/>
              <p:nvPr/>
            </p:nvSpPr>
            <p:spPr>
              <a:xfrm>
                <a:off x="1355" y="1139"/>
                <a:ext cx="1447" cy="1774"/>
              </a:xfrm>
              <a:prstGeom prst="rect">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cxnSp>
            <p:nvCxnSpPr>
              <p:cNvPr id="8473" name="Google Shape;8473;p68"/>
              <p:cNvCxnSpPr/>
              <p:nvPr/>
            </p:nvCxnSpPr>
            <p:spPr>
              <a:xfrm rot="10800000">
                <a:off x="2226" y="1559"/>
                <a:ext cx="0" cy="355"/>
              </a:xfrm>
              <a:prstGeom prst="straightConnector1">
                <a:avLst/>
              </a:prstGeom>
              <a:noFill/>
              <a:ln w="12700" cap="flat" cmpd="sng">
                <a:solidFill>
                  <a:srgbClr val="000000"/>
                </a:solidFill>
                <a:prstDash val="solid"/>
                <a:round/>
                <a:headEnd type="none" w="med" len="med"/>
                <a:tailEnd type="none" w="med" len="med"/>
              </a:ln>
            </p:spPr>
          </p:cxnSp>
          <p:cxnSp>
            <p:nvCxnSpPr>
              <p:cNvPr id="8474" name="Google Shape;8474;p68"/>
              <p:cNvCxnSpPr/>
              <p:nvPr/>
            </p:nvCxnSpPr>
            <p:spPr>
              <a:xfrm>
                <a:off x="2360" y="1948"/>
                <a:ext cx="360" cy="0"/>
              </a:xfrm>
              <a:prstGeom prst="straightConnector1">
                <a:avLst/>
              </a:prstGeom>
              <a:noFill/>
              <a:ln w="12700" cap="flat" cmpd="sng">
                <a:solidFill>
                  <a:schemeClr val="dk1"/>
                </a:solidFill>
                <a:prstDash val="solid"/>
                <a:round/>
                <a:headEnd type="none" w="med" len="med"/>
                <a:tailEnd type="none" w="med" len="med"/>
              </a:ln>
            </p:spPr>
          </p:cxnSp>
          <p:cxnSp>
            <p:nvCxnSpPr>
              <p:cNvPr id="8475" name="Google Shape;8475;p68"/>
              <p:cNvCxnSpPr/>
              <p:nvPr/>
            </p:nvCxnSpPr>
            <p:spPr>
              <a:xfrm>
                <a:off x="2360" y="2030"/>
                <a:ext cx="360" cy="0"/>
              </a:xfrm>
              <a:prstGeom prst="straightConnector1">
                <a:avLst/>
              </a:prstGeom>
              <a:noFill/>
              <a:ln w="12700" cap="flat" cmpd="sng">
                <a:solidFill>
                  <a:schemeClr val="dk1"/>
                </a:solidFill>
                <a:prstDash val="solid"/>
                <a:round/>
                <a:headEnd type="none" w="med" len="med"/>
                <a:tailEnd type="none" w="med" len="med"/>
              </a:ln>
            </p:spPr>
          </p:cxnSp>
          <p:sp>
            <p:nvSpPr>
              <p:cNvPr id="8476" name="Google Shape;8476;p68"/>
              <p:cNvSpPr txBox="1"/>
              <p:nvPr/>
            </p:nvSpPr>
            <p:spPr>
              <a:xfrm>
                <a:off x="2410" y="1790"/>
                <a:ext cx="290"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Times New Roman"/>
                    <a:ea typeface="Times New Roman"/>
                    <a:cs typeface="Times New Roman"/>
                    <a:sym typeface="Times New Roman"/>
                  </a:rPr>
                  <a:t>…</a:t>
                </a:r>
                <a:endParaRPr/>
              </a:p>
            </p:txBody>
          </p:sp>
          <p:grpSp>
            <p:nvGrpSpPr>
              <p:cNvPr id="8477" name="Google Shape;8477;p68"/>
              <p:cNvGrpSpPr/>
              <p:nvPr/>
            </p:nvGrpSpPr>
            <p:grpSpPr>
              <a:xfrm>
                <a:off x="2376" y="2519"/>
                <a:ext cx="83" cy="167"/>
                <a:chOff x="4467" y="2746"/>
                <a:chExt cx="96" cy="345"/>
              </a:xfrm>
            </p:grpSpPr>
            <p:cxnSp>
              <p:nvCxnSpPr>
                <p:cNvPr id="8478" name="Google Shape;8478;p68"/>
                <p:cNvCxnSpPr/>
                <p:nvPr/>
              </p:nvCxnSpPr>
              <p:spPr>
                <a:xfrm rot="5400000">
                  <a:off x="4294" y="2918"/>
                  <a:ext cx="345" cy="0"/>
                </a:xfrm>
                <a:prstGeom prst="straightConnector1">
                  <a:avLst/>
                </a:prstGeom>
                <a:noFill/>
                <a:ln w="12700" cap="flat" cmpd="sng">
                  <a:solidFill>
                    <a:schemeClr val="dk1"/>
                  </a:solidFill>
                  <a:prstDash val="solid"/>
                  <a:round/>
                  <a:headEnd type="none" w="med" len="med"/>
                  <a:tailEnd type="none" w="med" len="med"/>
                </a:ln>
              </p:spPr>
            </p:cxnSp>
            <p:cxnSp>
              <p:nvCxnSpPr>
                <p:cNvPr id="8479" name="Google Shape;8479;p68"/>
                <p:cNvCxnSpPr/>
                <p:nvPr/>
              </p:nvCxnSpPr>
              <p:spPr>
                <a:xfrm rot="5400000">
                  <a:off x="4390" y="2918"/>
                  <a:ext cx="345" cy="0"/>
                </a:xfrm>
                <a:prstGeom prst="straightConnector1">
                  <a:avLst/>
                </a:prstGeom>
                <a:noFill/>
                <a:ln w="12700" cap="flat" cmpd="sng">
                  <a:solidFill>
                    <a:schemeClr val="dk1"/>
                  </a:solidFill>
                  <a:prstDash val="solid"/>
                  <a:round/>
                  <a:headEnd type="none" w="med" len="med"/>
                  <a:tailEnd type="none" w="med" len="med"/>
                </a:ln>
              </p:spPr>
            </p:cxnSp>
          </p:grpSp>
          <p:sp>
            <p:nvSpPr>
              <p:cNvPr id="8480" name="Google Shape;8480;p68"/>
              <p:cNvSpPr txBox="1"/>
              <p:nvPr/>
            </p:nvSpPr>
            <p:spPr>
              <a:xfrm rot="-5400000" flipH="1">
                <a:off x="2242" y="2497"/>
                <a:ext cx="238" cy="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Times New Roman"/>
                    <a:ea typeface="Times New Roman"/>
                    <a:cs typeface="Times New Roman"/>
                    <a:sym typeface="Times New Roman"/>
                  </a:rPr>
                  <a:t>…</a:t>
                </a:r>
                <a:endParaRPr/>
              </a:p>
            </p:txBody>
          </p:sp>
          <p:grpSp>
            <p:nvGrpSpPr>
              <p:cNvPr id="8481" name="Google Shape;8481;p68"/>
              <p:cNvGrpSpPr/>
              <p:nvPr/>
            </p:nvGrpSpPr>
            <p:grpSpPr>
              <a:xfrm>
                <a:off x="1977" y="2528"/>
                <a:ext cx="84" cy="167"/>
                <a:chOff x="4467" y="2746"/>
                <a:chExt cx="96" cy="345"/>
              </a:xfrm>
            </p:grpSpPr>
            <p:cxnSp>
              <p:nvCxnSpPr>
                <p:cNvPr id="8482" name="Google Shape;8482;p68"/>
                <p:cNvCxnSpPr/>
                <p:nvPr/>
              </p:nvCxnSpPr>
              <p:spPr>
                <a:xfrm rot="5400000">
                  <a:off x="4294" y="2918"/>
                  <a:ext cx="345" cy="0"/>
                </a:xfrm>
                <a:prstGeom prst="straightConnector1">
                  <a:avLst/>
                </a:prstGeom>
                <a:noFill/>
                <a:ln w="12700" cap="flat" cmpd="sng">
                  <a:solidFill>
                    <a:schemeClr val="dk1"/>
                  </a:solidFill>
                  <a:prstDash val="solid"/>
                  <a:round/>
                  <a:headEnd type="none" w="med" len="med"/>
                  <a:tailEnd type="none" w="med" len="med"/>
                </a:ln>
              </p:spPr>
            </p:cxnSp>
            <p:cxnSp>
              <p:nvCxnSpPr>
                <p:cNvPr id="8483" name="Google Shape;8483;p68"/>
                <p:cNvCxnSpPr/>
                <p:nvPr/>
              </p:nvCxnSpPr>
              <p:spPr>
                <a:xfrm rot="5400000">
                  <a:off x="4390" y="2918"/>
                  <a:ext cx="345" cy="0"/>
                </a:xfrm>
                <a:prstGeom prst="straightConnector1">
                  <a:avLst/>
                </a:prstGeom>
                <a:noFill/>
                <a:ln w="12700" cap="flat" cmpd="sng">
                  <a:solidFill>
                    <a:schemeClr val="dk1"/>
                  </a:solidFill>
                  <a:prstDash val="solid"/>
                  <a:round/>
                  <a:headEnd type="none" w="med" len="med"/>
                  <a:tailEnd type="none" w="med" len="med"/>
                </a:ln>
              </p:spPr>
            </p:cxnSp>
          </p:grpSp>
          <p:sp>
            <p:nvSpPr>
              <p:cNvPr id="8484" name="Google Shape;8484;p68"/>
              <p:cNvSpPr txBox="1"/>
              <p:nvPr/>
            </p:nvSpPr>
            <p:spPr>
              <a:xfrm rot="-5400000" flipH="1">
                <a:off x="1837" y="2491"/>
                <a:ext cx="239"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Times New Roman"/>
                    <a:ea typeface="Times New Roman"/>
                    <a:cs typeface="Times New Roman"/>
                    <a:sym typeface="Times New Roman"/>
                  </a:rPr>
                  <a:t>…</a:t>
                </a:r>
                <a:endParaRPr/>
              </a:p>
            </p:txBody>
          </p:sp>
          <p:grpSp>
            <p:nvGrpSpPr>
              <p:cNvPr id="8485" name="Google Shape;8485;p68"/>
              <p:cNvGrpSpPr/>
              <p:nvPr/>
            </p:nvGrpSpPr>
            <p:grpSpPr>
              <a:xfrm>
                <a:off x="1545" y="2526"/>
                <a:ext cx="92" cy="167"/>
                <a:chOff x="4467" y="2746"/>
                <a:chExt cx="96" cy="345"/>
              </a:xfrm>
            </p:grpSpPr>
            <p:cxnSp>
              <p:nvCxnSpPr>
                <p:cNvPr id="8486" name="Google Shape;8486;p68"/>
                <p:cNvCxnSpPr/>
                <p:nvPr/>
              </p:nvCxnSpPr>
              <p:spPr>
                <a:xfrm rot="5400000">
                  <a:off x="4294" y="2918"/>
                  <a:ext cx="345" cy="0"/>
                </a:xfrm>
                <a:prstGeom prst="straightConnector1">
                  <a:avLst/>
                </a:prstGeom>
                <a:noFill/>
                <a:ln w="12700" cap="flat" cmpd="sng">
                  <a:solidFill>
                    <a:schemeClr val="dk1"/>
                  </a:solidFill>
                  <a:prstDash val="solid"/>
                  <a:round/>
                  <a:headEnd type="none" w="med" len="med"/>
                  <a:tailEnd type="none" w="med" len="med"/>
                </a:ln>
              </p:spPr>
            </p:cxnSp>
            <p:cxnSp>
              <p:nvCxnSpPr>
                <p:cNvPr id="8487" name="Google Shape;8487;p68"/>
                <p:cNvCxnSpPr/>
                <p:nvPr/>
              </p:nvCxnSpPr>
              <p:spPr>
                <a:xfrm rot="5400000">
                  <a:off x="4390" y="2918"/>
                  <a:ext cx="345" cy="0"/>
                </a:xfrm>
                <a:prstGeom prst="straightConnector1">
                  <a:avLst/>
                </a:prstGeom>
                <a:noFill/>
                <a:ln w="12700" cap="flat" cmpd="sng">
                  <a:solidFill>
                    <a:schemeClr val="dk1"/>
                  </a:solidFill>
                  <a:prstDash val="solid"/>
                  <a:round/>
                  <a:headEnd type="none" w="med" len="med"/>
                  <a:tailEnd type="none" w="med" len="med"/>
                </a:ln>
              </p:spPr>
            </p:cxnSp>
          </p:grpSp>
          <p:sp>
            <p:nvSpPr>
              <p:cNvPr id="8488" name="Google Shape;8488;p68"/>
              <p:cNvSpPr txBox="1"/>
              <p:nvPr/>
            </p:nvSpPr>
            <p:spPr>
              <a:xfrm rot="-5400000" flipH="1">
                <a:off x="1407" y="2492"/>
                <a:ext cx="239"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Times New Roman"/>
                    <a:ea typeface="Times New Roman"/>
                    <a:cs typeface="Times New Roman"/>
                    <a:sym typeface="Times New Roman"/>
                  </a:rPr>
                  <a:t>…</a:t>
                </a:r>
                <a:endParaRPr/>
              </a:p>
            </p:txBody>
          </p:sp>
          <p:sp>
            <p:nvSpPr>
              <p:cNvPr id="8489" name="Google Shape;8489;p68"/>
              <p:cNvSpPr txBox="1"/>
              <p:nvPr/>
            </p:nvSpPr>
            <p:spPr>
              <a:xfrm>
                <a:off x="1437" y="1179"/>
                <a:ext cx="1282" cy="19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Noto Sans Symbols"/>
                  <a:buNone/>
                </a:pPr>
                <a:r>
                  <a:rPr lang="en-US" sz="1400">
                    <a:solidFill>
                      <a:srgbClr val="FF0000"/>
                    </a:solidFill>
                    <a:latin typeface="Arial"/>
                    <a:ea typeface="Arial"/>
                    <a:cs typeface="Arial"/>
                    <a:sym typeface="Arial"/>
                  </a:rPr>
                  <a:t>POP: point-of-presence</a:t>
                </a:r>
                <a:endParaRPr/>
              </a:p>
            </p:txBody>
          </p:sp>
          <p:cxnSp>
            <p:nvCxnSpPr>
              <p:cNvPr id="8490" name="Google Shape;8490;p68"/>
              <p:cNvCxnSpPr/>
              <p:nvPr/>
            </p:nvCxnSpPr>
            <p:spPr>
              <a:xfrm>
                <a:off x="3192" y="1948"/>
                <a:ext cx="0" cy="86"/>
              </a:xfrm>
              <a:prstGeom prst="straightConnector1">
                <a:avLst/>
              </a:prstGeom>
              <a:noFill/>
              <a:ln w="9525" cap="flat" cmpd="sng">
                <a:solidFill>
                  <a:srgbClr val="000000"/>
                </a:solidFill>
                <a:prstDash val="solid"/>
                <a:round/>
                <a:headEnd type="none" w="med" len="med"/>
                <a:tailEnd type="none" w="med" len="med"/>
              </a:ln>
            </p:spPr>
          </p:cxnSp>
          <p:cxnSp>
            <p:nvCxnSpPr>
              <p:cNvPr id="8491" name="Google Shape;8491;p68"/>
              <p:cNvCxnSpPr/>
              <p:nvPr/>
            </p:nvCxnSpPr>
            <p:spPr>
              <a:xfrm>
                <a:off x="3298" y="2402"/>
                <a:ext cx="0" cy="92"/>
              </a:xfrm>
              <a:prstGeom prst="straightConnector1">
                <a:avLst/>
              </a:prstGeom>
              <a:noFill/>
              <a:ln w="9525" cap="flat" cmpd="sng">
                <a:solidFill>
                  <a:srgbClr val="000000"/>
                </a:solidFill>
                <a:prstDash val="solid"/>
                <a:round/>
                <a:headEnd type="none" w="med" len="med"/>
                <a:tailEnd type="none" w="med" len="med"/>
              </a:ln>
            </p:spPr>
          </p:cxnSp>
          <p:sp>
            <p:nvSpPr>
              <p:cNvPr id="8492" name="Google Shape;8492;p68"/>
              <p:cNvSpPr/>
              <p:nvPr/>
            </p:nvSpPr>
            <p:spPr>
              <a:xfrm>
                <a:off x="864" y="1087"/>
                <a:ext cx="475" cy="1879"/>
              </a:xfrm>
              <a:custGeom>
                <a:avLst/>
                <a:gdLst/>
                <a:ahLst/>
                <a:cxnLst/>
                <a:rect l="l" t="t" r="r" b="b"/>
                <a:pathLst>
                  <a:path w="475" h="1879" extrusionOk="0">
                    <a:moveTo>
                      <a:pt x="0" y="1224"/>
                    </a:moveTo>
                    <a:lnTo>
                      <a:pt x="475" y="0"/>
                    </a:lnTo>
                    <a:lnTo>
                      <a:pt x="468" y="1879"/>
                    </a:lnTo>
                    <a:lnTo>
                      <a:pt x="0" y="1224"/>
                    </a:lnTo>
                    <a:close/>
                  </a:path>
                </a:pathLst>
              </a:custGeom>
              <a:gradFill>
                <a:gsLst>
                  <a:gs pos="0">
                    <a:srgbClr val="CC0000"/>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8493" name="Google Shape;8493;p68"/>
            <p:cNvGrpSpPr/>
            <p:nvPr/>
          </p:nvGrpSpPr>
          <p:grpSpPr>
            <a:xfrm>
              <a:off x="3570289" y="3686177"/>
              <a:ext cx="544512" cy="333375"/>
              <a:chOff x="1870583" y="1576838"/>
              <a:chExt cx="1128630" cy="437342"/>
            </a:xfrm>
          </p:grpSpPr>
          <p:sp>
            <p:nvSpPr>
              <p:cNvPr id="8494" name="Google Shape;8494;p68"/>
              <p:cNvSpPr/>
              <p:nvPr/>
            </p:nvSpPr>
            <p:spPr>
              <a:xfrm rot="10800000" flipH="1">
                <a:off x="1873872" y="1695546"/>
                <a:ext cx="1125341" cy="31863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495" name="Google Shape;8495;p68"/>
              <p:cNvSpPr/>
              <p:nvPr/>
            </p:nvSpPr>
            <p:spPr>
              <a:xfrm>
                <a:off x="1870583" y="1739279"/>
                <a:ext cx="1128630" cy="11662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496" name="Google Shape;8496;p68"/>
              <p:cNvSpPr/>
              <p:nvPr/>
            </p:nvSpPr>
            <p:spPr>
              <a:xfrm rot="10800000" flipH="1">
                <a:off x="1870583" y="1576838"/>
                <a:ext cx="1125341" cy="31863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497" name="Google Shape;8497;p68"/>
              <p:cNvSpPr/>
              <p:nvPr/>
            </p:nvSpPr>
            <p:spPr>
              <a:xfrm>
                <a:off x="2160144" y="1674720"/>
                <a:ext cx="546218" cy="16035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498" name="Google Shape;8498;p68"/>
              <p:cNvSpPr/>
              <p:nvPr/>
            </p:nvSpPr>
            <p:spPr>
              <a:xfrm>
                <a:off x="2100916" y="1633068"/>
                <a:ext cx="664675" cy="11245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99" name="Google Shape;8499;p68"/>
              <p:cNvSpPr/>
              <p:nvPr/>
            </p:nvSpPr>
            <p:spPr>
              <a:xfrm>
                <a:off x="2535258" y="1728867"/>
                <a:ext cx="246784" cy="95799"/>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00" name="Google Shape;8500;p68"/>
              <p:cNvSpPr/>
              <p:nvPr/>
            </p:nvSpPr>
            <p:spPr>
              <a:xfrm>
                <a:off x="2087754" y="1730949"/>
                <a:ext cx="243495" cy="9579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501" name="Google Shape;8501;p68"/>
              <p:cNvCxnSpPr>
                <a:endCxn id="8496" idx="2"/>
              </p:cNvCxnSpPr>
              <p:nvPr/>
            </p:nvCxnSpPr>
            <p:spPr>
              <a:xfrm rot="10800000">
                <a:off x="1870583" y="1736156"/>
                <a:ext cx="33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502" name="Google Shape;8502;p68"/>
              <p:cNvCxnSpPr/>
              <p:nvPr/>
            </p:nvCxnSpPr>
            <p:spPr>
              <a:xfrm rot="10800000">
                <a:off x="2995923" y="1735114"/>
                <a:ext cx="3289" cy="1228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503" name="Google Shape;8503;p68"/>
            <p:cNvGrpSpPr/>
            <p:nvPr/>
          </p:nvGrpSpPr>
          <p:grpSpPr>
            <a:xfrm>
              <a:off x="2914650" y="3679827"/>
              <a:ext cx="544513" cy="334963"/>
              <a:chOff x="1870156" y="1575599"/>
              <a:chExt cx="1128632" cy="439425"/>
            </a:xfrm>
          </p:grpSpPr>
          <p:sp>
            <p:nvSpPr>
              <p:cNvPr id="8504" name="Google Shape;8504;p68"/>
              <p:cNvSpPr/>
              <p:nvPr/>
            </p:nvSpPr>
            <p:spPr>
              <a:xfrm rot="10800000" flipH="1">
                <a:off x="1873447" y="1694307"/>
                <a:ext cx="1125341" cy="32071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05" name="Google Shape;8505;p68"/>
              <p:cNvSpPr/>
              <p:nvPr/>
            </p:nvSpPr>
            <p:spPr>
              <a:xfrm>
                <a:off x="1870156" y="1740124"/>
                <a:ext cx="1128632" cy="11662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06" name="Google Shape;8506;p68"/>
              <p:cNvSpPr/>
              <p:nvPr/>
            </p:nvSpPr>
            <p:spPr>
              <a:xfrm rot="10800000" flipH="1">
                <a:off x="1870156" y="1575599"/>
                <a:ext cx="1125341" cy="32071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07" name="Google Shape;8507;p68"/>
              <p:cNvSpPr/>
              <p:nvPr/>
            </p:nvSpPr>
            <p:spPr>
              <a:xfrm>
                <a:off x="2159717" y="1673481"/>
                <a:ext cx="546218" cy="16035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08" name="Google Shape;8508;p68"/>
              <p:cNvSpPr/>
              <p:nvPr/>
            </p:nvSpPr>
            <p:spPr>
              <a:xfrm>
                <a:off x="2100489" y="1631830"/>
                <a:ext cx="664675" cy="11245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09" name="Google Shape;8509;p68"/>
              <p:cNvSpPr/>
              <p:nvPr/>
            </p:nvSpPr>
            <p:spPr>
              <a:xfrm>
                <a:off x="2534831" y="1727628"/>
                <a:ext cx="246786" cy="9788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10" name="Google Shape;8510;p68"/>
              <p:cNvSpPr/>
              <p:nvPr/>
            </p:nvSpPr>
            <p:spPr>
              <a:xfrm>
                <a:off x="2087327" y="1729710"/>
                <a:ext cx="243495" cy="9788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511" name="Google Shape;8511;p68"/>
              <p:cNvCxnSpPr>
                <a:endCxn id="8506" idx="2"/>
              </p:cNvCxnSpPr>
              <p:nvPr/>
            </p:nvCxnSpPr>
            <p:spPr>
              <a:xfrm rot="10800000">
                <a:off x="1870156" y="1735958"/>
                <a:ext cx="33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512" name="Google Shape;8512;p68"/>
              <p:cNvCxnSpPr/>
              <p:nvPr/>
            </p:nvCxnSpPr>
            <p:spPr>
              <a:xfrm rot="10800000">
                <a:off x="2995496" y="1733876"/>
                <a:ext cx="3292" cy="12495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513" name="Google Shape;8513;p68"/>
            <p:cNvGrpSpPr/>
            <p:nvPr/>
          </p:nvGrpSpPr>
          <p:grpSpPr>
            <a:xfrm>
              <a:off x="2255838" y="3683002"/>
              <a:ext cx="544512" cy="333375"/>
              <a:chOff x="1870937" y="1576998"/>
              <a:chExt cx="1128631" cy="437342"/>
            </a:xfrm>
          </p:grpSpPr>
          <p:sp>
            <p:nvSpPr>
              <p:cNvPr id="8514" name="Google Shape;8514;p68"/>
              <p:cNvSpPr/>
              <p:nvPr/>
            </p:nvSpPr>
            <p:spPr>
              <a:xfrm rot="10800000" flipH="1">
                <a:off x="1874227" y="1695706"/>
                <a:ext cx="1125341" cy="31863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15" name="Google Shape;8515;p68"/>
              <p:cNvSpPr/>
              <p:nvPr/>
            </p:nvSpPr>
            <p:spPr>
              <a:xfrm>
                <a:off x="1870937" y="1739439"/>
                <a:ext cx="1128630" cy="11662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16" name="Google Shape;8516;p68"/>
              <p:cNvSpPr/>
              <p:nvPr/>
            </p:nvSpPr>
            <p:spPr>
              <a:xfrm rot="10800000" flipH="1">
                <a:off x="1870937" y="1576998"/>
                <a:ext cx="1125341" cy="31863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17" name="Google Shape;8517;p68"/>
              <p:cNvSpPr/>
              <p:nvPr/>
            </p:nvSpPr>
            <p:spPr>
              <a:xfrm>
                <a:off x="2160498" y="1674880"/>
                <a:ext cx="546218" cy="16035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18" name="Google Shape;8518;p68"/>
              <p:cNvSpPr/>
              <p:nvPr/>
            </p:nvSpPr>
            <p:spPr>
              <a:xfrm>
                <a:off x="2101270" y="1633228"/>
                <a:ext cx="664675" cy="11245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19" name="Google Shape;8519;p68"/>
              <p:cNvSpPr/>
              <p:nvPr/>
            </p:nvSpPr>
            <p:spPr>
              <a:xfrm>
                <a:off x="2535612" y="1729027"/>
                <a:ext cx="246784" cy="95799"/>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20" name="Google Shape;8520;p68"/>
              <p:cNvSpPr/>
              <p:nvPr/>
            </p:nvSpPr>
            <p:spPr>
              <a:xfrm>
                <a:off x="2088108" y="1731109"/>
                <a:ext cx="243495" cy="9579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521" name="Google Shape;8521;p68"/>
              <p:cNvCxnSpPr>
                <a:endCxn id="8516" idx="2"/>
              </p:cNvCxnSpPr>
              <p:nvPr/>
            </p:nvCxnSpPr>
            <p:spPr>
              <a:xfrm rot="10800000">
                <a:off x="1870937" y="1736315"/>
                <a:ext cx="33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522" name="Google Shape;8522;p68"/>
              <p:cNvCxnSpPr/>
              <p:nvPr/>
            </p:nvCxnSpPr>
            <p:spPr>
              <a:xfrm rot="10800000">
                <a:off x="2996278" y="1735274"/>
                <a:ext cx="3289" cy="1228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523" name="Google Shape;8523;p68"/>
            <p:cNvGrpSpPr/>
            <p:nvPr/>
          </p:nvGrpSpPr>
          <p:grpSpPr>
            <a:xfrm>
              <a:off x="2630488" y="2989264"/>
              <a:ext cx="544512" cy="333375"/>
              <a:chOff x="1872110" y="1576019"/>
              <a:chExt cx="1128631" cy="437342"/>
            </a:xfrm>
          </p:grpSpPr>
          <p:sp>
            <p:nvSpPr>
              <p:cNvPr id="8524" name="Google Shape;8524;p68"/>
              <p:cNvSpPr/>
              <p:nvPr/>
            </p:nvSpPr>
            <p:spPr>
              <a:xfrm rot="10800000" flipH="1">
                <a:off x="1875400" y="1694726"/>
                <a:ext cx="1125341" cy="31863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25" name="Google Shape;8525;p68"/>
              <p:cNvSpPr/>
              <p:nvPr/>
            </p:nvSpPr>
            <p:spPr>
              <a:xfrm>
                <a:off x="1872110" y="1738461"/>
                <a:ext cx="1128630" cy="11662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26" name="Google Shape;8526;p68"/>
              <p:cNvSpPr/>
              <p:nvPr/>
            </p:nvSpPr>
            <p:spPr>
              <a:xfrm rot="10800000" flipH="1">
                <a:off x="1872110" y="1576019"/>
                <a:ext cx="1125341" cy="31863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27" name="Google Shape;8527;p68"/>
              <p:cNvSpPr/>
              <p:nvPr/>
            </p:nvSpPr>
            <p:spPr>
              <a:xfrm>
                <a:off x="2161672" y="1673900"/>
                <a:ext cx="546218" cy="160359"/>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28" name="Google Shape;8528;p68"/>
              <p:cNvSpPr/>
              <p:nvPr/>
            </p:nvSpPr>
            <p:spPr>
              <a:xfrm>
                <a:off x="2102443" y="1632248"/>
                <a:ext cx="664675" cy="11245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29" name="Google Shape;8529;p68"/>
              <p:cNvSpPr/>
              <p:nvPr/>
            </p:nvSpPr>
            <p:spPr>
              <a:xfrm>
                <a:off x="2536785" y="1728047"/>
                <a:ext cx="246784" cy="95799"/>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30" name="Google Shape;8530;p68"/>
              <p:cNvSpPr/>
              <p:nvPr/>
            </p:nvSpPr>
            <p:spPr>
              <a:xfrm>
                <a:off x="2089281" y="1730130"/>
                <a:ext cx="243495" cy="9579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531" name="Google Shape;8531;p68"/>
              <p:cNvCxnSpPr>
                <a:endCxn id="8526" idx="2"/>
              </p:cNvCxnSpPr>
              <p:nvPr/>
            </p:nvCxnSpPr>
            <p:spPr>
              <a:xfrm rot="10800000">
                <a:off x="1872110" y="1735336"/>
                <a:ext cx="33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532" name="Google Shape;8532;p68"/>
              <p:cNvCxnSpPr/>
              <p:nvPr/>
            </p:nvCxnSpPr>
            <p:spPr>
              <a:xfrm rot="10800000">
                <a:off x="2997451" y="1734295"/>
                <a:ext cx="3289" cy="122872"/>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533" name="Google Shape;8533;p68"/>
            <p:cNvGrpSpPr/>
            <p:nvPr/>
          </p:nvGrpSpPr>
          <p:grpSpPr>
            <a:xfrm>
              <a:off x="3244850" y="2990851"/>
              <a:ext cx="544513" cy="334963"/>
              <a:chOff x="1871708" y="1575334"/>
              <a:chExt cx="1128633" cy="439425"/>
            </a:xfrm>
          </p:grpSpPr>
          <p:sp>
            <p:nvSpPr>
              <p:cNvPr id="8534" name="Google Shape;8534;p68"/>
              <p:cNvSpPr/>
              <p:nvPr/>
            </p:nvSpPr>
            <p:spPr>
              <a:xfrm rot="10800000" flipH="1">
                <a:off x="1875000" y="1694042"/>
                <a:ext cx="1125341" cy="32071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35" name="Google Shape;8535;p68"/>
              <p:cNvSpPr/>
              <p:nvPr/>
            </p:nvSpPr>
            <p:spPr>
              <a:xfrm>
                <a:off x="1871708" y="1739859"/>
                <a:ext cx="1128632" cy="11662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36" name="Google Shape;8536;p68"/>
              <p:cNvSpPr/>
              <p:nvPr/>
            </p:nvSpPr>
            <p:spPr>
              <a:xfrm rot="10800000" flipH="1">
                <a:off x="1871708" y="1575334"/>
                <a:ext cx="1125341" cy="32071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37" name="Google Shape;8537;p68"/>
              <p:cNvSpPr/>
              <p:nvPr/>
            </p:nvSpPr>
            <p:spPr>
              <a:xfrm>
                <a:off x="2161269" y="1673216"/>
                <a:ext cx="546218" cy="16035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38" name="Google Shape;8538;p68"/>
              <p:cNvSpPr/>
              <p:nvPr/>
            </p:nvSpPr>
            <p:spPr>
              <a:xfrm>
                <a:off x="2102041" y="1631565"/>
                <a:ext cx="664675" cy="11245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39" name="Google Shape;8539;p68"/>
              <p:cNvSpPr/>
              <p:nvPr/>
            </p:nvSpPr>
            <p:spPr>
              <a:xfrm>
                <a:off x="2536383" y="1727363"/>
                <a:ext cx="246786" cy="9788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40" name="Google Shape;8540;p68"/>
              <p:cNvSpPr/>
              <p:nvPr/>
            </p:nvSpPr>
            <p:spPr>
              <a:xfrm>
                <a:off x="2088879" y="1729445"/>
                <a:ext cx="243495" cy="9788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541" name="Google Shape;8541;p68"/>
              <p:cNvCxnSpPr>
                <a:endCxn id="8536" idx="2"/>
              </p:cNvCxnSpPr>
              <p:nvPr/>
            </p:nvCxnSpPr>
            <p:spPr>
              <a:xfrm rot="10800000">
                <a:off x="1871708" y="1735693"/>
                <a:ext cx="3300" cy="123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542" name="Google Shape;8542;p68"/>
              <p:cNvCxnSpPr/>
              <p:nvPr/>
            </p:nvCxnSpPr>
            <p:spPr>
              <a:xfrm rot="10800000">
                <a:off x="2997049" y="1733611"/>
                <a:ext cx="3292" cy="12495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55"/>
                                        </p:tgtEl>
                                        <p:attrNameLst>
                                          <p:attrName>style.visibility</p:attrName>
                                        </p:attrNameLst>
                                      </p:cBhvr>
                                      <p:to>
                                        <p:strVal val="visible"/>
                                      </p:to>
                                    </p:set>
                                    <p:animEffect transition="in" filter="fade">
                                      <p:cBhvr>
                                        <p:cTn id="7" dur="500"/>
                                        <p:tgtEl>
                                          <p:spTgt spid="8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47"/>
        <p:cNvGrpSpPr/>
        <p:nvPr/>
      </p:nvGrpSpPr>
      <p:grpSpPr>
        <a:xfrm>
          <a:off x="0" y="0"/>
          <a:ext cx="0" cy="0"/>
          <a:chOff x="0" y="0"/>
          <a:chExt cx="0" cy="0"/>
        </a:xfrm>
      </p:grpSpPr>
      <p:sp>
        <p:nvSpPr>
          <p:cNvPr id="8548" name="Google Shape;8548;p69"/>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8549" name="Google Shape;8549;p69" descr="underline_base"/>
          <p:cNvPicPr preferRelativeResize="0"/>
          <p:nvPr/>
        </p:nvPicPr>
        <p:blipFill rotWithShape="1">
          <a:blip r:embed="rId3">
            <a:alphaModFix/>
          </a:blip>
          <a:srcRect/>
          <a:stretch/>
        </p:blipFill>
        <p:spPr>
          <a:xfrm>
            <a:off x="679450" y="1028700"/>
            <a:ext cx="4570413" cy="173038"/>
          </a:xfrm>
          <a:prstGeom prst="rect">
            <a:avLst/>
          </a:prstGeom>
          <a:noFill/>
          <a:ln>
            <a:noFill/>
          </a:ln>
        </p:spPr>
      </p:pic>
      <p:sp>
        <p:nvSpPr>
          <p:cNvPr id="8550" name="Google Shape;8550;p69"/>
          <p:cNvSpPr txBox="1">
            <a:spLocks noGrp="1"/>
          </p:cNvSpPr>
          <p:nvPr>
            <p:ph type="title" idx="4294967295"/>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Chapter 1: roadmap</a:t>
            </a:r>
            <a:endParaRPr/>
          </a:p>
        </p:txBody>
      </p:sp>
      <p:sp>
        <p:nvSpPr>
          <p:cNvPr id="8551" name="Google Shape;8551;p69"/>
          <p:cNvSpPr txBox="1">
            <a:spLocks noGrp="1"/>
          </p:cNvSpPr>
          <p:nvPr>
            <p:ph type="body" idx="4294967295"/>
          </p:nvPr>
        </p:nvSpPr>
        <p:spPr>
          <a:xfrm>
            <a:off x="487363" y="1406525"/>
            <a:ext cx="8207375" cy="4648200"/>
          </a:xfrm>
          <a:prstGeom prst="rect">
            <a:avLst/>
          </a:prstGeom>
          <a:noFill/>
          <a:ln>
            <a:noFill/>
          </a:ln>
        </p:spPr>
        <p:txBody>
          <a:bodyPr spcFirstLastPara="1" wrap="square" lIns="91425" tIns="45700" rIns="91425" bIns="45700" anchor="t" anchorCtr="0">
            <a:noAutofit/>
          </a:bodyPr>
          <a:lstStyle/>
          <a:p>
            <a:pPr marL="742950" lvl="1" indent="-285750" algn="l" rtl="0">
              <a:lnSpc>
                <a:spcPct val="85000"/>
              </a:lnSpc>
              <a:spcBef>
                <a:spcPts val="0"/>
              </a:spcBef>
              <a:spcAft>
                <a:spcPts val="0"/>
              </a:spcAft>
              <a:buSzPts val="2800"/>
              <a:buFont typeface="Noto Sans Symbols"/>
              <a:buNone/>
            </a:pPr>
            <a:r>
              <a:rPr lang="en-US" sz="2800">
                <a:solidFill>
                  <a:srgbClr val="000099"/>
                </a:solidFill>
              </a:rPr>
              <a:t>1.1 what </a:t>
            </a:r>
            <a:r>
              <a:rPr lang="en-US" sz="2800" i="1">
                <a:solidFill>
                  <a:srgbClr val="000099"/>
                </a:solidFill>
              </a:rPr>
              <a:t>is</a:t>
            </a:r>
            <a:r>
              <a:rPr lang="en-US" sz="2800">
                <a:solidFill>
                  <a:srgbClr val="000099"/>
                </a:solidFill>
              </a:rPr>
              <a:t> the Internet?</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1.2</a:t>
            </a:r>
            <a:r>
              <a:rPr lang="en-US" sz="2800"/>
              <a:t> network edge</a:t>
            </a:r>
            <a:endParaRPr/>
          </a:p>
          <a:p>
            <a:pPr marL="1143000" lvl="2" indent="-228600" algn="l" rtl="0">
              <a:spcBef>
                <a:spcPts val="480"/>
              </a:spcBef>
              <a:spcAft>
                <a:spcPts val="0"/>
              </a:spcAft>
              <a:buClr>
                <a:srgbClr val="000099"/>
              </a:buClr>
              <a:buSzPts val="2400"/>
              <a:buChar char="▪"/>
            </a:pPr>
            <a:r>
              <a:rPr lang="en-US" sz="2400">
                <a:latin typeface="Gill Sans"/>
                <a:ea typeface="Gill Sans"/>
                <a:cs typeface="Gill Sans"/>
                <a:sym typeface="Gill Sans"/>
              </a:rPr>
              <a:t>end systems, access networks, links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1.3 </a:t>
            </a:r>
            <a:r>
              <a:rPr lang="en-US" sz="2800"/>
              <a:t>network core</a:t>
            </a:r>
            <a:endParaRPr/>
          </a:p>
          <a:p>
            <a:pPr marL="1143000" lvl="2" indent="-228600" algn="l" rtl="0">
              <a:spcBef>
                <a:spcPts val="480"/>
              </a:spcBef>
              <a:spcAft>
                <a:spcPts val="0"/>
              </a:spcAft>
              <a:buClr>
                <a:srgbClr val="000099"/>
              </a:buClr>
              <a:buSzPts val="2400"/>
              <a:buChar char="▪"/>
            </a:pPr>
            <a:r>
              <a:rPr lang="en-US" sz="2400">
                <a:latin typeface="Gill Sans"/>
                <a:ea typeface="Gill Sans"/>
                <a:cs typeface="Gill Sans"/>
                <a:sym typeface="Gill Sans"/>
              </a:rPr>
              <a:t>packet switching, circuit switching, network structure</a:t>
            </a:r>
            <a:endParaRPr/>
          </a:p>
          <a:p>
            <a:pPr marL="742950" lvl="1" indent="-285750" algn="l" rtl="0">
              <a:lnSpc>
                <a:spcPct val="85000"/>
              </a:lnSpc>
              <a:spcBef>
                <a:spcPts val="560"/>
              </a:spcBef>
              <a:spcAft>
                <a:spcPts val="0"/>
              </a:spcAft>
              <a:buSzPts val="2800"/>
              <a:buFont typeface="Noto Sans Symbols"/>
              <a:buNone/>
            </a:pPr>
            <a:r>
              <a:rPr lang="en-US" sz="2800">
                <a:solidFill>
                  <a:srgbClr val="CC0000"/>
                </a:solidFill>
              </a:rPr>
              <a:t>1.4 delay, loss, throughput in networks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1.5</a:t>
            </a:r>
            <a:r>
              <a:rPr lang="en-US" sz="2800"/>
              <a:t> protocol layers, service models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1.6</a:t>
            </a:r>
            <a:r>
              <a:rPr lang="en-US" sz="2800"/>
              <a:t> networks under attack: security</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1.7</a:t>
            </a:r>
            <a:r>
              <a:rPr lang="en-US" sz="2800"/>
              <a:t> history</a:t>
            </a:r>
            <a:endParaRPr/>
          </a:p>
          <a:p>
            <a:pPr marL="342900" lvl="0" indent="-165100" algn="l" rtl="0">
              <a:lnSpc>
                <a:spcPct val="85000"/>
              </a:lnSpc>
              <a:spcBef>
                <a:spcPts val="560"/>
              </a:spcBef>
              <a:spcAft>
                <a:spcPts val="0"/>
              </a:spcAft>
              <a:buSzPts val="2800"/>
              <a:buNone/>
            </a:pPr>
            <a:endParaRPr/>
          </a:p>
        </p:txBody>
      </p:sp>
      <p:sp>
        <p:nvSpPr>
          <p:cNvPr id="8552" name="Google Shape;8552;p6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69</a:t>
            </a:fld>
            <a:endParaRPr sz="1200">
              <a:solidFill>
                <a:schemeClr val="dk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Tahoma"/>
                <a:ea typeface="Tahoma"/>
                <a:cs typeface="Tahoma"/>
                <a:sym typeface="Tahoma"/>
              </a:rPr>
              <a:t>Introduction</a:t>
            </a:r>
            <a:endParaRPr/>
          </a:p>
        </p:txBody>
      </p:sp>
      <p:sp>
        <p:nvSpPr>
          <p:cNvPr id="167" name="Google Shape;167;p7"/>
          <p:cNvSpPr txBox="1">
            <a:spLocks noGrp="1"/>
          </p:cNvSpPr>
          <p:nvPr>
            <p:ph type="title" idx="4294967295"/>
          </p:nvPr>
        </p:nvSpPr>
        <p:spPr>
          <a:xfrm>
            <a:off x="212725" y="190500"/>
            <a:ext cx="8382000" cy="9366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What’s the Internet: “nuts and bolts” view</a:t>
            </a:r>
            <a:endParaRPr/>
          </a:p>
        </p:txBody>
      </p:sp>
      <p:sp>
        <p:nvSpPr>
          <p:cNvPr id="168" name="Google Shape;168;p7"/>
          <p:cNvSpPr txBox="1">
            <a:spLocks noGrp="1"/>
          </p:cNvSpPr>
          <p:nvPr>
            <p:ph type="body" idx="4294967295"/>
          </p:nvPr>
        </p:nvSpPr>
        <p:spPr>
          <a:xfrm>
            <a:off x="1657350" y="1436688"/>
            <a:ext cx="3779838" cy="1271587"/>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a:t>billions of connected computing devices: </a:t>
            </a:r>
            <a:endParaRPr/>
          </a:p>
          <a:p>
            <a:pPr marL="631825" lvl="1" indent="-231775" algn="l" rtl="0">
              <a:lnSpc>
                <a:spcPct val="85000"/>
              </a:lnSpc>
              <a:spcBef>
                <a:spcPts val="360"/>
              </a:spcBef>
              <a:spcAft>
                <a:spcPts val="0"/>
              </a:spcAft>
              <a:buSzPts val="2400"/>
              <a:buChar char="•"/>
            </a:pPr>
            <a:r>
              <a:rPr lang="en-US" i="1">
                <a:solidFill>
                  <a:srgbClr val="CC0000"/>
                </a:solidFill>
              </a:rPr>
              <a:t>hosts </a:t>
            </a:r>
            <a:r>
              <a:rPr lang="en-US" i="1"/>
              <a:t>=</a:t>
            </a:r>
            <a:r>
              <a:rPr lang="en-US" i="1">
                <a:solidFill>
                  <a:srgbClr val="CC0000"/>
                </a:solidFill>
              </a:rPr>
              <a:t> end systems</a:t>
            </a:r>
            <a:r>
              <a:rPr lang="en-US" i="1">
                <a:solidFill>
                  <a:srgbClr val="FF0000"/>
                </a:solidFill>
              </a:rPr>
              <a:t> </a:t>
            </a:r>
            <a:endParaRPr/>
          </a:p>
          <a:p>
            <a:pPr marL="631825" lvl="1" indent="-231775" algn="l" rtl="0">
              <a:lnSpc>
                <a:spcPct val="85000"/>
              </a:lnSpc>
              <a:spcBef>
                <a:spcPts val="480"/>
              </a:spcBef>
              <a:spcAft>
                <a:spcPts val="0"/>
              </a:spcAft>
              <a:buSzPts val="2400"/>
              <a:buChar char="•"/>
            </a:pPr>
            <a:r>
              <a:rPr lang="en-US"/>
              <a:t>running </a:t>
            </a:r>
            <a:r>
              <a:rPr lang="en-US" i="1">
                <a:solidFill>
                  <a:srgbClr val="CC0000"/>
                </a:solidFill>
              </a:rPr>
              <a:t>network apps</a:t>
            </a:r>
            <a:endParaRPr>
              <a:solidFill>
                <a:srgbClr val="CC0000"/>
              </a:solidFill>
            </a:endParaRPr>
          </a:p>
        </p:txBody>
      </p:sp>
      <p:sp>
        <p:nvSpPr>
          <p:cNvPr id="169" name="Google Shape;169;p7"/>
          <p:cNvSpPr/>
          <p:nvPr/>
        </p:nvSpPr>
        <p:spPr>
          <a:xfrm>
            <a:off x="1668463" y="3152775"/>
            <a:ext cx="3368675" cy="1884363"/>
          </a:xfrm>
          <a:prstGeom prst="rect">
            <a:avLst/>
          </a:prstGeom>
          <a:noFill/>
          <a:ln>
            <a:noFill/>
          </a:ln>
        </p:spPr>
        <p:txBody>
          <a:bodyPr spcFirstLastPara="1" wrap="square" lIns="91425" tIns="45700" rIns="91425" bIns="45700" anchor="t" anchorCtr="0">
            <a:noAutofit/>
          </a:bodyPr>
          <a:lstStyle/>
          <a:p>
            <a:pPr marL="287338" marR="0" lvl="0" indent="-287338" algn="l" rtl="0">
              <a:lnSpc>
                <a:spcPct val="85000"/>
              </a:lnSpc>
              <a:spcBef>
                <a:spcPts val="0"/>
              </a:spcBef>
              <a:spcAft>
                <a:spcPts val="0"/>
              </a:spcAft>
              <a:buClr>
                <a:srgbClr val="000099"/>
              </a:buClr>
              <a:buSzPts val="2400"/>
              <a:buFont typeface="Noto Sans Symbols"/>
              <a:buChar char="▪"/>
            </a:pPr>
            <a:r>
              <a:rPr lang="en-US" sz="2400" b="0" i="1" u="none" strike="noStrike" cap="none">
                <a:solidFill>
                  <a:srgbClr val="CC0000"/>
                </a:solidFill>
                <a:latin typeface="Gill Sans"/>
                <a:ea typeface="Gill Sans"/>
                <a:cs typeface="Gill Sans"/>
                <a:sym typeface="Gill Sans"/>
              </a:rPr>
              <a:t>communication links</a:t>
            </a:r>
            <a:endParaRPr sz="2400" b="0" i="0" u="none" strike="noStrike" cap="none">
              <a:solidFill>
                <a:srgbClr val="CC0000"/>
              </a:solidFill>
              <a:latin typeface="Gill Sans"/>
              <a:ea typeface="Gill Sans"/>
              <a:cs typeface="Gill Sans"/>
              <a:sym typeface="Gill Sans"/>
            </a:endParaRPr>
          </a:p>
          <a:p>
            <a:pPr marL="628650" marR="0" lvl="1" indent="-233362" algn="l" rtl="0">
              <a:lnSpc>
                <a:spcPct val="80000"/>
              </a:lnSpc>
              <a:spcBef>
                <a:spcPts val="24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fiber, copper, radio, satellite</a:t>
            </a:r>
            <a:endParaRPr/>
          </a:p>
          <a:p>
            <a:pPr marL="628650" marR="0" lvl="1" indent="-233362" algn="l" rtl="0">
              <a:lnSpc>
                <a:spcPct val="80000"/>
              </a:lnSpc>
              <a:spcBef>
                <a:spcPts val="240"/>
              </a:spcBef>
              <a:spcAft>
                <a:spcPts val="0"/>
              </a:spcAft>
              <a:buClr>
                <a:srgbClr val="000099"/>
              </a:buClr>
              <a:buSzPts val="2400"/>
              <a:buFont typeface="Arial"/>
              <a:buChar char="•"/>
            </a:pPr>
            <a:r>
              <a:rPr lang="en-US" sz="2400" b="0" i="0" u="none" strike="noStrike" cap="none">
                <a:solidFill>
                  <a:schemeClr val="dk1"/>
                </a:solidFill>
                <a:latin typeface="Gill Sans"/>
                <a:ea typeface="Gill Sans"/>
                <a:cs typeface="Gill Sans"/>
                <a:sym typeface="Gill Sans"/>
              </a:rPr>
              <a:t>transmission rate: </a:t>
            </a:r>
            <a:r>
              <a:rPr lang="en-US" sz="2400" b="0" i="1" u="none" strike="noStrike" cap="none">
                <a:solidFill>
                  <a:srgbClr val="CC0000"/>
                </a:solidFill>
                <a:latin typeface="Gill Sans"/>
                <a:ea typeface="Gill Sans"/>
                <a:cs typeface="Gill Sans"/>
                <a:sym typeface="Gill Sans"/>
              </a:rPr>
              <a:t>bandwidth</a:t>
            </a:r>
            <a:endParaRPr sz="2400" b="0" i="0" u="none" strike="noStrike" cap="none">
              <a:solidFill>
                <a:srgbClr val="CC0000"/>
              </a:solidFill>
              <a:latin typeface="Gill Sans"/>
              <a:ea typeface="Gill Sans"/>
              <a:cs typeface="Gill Sans"/>
              <a:sym typeface="Gill Sans"/>
            </a:endParaRPr>
          </a:p>
        </p:txBody>
      </p:sp>
      <p:sp>
        <p:nvSpPr>
          <p:cNvPr id="170" name="Google Shape;170;p7"/>
          <p:cNvSpPr/>
          <p:nvPr/>
        </p:nvSpPr>
        <p:spPr>
          <a:xfrm>
            <a:off x="1660525" y="5143500"/>
            <a:ext cx="3779838" cy="1550988"/>
          </a:xfrm>
          <a:prstGeom prst="rect">
            <a:avLst/>
          </a:prstGeom>
          <a:noFill/>
          <a:ln>
            <a:noFill/>
          </a:ln>
        </p:spPr>
        <p:txBody>
          <a:bodyPr spcFirstLastPara="1" wrap="square" lIns="91425" tIns="45700" rIns="91425" bIns="45700" anchor="t" anchorCtr="0">
            <a:noAutofit/>
          </a:bodyPr>
          <a:lstStyle/>
          <a:p>
            <a:pPr marL="287338" marR="0" lvl="0" indent="-287338" algn="l" rtl="0">
              <a:lnSpc>
                <a:spcPct val="85000"/>
              </a:lnSpc>
              <a:spcBef>
                <a:spcPts val="0"/>
              </a:spcBef>
              <a:spcAft>
                <a:spcPts val="0"/>
              </a:spcAft>
              <a:buClr>
                <a:srgbClr val="000099"/>
              </a:buClr>
              <a:buSzPts val="2400"/>
              <a:buFont typeface="Noto Sans Symbols"/>
              <a:buChar char="▪"/>
            </a:pPr>
            <a:r>
              <a:rPr lang="en-US" sz="2400" b="0" i="1" u="none" strike="noStrike" cap="none">
                <a:solidFill>
                  <a:srgbClr val="CC0000"/>
                </a:solidFill>
                <a:latin typeface="Gill Sans"/>
                <a:ea typeface="Gill Sans"/>
                <a:cs typeface="Gill Sans"/>
                <a:sym typeface="Gill Sans"/>
              </a:rPr>
              <a:t>packet switches:</a:t>
            </a:r>
            <a:r>
              <a:rPr lang="en-US" sz="2400" b="0" i="0" u="none" strike="noStrike" cap="none">
                <a:solidFill>
                  <a:schemeClr val="dk1"/>
                </a:solidFill>
                <a:latin typeface="Gill Sans"/>
                <a:ea typeface="Gill Sans"/>
                <a:cs typeface="Gill Sans"/>
                <a:sym typeface="Gill Sans"/>
              </a:rPr>
              <a:t> forward packets (chunks of data)</a:t>
            </a:r>
            <a:endParaRPr/>
          </a:p>
          <a:p>
            <a:pPr marL="628650" marR="0" lvl="1" indent="-233362" algn="l" rtl="0">
              <a:lnSpc>
                <a:spcPct val="85000"/>
              </a:lnSpc>
              <a:spcBef>
                <a:spcPts val="480"/>
              </a:spcBef>
              <a:spcAft>
                <a:spcPts val="0"/>
              </a:spcAft>
              <a:buClr>
                <a:srgbClr val="000099"/>
              </a:buClr>
              <a:buSzPts val="2400"/>
              <a:buFont typeface="Arial"/>
              <a:buChar char="•"/>
            </a:pPr>
            <a:r>
              <a:rPr lang="en-US" sz="2400" b="0" i="1" u="none" strike="noStrike" cap="none">
                <a:solidFill>
                  <a:srgbClr val="C00000"/>
                </a:solidFill>
                <a:latin typeface="Gill Sans"/>
                <a:ea typeface="Gill Sans"/>
                <a:cs typeface="Gill Sans"/>
                <a:sym typeface="Gill Sans"/>
              </a:rPr>
              <a:t>routers</a:t>
            </a:r>
            <a:r>
              <a:rPr lang="en-US" sz="2400" b="0" i="0" u="none" strike="noStrike" cap="none">
                <a:solidFill>
                  <a:schemeClr val="dk1"/>
                </a:solidFill>
                <a:latin typeface="Gill Sans"/>
                <a:ea typeface="Gill Sans"/>
                <a:cs typeface="Gill Sans"/>
                <a:sym typeface="Gill Sans"/>
              </a:rPr>
              <a:t> and </a:t>
            </a:r>
            <a:r>
              <a:rPr lang="en-US" sz="2400" b="0" i="1" u="none" strike="noStrike" cap="none">
                <a:solidFill>
                  <a:srgbClr val="C00000"/>
                </a:solidFill>
                <a:latin typeface="Gill Sans"/>
                <a:ea typeface="Gill Sans"/>
                <a:cs typeface="Gill Sans"/>
                <a:sym typeface="Gill Sans"/>
              </a:rPr>
              <a:t>switches</a:t>
            </a:r>
            <a:endParaRPr/>
          </a:p>
          <a:p>
            <a:pPr marL="231775" marR="0" lvl="0" indent="-231775" algn="l" rtl="0">
              <a:lnSpc>
                <a:spcPct val="85000"/>
              </a:lnSpc>
              <a:spcBef>
                <a:spcPts val="480"/>
              </a:spcBef>
              <a:spcAft>
                <a:spcPts val="0"/>
              </a:spcAft>
              <a:buNone/>
            </a:pPr>
            <a:endParaRPr sz="2400" b="0" i="0" u="none" strike="noStrike" cap="none">
              <a:solidFill>
                <a:schemeClr val="dk1"/>
              </a:solidFill>
              <a:latin typeface="Gill Sans"/>
              <a:ea typeface="Gill Sans"/>
              <a:cs typeface="Gill Sans"/>
              <a:sym typeface="Gill Sans"/>
            </a:endParaRPr>
          </a:p>
        </p:txBody>
      </p:sp>
      <p:grpSp>
        <p:nvGrpSpPr>
          <p:cNvPr id="171" name="Google Shape;171;p7"/>
          <p:cNvGrpSpPr/>
          <p:nvPr/>
        </p:nvGrpSpPr>
        <p:grpSpPr>
          <a:xfrm>
            <a:off x="338138" y="3454400"/>
            <a:ext cx="1573212" cy="1060450"/>
            <a:chOff x="98" y="2320"/>
            <a:chExt cx="991" cy="668"/>
          </a:xfrm>
        </p:grpSpPr>
        <p:sp>
          <p:nvSpPr>
            <p:cNvPr id="172" name="Google Shape;172;p7"/>
            <p:cNvSpPr txBox="1"/>
            <p:nvPr/>
          </p:nvSpPr>
          <p:spPr>
            <a:xfrm>
              <a:off x="564" y="2728"/>
              <a:ext cx="383" cy="260"/>
            </a:xfrm>
            <a:prstGeom prst="rect">
              <a:avLst/>
            </a:prstGeom>
            <a:noFill/>
            <a:ln>
              <a:noFill/>
            </a:ln>
          </p:spPr>
          <p:txBody>
            <a:bodyPr spcFirstLastPara="1" wrap="square" lIns="91425" tIns="45700" rIns="91425" bIns="45700" anchor="t" anchorCtr="0">
              <a:spAutoFit/>
            </a:bodyPr>
            <a:lstStyle/>
            <a:p>
              <a:pPr marL="0" marR="0" lvl="0" indent="0" algn="l" rtl="0">
                <a:lnSpc>
                  <a:spcPct val="75000"/>
                </a:lnSpc>
                <a:spcBef>
                  <a:spcPts val="0"/>
                </a:spcBef>
                <a:spcAft>
                  <a:spcPts val="0"/>
                </a:spcAft>
                <a:buClr>
                  <a:schemeClr val="dk1"/>
                </a:buClr>
                <a:buSzPts val="1400"/>
                <a:buFont typeface="Noto Sans Symbols"/>
                <a:buNone/>
              </a:pPr>
              <a:r>
                <a:rPr lang="en-US" sz="1400" b="0" i="0" u="none" strike="noStrike" cap="none">
                  <a:solidFill>
                    <a:schemeClr val="dk1"/>
                  </a:solidFill>
                  <a:latin typeface="Arial"/>
                  <a:ea typeface="Arial"/>
                  <a:cs typeface="Arial"/>
                  <a:sym typeface="Arial"/>
                </a:rPr>
                <a:t>wired</a:t>
              </a:r>
              <a:endParaRPr/>
            </a:p>
            <a:p>
              <a:pPr marL="0" marR="0" lvl="0" indent="0" algn="l" rtl="0">
                <a:lnSpc>
                  <a:spcPct val="75000"/>
                </a:lnSpc>
                <a:spcBef>
                  <a:spcPts val="0"/>
                </a:spcBef>
                <a:spcAft>
                  <a:spcPts val="0"/>
                </a:spcAft>
                <a:buClr>
                  <a:schemeClr val="dk1"/>
                </a:buClr>
                <a:buSzPts val="1400"/>
                <a:buFont typeface="Noto Sans Symbols"/>
                <a:buNone/>
              </a:pPr>
              <a:r>
                <a:rPr lang="en-US" sz="1400" b="0" i="0" u="none" strike="noStrike" cap="none">
                  <a:solidFill>
                    <a:schemeClr val="dk1"/>
                  </a:solidFill>
                  <a:latin typeface="Arial"/>
                  <a:ea typeface="Arial"/>
                  <a:cs typeface="Arial"/>
                  <a:sym typeface="Arial"/>
                </a:rPr>
                <a:t>links</a:t>
              </a:r>
              <a:endParaRPr/>
            </a:p>
          </p:txBody>
        </p:sp>
        <p:sp>
          <p:nvSpPr>
            <p:cNvPr id="173" name="Google Shape;173;p7"/>
            <p:cNvSpPr txBox="1"/>
            <p:nvPr/>
          </p:nvSpPr>
          <p:spPr>
            <a:xfrm>
              <a:off x="569" y="2465"/>
              <a:ext cx="520" cy="260"/>
            </a:xfrm>
            <a:prstGeom prst="rect">
              <a:avLst/>
            </a:prstGeom>
            <a:noFill/>
            <a:ln>
              <a:noFill/>
            </a:ln>
          </p:spPr>
          <p:txBody>
            <a:bodyPr spcFirstLastPara="1" wrap="square" lIns="91425" tIns="45700" rIns="91425" bIns="45700" anchor="t" anchorCtr="0">
              <a:spAutoFit/>
            </a:bodyPr>
            <a:lstStyle/>
            <a:p>
              <a:pPr marL="0" marR="0" lvl="0" indent="0" algn="l" rtl="0">
                <a:lnSpc>
                  <a:spcPct val="75000"/>
                </a:lnSpc>
                <a:spcBef>
                  <a:spcPts val="0"/>
                </a:spcBef>
                <a:spcAft>
                  <a:spcPts val="0"/>
                </a:spcAft>
                <a:buClr>
                  <a:schemeClr val="dk1"/>
                </a:buClr>
                <a:buSzPts val="1400"/>
                <a:buFont typeface="Noto Sans Symbols"/>
                <a:buNone/>
              </a:pPr>
              <a:r>
                <a:rPr lang="en-US" sz="1400" b="0" i="0" u="none" strike="noStrike" cap="none">
                  <a:solidFill>
                    <a:schemeClr val="dk1"/>
                  </a:solidFill>
                  <a:latin typeface="Arial"/>
                  <a:ea typeface="Arial"/>
                  <a:cs typeface="Arial"/>
                  <a:sym typeface="Arial"/>
                </a:rPr>
                <a:t>wireless</a:t>
              </a:r>
              <a:endParaRPr/>
            </a:p>
            <a:p>
              <a:pPr marL="0" marR="0" lvl="0" indent="0" algn="l" rtl="0">
                <a:lnSpc>
                  <a:spcPct val="75000"/>
                </a:lnSpc>
                <a:spcBef>
                  <a:spcPts val="0"/>
                </a:spcBef>
                <a:spcAft>
                  <a:spcPts val="0"/>
                </a:spcAft>
                <a:buClr>
                  <a:schemeClr val="dk1"/>
                </a:buClr>
                <a:buSzPts val="1400"/>
                <a:buFont typeface="Noto Sans Symbols"/>
                <a:buNone/>
              </a:pPr>
              <a:r>
                <a:rPr lang="en-US" sz="1400" b="0" i="0" u="none" strike="noStrike" cap="none">
                  <a:solidFill>
                    <a:schemeClr val="dk1"/>
                  </a:solidFill>
                  <a:latin typeface="Arial"/>
                  <a:ea typeface="Arial"/>
                  <a:cs typeface="Arial"/>
                  <a:sym typeface="Arial"/>
                </a:rPr>
                <a:t>links</a:t>
              </a:r>
              <a:endParaRPr/>
            </a:p>
          </p:txBody>
        </p:sp>
        <p:grpSp>
          <p:nvGrpSpPr>
            <p:cNvPr id="174" name="Google Shape;174;p7"/>
            <p:cNvGrpSpPr/>
            <p:nvPr/>
          </p:nvGrpSpPr>
          <p:grpSpPr>
            <a:xfrm>
              <a:off x="385" y="2320"/>
              <a:ext cx="201" cy="282"/>
              <a:chOff x="742" y="2409"/>
              <a:chExt cx="576" cy="881"/>
            </a:xfrm>
          </p:grpSpPr>
          <p:grpSp>
            <p:nvGrpSpPr>
              <p:cNvPr id="175" name="Google Shape;175;p7"/>
              <p:cNvGrpSpPr/>
              <p:nvPr/>
            </p:nvGrpSpPr>
            <p:grpSpPr>
              <a:xfrm>
                <a:off x="832" y="2643"/>
                <a:ext cx="376" cy="647"/>
                <a:chOff x="3130" y="3288"/>
                <a:chExt cx="410" cy="742"/>
              </a:xfrm>
            </p:grpSpPr>
            <p:cxnSp>
              <p:nvCxnSpPr>
                <p:cNvPr id="176" name="Google Shape;176;p7"/>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77" name="Google Shape;177;p7"/>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78" name="Google Shape;178;p7"/>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79" name="Google Shape;179;p7"/>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0" name="Google Shape;180;p7"/>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81" name="Google Shape;181;p7"/>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82" name="Google Shape;182;p7"/>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83" name="Google Shape;183;p7"/>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84" name="Google Shape;184;p7"/>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85" name="Google Shape;185;p7"/>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86" name="Google Shape;186;p7"/>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87" name="Google Shape;187;p7"/>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7"/>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89" name="Google Shape;189;p7"/>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90" name="Google Shape;190;p7"/>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91" name="Google Shape;191;p7" descr="cell_tower_radiation copy"/>
              <p:cNvPicPr preferRelativeResize="0"/>
              <p:nvPr/>
            </p:nvPicPr>
            <p:blipFill rotWithShape="1">
              <a:blip r:embed="rId3">
                <a:alphaModFix/>
              </a:blip>
              <a:srcRect/>
              <a:stretch/>
            </p:blipFill>
            <p:spPr>
              <a:xfrm>
                <a:off x="742" y="2409"/>
                <a:ext cx="576" cy="464"/>
              </a:xfrm>
              <a:prstGeom prst="rect">
                <a:avLst/>
              </a:prstGeom>
              <a:noFill/>
              <a:ln>
                <a:noFill/>
              </a:ln>
            </p:spPr>
          </p:pic>
          <p:sp>
            <p:nvSpPr>
              <p:cNvPr id="192" name="Google Shape;192;p7"/>
              <p:cNvSpPr/>
              <p:nvPr/>
            </p:nvSpPr>
            <p:spPr>
              <a:xfrm>
                <a:off x="986" y="2596"/>
                <a:ext cx="66" cy="6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Arial"/>
                  <a:ea typeface="Arial"/>
                  <a:cs typeface="Arial"/>
                  <a:sym typeface="Arial"/>
                </a:endParaRPr>
              </a:p>
            </p:txBody>
          </p:sp>
        </p:grpSp>
        <p:grpSp>
          <p:nvGrpSpPr>
            <p:cNvPr id="193" name="Google Shape;193;p7"/>
            <p:cNvGrpSpPr/>
            <p:nvPr/>
          </p:nvGrpSpPr>
          <p:grpSpPr>
            <a:xfrm>
              <a:off x="98" y="2444"/>
              <a:ext cx="355" cy="265"/>
              <a:chOff x="2967" y="478"/>
              <a:chExt cx="788" cy="625"/>
            </a:xfrm>
          </p:grpSpPr>
          <p:pic>
            <p:nvPicPr>
              <p:cNvPr id="194" name="Google Shape;194;p7" descr="access_point_stylized_small"/>
              <p:cNvPicPr preferRelativeResize="0"/>
              <p:nvPr/>
            </p:nvPicPr>
            <p:blipFill rotWithShape="1">
              <a:blip r:embed="rId4">
                <a:alphaModFix/>
              </a:blip>
              <a:srcRect/>
              <a:stretch/>
            </p:blipFill>
            <p:spPr>
              <a:xfrm>
                <a:off x="3012" y="559"/>
                <a:ext cx="576" cy="544"/>
              </a:xfrm>
              <a:prstGeom prst="rect">
                <a:avLst/>
              </a:prstGeom>
              <a:noFill/>
              <a:ln>
                <a:noFill/>
              </a:ln>
            </p:spPr>
          </p:pic>
          <p:pic>
            <p:nvPicPr>
              <p:cNvPr id="195" name="Google Shape;195;p7" descr="antenna_radiation_stylized"/>
              <p:cNvPicPr preferRelativeResize="0"/>
              <p:nvPr/>
            </p:nvPicPr>
            <p:blipFill rotWithShape="1">
              <a:blip r:embed="rId5">
                <a:alphaModFix/>
              </a:blip>
              <a:srcRect/>
              <a:stretch/>
            </p:blipFill>
            <p:spPr>
              <a:xfrm>
                <a:off x="2967" y="478"/>
                <a:ext cx="788" cy="188"/>
              </a:xfrm>
              <a:prstGeom prst="rect">
                <a:avLst/>
              </a:prstGeom>
              <a:noFill/>
              <a:ln>
                <a:noFill/>
              </a:ln>
            </p:spPr>
          </p:pic>
        </p:grpSp>
        <p:cxnSp>
          <p:nvCxnSpPr>
            <p:cNvPr id="196" name="Google Shape;196;p7"/>
            <p:cNvCxnSpPr/>
            <p:nvPr/>
          </p:nvCxnSpPr>
          <p:spPr>
            <a:xfrm>
              <a:off x="288" y="2830"/>
              <a:ext cx="266" cy="0"/>
            </a:xfrm>
            <a:prstGeom prst="straightConnector1">
              <a:avLst/>
            </a:prstGeom>
            <a:noFill/>
            <a:ln w="9525" cap="flat" cmpd="sng">
              <a:solidFill>
                <a:schemeClr val="dk1"/>
              </a:solidFill>
              <a:prstDash val="solid"/>
              <a:round/>
              <a:headEnd type="none" w="med" len="med"/>
              <a:tailEnd type="none" w="med" len="med"/>
            </a:ln>
          </p:spPr>
        </p:cxnSp>
      </p:grpSp>
      <p:grpSp>
        <p:nvGrpSpPr>
          <p:cNvPr id="197" name="Google Shape;197;p7"/>
          <p:cNvGrpSpPr/>
          <p:nvPr/>
        </p:nvGrpSpPr>
        <p:grpSpPr>
          <a:xfrm>
            <a:off x="633413" y="5253038"/>
            <a:ext cx="646112" cy="477837"/>
            <a:chOff x="293" y="3440"/>
            <a:chExt cx="407" cy="301"/>
          </a:xfrm>
        </p:grpSpPr>
        <p:sp>
          <p:nvSpPr>
            <p:cNvPr id="198" name="Google Shape;198;p7"/>
            <p:cNvSpPr txBox="1"/>
            <p:nvPr/>
          </p:nvSpPr>
          <p:spPr>
            <a:xfrm>
              <a:off x="293" y="3549"/>
              <a:ext cx="407"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b="0" i="0" u="none" strike="noStrike" cap="none">
                  <a:solidFill>
                    <a:schemeClr val="dk1"/>
                  </a:solidFill>
                  <a:latin typeface="Arial"/>
                  <a:ea typeface="Arial"/>
                  <a:cs typeface="Arial"/>
                  <a:sym typeface="Arial"/>
                </a:rPr>
                <a:t>router</a:t>
              </a:r>
              <a:endParaRPr/>
            </a:p>
          </p:txBody>
        </p:sp>
        <p:grpSp>
          <p:nvGrpSpPr>
            <p:cNvPr id="199" name="Google Shape;199;p7"/>
            <p:cNvGrpSpPr/>
            <p:nvPr/>
          </p:nvGrpSpPr>
          <p:grpSpPr>
            <a:xfrm>
              <a:off x="337" y="3440"/>
              <a:ext cx="306" cy="128"/>
              <a:chOff x="4650" y="1129"/>
              <a:chExt cx="246" cy="95"/>
            </a:xfrm>
          </p:grpSpPr>
          <p:sp>
            <p:nvSpPr>
              <p:cNvPr id="200" name="Google Shape;200;p7"/>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
            <p:nvSpPr>
              <p:cNvPr id="201" name="Google Shape;201;p7"/>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
            <p:nvSpPr>
              <p:cNvPr id="202" name="Google Shape;202;p7"/>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grpSp>
            <p:nvGrpSpPr>
              <p:cNvPr id="203" name="Google Shape;203;p7"/>
              <p:cNvGrpSpPr/>
              <p:nvPr/>
            </p:nvGrpSpPr>
            <p:grpSpPr>
              <a:xfrm>
                <a:off x="4699" y="1145"/>
                <a:ext cx="138" cy="29"/>
                <a:chOff x="2468" y="1332"/>
                <a:chExt cx="310" cy="60"/>
              </a:xfrm>
            </p:grpSpPr>
            <p:sp>
              <p:nvSpPr>
                <p:cNvPr id="204" name="Google Shape;204;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5" name="Google Shape;205;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06" name="Google Shape;206;p7"/>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7"/>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pic>
        <p:nvPicPr>
          <p:cNvPr id="208" name="Google Shape;208;p7" descr="underline_base"/>
          <p:cNvPicPr preferRelativeResize="0"/>
          <p:nvPr/>
        </p:nvPicPr>
        <p:blipFill rotWithShape="1">
          <a:blip r:embed="rId6">
            <a:alphaModFix/>
          </a:blip>
          <a:srcRect/>
          <a:stretch/>
        </p:blipFill>
        <p:spPr>
          <a:xfrm>
            <a:off x="330200" y="889000"/>
            <a:ext cx="8228013" cy="141288"/>
          </a:xfrm>
          <a:prstGeom prst="rect">
            <a:avLst/>
          </a:prstGeom>
          <a:noFill/>
          <a:ln>
            <a:noFill/>
          </a:ln>
        </p:spPr>
      </p:pic>
      <p:grpSp>
        <p:nvGrpSpPr>
          <p:cNvPr id="209" name="Google Shape;209;p7"/>
          <p:cNvGrpSpPr/>
          <p:nvPr/>
        </p:nvGrpSpPr>
        <p:grpSpPr>
          <a:xfrm>
            <a:off x="333375" y="1322388"/>
            <a:ext cx="1555750" cy="1622425"/>
            <a:chOff x="210" y="833"/>
            <a:chExt cx="980" cy="1022"/>
          </a:xfrm>
        </p:grpSpPr>
        <p:sp>
          <p:nvSpPr>
            <p:cNvPr id="210" name="Google Shape;210;p7"/>
            <p:cNvSpPr txBox="1"/>
            <p:nvPr/>
          </p:nvSpPr>
          <p:spPr>
            <a:xfrm>
              <a:off x="479" y="1667"/>
              <a:ext cx="711" cy="160"/>
            </a:xfrm>
            <a:prstGeom prst="rect">
              <a:avLst/>
            </a:prstGeom>
            <a:noFill/>
            <a:ln>
              <a:noFill/>
            </a:ln>
          </p:spPr>
          <p:txBody>
            <a:bodyPr spcFirstLastPara="1" wrap="square" lIns="91425" tIns="45700" rIns="91425" bIns="45700" anchor="t" anchorCtr="0">
              <a:spAutoFit/>
            </a:bodyPr>
            <a:lstStyle/>
            <a:p>
              <a:pPr marL="0" marR="0" lvl="0" indent="0" algn="l" rtl="0">
                <a:lnSpc>
                  <a:spcPct val="75000"/>
                </a:lnSpc>
                <a:spcBef>
                  <a:spcPts val="0"/>
                </a:spcBef>
                <a:spcAft>
                  <a:spcPts val="0"/>
                </a:spcAft>
                <a:buClr>
                  <a:schemeClr val="dk1"/>
                </a:buClr>
                <a:buSzPts val="1400"/>
                <a:buFont typeface="Noto Sans Symbols"/>
                <a:buNone/>
              </a:pPr>
              <a:r>
                <a:rPr lang="en-US" sz="1400" b="0" u="none">
                  <a:solidFill>
                    <a:schemeClr val="dk1"/>
                  </a:solidFill>
                  <a:latin typeface="Arial"/>
                  <a:ea typeface="Arial"/>
                  <a:cs typeface="Arial"/>
                  <a:sym typeface="Arial"/>
                </a:rPr>
                <a:t>smartphone</a:t>
              </a:r>
              <a:endParaRPr/>
            </a:p>
          </p:txBody>
        </p:sp>
        <p:sp>
          <p:nvSpPr>
            <p:cNvPr id="211" name="Google Shape;211;p7"/>
            <p:cNvSpPr txBox="1"/>
            <p:nvPr/>
          </p:nvSpPr>
          <p:spPr>
            <a:xfrm>
              <a:off x="487" y="872"/>
              <a:ext cx="272"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b="0" u="none">
                  <a:solidFill>
                    <a:schemeClr val="dk1"/>
                  </a:solidFill>
                  <a:latin typeface="Arial"/>
                  <a:ea typeface="Arial"/>
                  <a:cs typeface="Arial"/>
                  <a:sym typeface="Arial"/>
                </a:rPr>
                <a:t>PC</a:t>
              </a:r>
              <a:endParaRPr/>
            </a:p>
          </p:txBody>
        </p:sp>
        <p:sp>
          <p:nvSpPr>
            <p:cNvPr id="212" name="Google Shape;212;p7"/>
            <p:cNvSpPr txBox="1"/>
            <p:nvPr/>
          </p:nvSpPr>
          <p:spPr>
            <a:xfrm>
              <a:off x="488" y="1096"/>
              <a:ext cx="426"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b="0" u="none">
                  <a:solidFill>
                    <a:schemeClr val="dk1"/>
                  </a:solidFill>
                  <a:latin typeface="Arial"/>
                  <a:ea typeface="Arial"/>
                  <a:cs typeface="Arial"/>
                  <a:sym typeface="Arial"/>
                </a:rPr>
                <a:t>server</a:t>
              </a:r>
              <a:endParaRPr/>
            </a:p>
          </p:txBody>
        </p:sp>
        <p:sp>
          <p:nvSpPr>
            <p:cNvPr id="213" name="Google Shape;213;p7"/>
            <p:cNvSpPr txBox="1"/>
            <p:nvPr/>
          </p:nvSpPr>
          <p:spPr>
            <a:xfrm>
              <a:off x="493" y="1390"/>
              <a:ext cx="520" cy="260"/>
            </a:xfrm>
            <a:prstGeom prst="rect">
              <a:avLst/>
            </a:prstGeom>
            <a:noFill/>
            <a:ln>
              <a:noFill/>
            </a:ln>
          </p:spPr>
          <p:txBody>
            <a:bodyPr spcFirstLastPara="1" wrap="square" lIns="91425" tIns="45700" rIns="91425" bIns="45700" anchor="t" anchorCtr="0">
              <a:spAutoFit/>
            </a:bodyPr>
            <a:lstStyle/>
            <a:p>
              <a:pPr marL="0" marR="0" lvl="0" indent="0" algn="l" rtl="0">
                <a:lnSpc>
                  <a:spcPct val="75000"/>
                </a:lnSpc>
                <a:spcBef>
                  <a:spcPts val="0"/>
                </a:spcBef>
                <a:spcAft>
                  <a:spcPts val="0"/>
                </a:spcAft>
                <a:buClr>
                  <a:schemeClr val="dk1"/>
                </a:buClr>
                <a:buSzPts val="1400"/>
                <a:buFont typeface="Noto Sans Symbols"/>
                <a:buNone/>
              </a:pPr>
              <a:r>
                <a:rPr lang="en-US" sz="1400" b="0" u="none">
                  <a:solidFill>
                    <a:schemeClr val="dk1"/>
                  </a:solidFill>
                  <a:latin typeface="Arial"/>
                  <a:ea typeface="Arial"/>
                  <a:cs typeface="Arial"/>
                  <a:sym typeface="Arial"/>
                </a:rPr>
                <a:t>wireless</a:t>
              </a:r>
              <a:endParaRPr/>
            </a:p>
            <a:p>
              <a:pPr marL="0" marR="0" lvl="0" indent="0" algn="l" rtl="0">
                <a:lnSpc>
                  <a:spcPct val="75000"/>
                </a:lnSpc>
                <a:spcBef>
                  <a:spcPts val="0"/>
                </a:spcBef>
                <a:spcAft>
                  <a:spcPts val="0"/>
                </a:spcAft>
                <a:buClr>
                  <a:schemeClr val="dk1"/>
                </a:buClr>
                <a:buSzPts val="1400"/>
                <a:buFont typeface="Noto Sans Symbols"/>
                <a:buNone/>
              </a:pPr>
              <a:r>
                <a:rPr lang="en-US" sz="1400" b="0" u="none">
                  <a:solidFill>
                    <a:schemeClr val="dk1"/>
                  </a:solidFill>
                  <a:latin typeface="Arial"/>
                  <a:ea typeface="Arial"/>
                  <a:cs typeface="Arial"/>
                  <a:sym typeface="Arial"/>
                </a:rPr>
                <a:t>laptop</a:t>
              </a:r>
              <a:endParaRPr/>
            </a:p>
          </p:txBody>
        </p:sp>
        <p:grpSp>
          <p:nvGrpSpPr>
            <p:cNvPr id="214" name="Google Shape;214;p7"/>
            <p:cNvGrpSpPr/>
            <p:nvPr/>
          </p:nvGrpSpPr>
          <p:grpSpPr>
            <a:xfrm flipH="1">
              <a:off x="244" y="833"/>
              <a:ext cx="261" cy="235"/>
              <a:chOff x="2839" y="3501"/>
              <a:chExt cx="755" cy="803"/>
            </a:xfrm>
          </p:grpSpPr>
          <p:pic>
            <p:nvPicPr>
              <p:cNvPr id="215" name="Google Shape;215;p7" descr="desktop_computer_stylized_medium"/>
              <p:cNvPicPr preferRelativeResize="0"/>
              <p:nvPr/>
            </p:nvPicPr>
            <p:blipFill rotWithShape="1">
              <a:blip r:embed="rId7">
                <a:alphaModFix/>
              </a:blip>
              <a:srcRect/>
              <a:stretch/>
            </p:blipFill>
            <p:spPr>
              <a:xfrm>
                <a:off x="2839" y="3501"/>
                <a:ext cx="755" cy="803"/>
              </a:xfrm>
              <a:prstGeom prst="rect">
                <a:avLst/>
              </a:prstGeom>
              <a:noFill/>
              <a:ln>
                <a:noFill/>
              </a:ln>
            </p:spPr>
          </p:pic>
          <p:sp>
            <p:nvSpPr>
              <p:cNvPr id="216" name="Google Shape;216;p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17" name="Google Shape;217;p7"/>
            <p:cNvGrpSpPr/>
            <p:nvPr/>
          </p:nvGrpSpPr>
          <p:grpSpPr>
            <a:xfrm>
              <a:off x="298" y="1682"/>
              <a:ext cx="234" cy="173"/>
              <a:chOff x="2751" y="1851"/>
              <a:chExt cx="462" cy="478"/>
            </a:xfrm>
          </p:grpSpPr>
          <p:pic>
            <p:nvPicPr>
              <p:cNvPr id="218" name="Google Shape;218;p7"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219" name="Google Shape;219;p7" descr="antenna_radiation_stylized"/>
              <p:cNvPicPr preferRelativeResize="0"/>
              <p:nvPr/>
            </p:nvPicPr>
            <p:blipFill rotWithShape="1">
              <a:blip r:embed="rId9">
                <a:alphaModFix/>
              </a:blip>
              <a:srcRect/>
              <a:stretch/>
            </p:blipFill>
            <p:spPr>
              <a:xfrm>
                <a:off x="2751" y="1851"/>
                <a:ext cx="462" cy="110"/>
              </a:xfrm>
              <a:prstGeom prst="rect">
                <a:avLst/>
              </a:prstGeom>
              <a:noFill/>
              <a:ln>
                <a:noFill/>
              </a:ln>
            </p:spPr>
          </p:pic>
        </p:grpSp>
        <p:grpSp>
          <p:nvGrpSpPr>
            <p:cNvPr id="220" name="Google Shape;220;p7"/>
            <p:cNvGrpSpPr/>
            <p:nvPr/>
          </p:nvGrpSpPr>
          <p:grpSpPr>
            <a:xfrm>
              <a:off x="210" y="1368"/>
              <a:ext cx="301" cy="239"/>
              <a:chOff x="877" y="1008"/>
              <a:chExt cx="2747" cy="2626"/>
            </a:xfrm>
          </p:grpSpPr>
          <p:pic>
            <p:nvPicPr>
              <p:cNvPr id="221" name="Google Shape;221;p7" descr="antenna_stylized"/>
              <p:cNvPicPr preferRelativeResize="0"/>
              <p:nvPr/>
            </p:nvPicPr>
            <p:blipFill rotWithShape="1">
              <a:blip r:embed="rId10">
                <a:alphaModFix/>
              </a:blip>
              <a:srcRect/>
              <a:stretch/>
            </p:blipFill>
            <p:spPr>
              <a:xfrm>
                <a:off x="877" y="1008"/>
                <a:ext cx="2725" cy="1421"/>
              </a:xfrm>
              <a:prstGeom prst="rect">
                <a:avLst/>
              </a:prstGeom>
              <a:noFill/>
              <a:ln>
                <a:noFill/>
              </a:ln>
            </p:spPr>
          </p:pic>
          <p:pic>
            <p:nvPicPr>
              <p:cNvPr id="222" name="Google Shape;222;p7" descr="laptop_keyboard"/>
              <p:cNvPicPr preferRelativeResize="0"/>
              <p:nvPr/>
            </p:nvPicPr>
            <p:blipFill rotWithShape="1">
              <a:blip r:embed="rId11">
                <a:alphaModFix/>
              </a:blip>
              <a:srcRect/>
              <a:stretch/>
            </p:blipFill>
            <p:spPr>
              <a:xfrm rot="109064" flipH="1">
                <a:off x="1009" y="2586"/>
                <a:ext cx="2245" cy="1013"/>
              </a:xfrm>
              <a:prstGeom prst="rect">
                <a:avLst/>
              </a:prstGeom>
              <a:noFill/>
              <a:ln>
                <a:noFill/>
              </a:ln>
            </p:spPr>
          </p:pic>
          <p:sp>
            <p:nvSpPr>
              <p:cNvPr id="223" name="Google Shape;223;p7"/>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224" name="Google Shape;224;p7" descr="screen"/>
              <p:cNvPicPr preferRelativeResize="0"/>
              <p:nvPr/>
            </p:nvPicPr>
            <p:blipFill rotWithShape="1">
              <a:blip r:embed="rId12">
                <a:alphaModFix/>
              </a:blip>
              <a:srcRect/>
              <a:stretch/>
            </p:blipFill>
            <p:spPr>
              <a:xfrm>
                <a:off x="1842" y="1637"/>
                <a:ext cx="1642" cy="1203"/>
              </a:xfrm>
              <a:prstGeom prst="rect">
                <a:avLst/>
              </a:prstGeom>
              <a:noFill/>
              <a:ln>
                <a:noFill/>
              </a:ln>
            </p:spPr>
          </p:pic>
          <p:sp>
            <p:nvSpPr>
              <p:cNvPr id="225" name="Google Shape;225;p7"/>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6" name="Google Shape;226;p7"/>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7" name="Google Shape;227;p7"/>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8" name="Google Shape;228;p7"/>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9" name="Google Shape;229;p7"/>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0" name="Google Shape;230;p7"/>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31" name="Google Shape;231;p7"/>
              <p:cNvGrpSpPr/>
              <p:nvPr/>
            </p:nvGrpSpPr>
            <p:grpSpPr>
              <a:xfrm>
                <a:off x="1709" y="3008"/>
                <a:ext cx="507" cy="234"/>
                <a:chOff x="1740" y="2642"/>
                <a:chExt cx="752" cy="327"/>
              </a:xfrm>
            </p:grpSpPr>
            <p:sp>
              <p:nvSpPr>
                <p:cNvPr id="232" name="Google Shape;232;p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3" name="Google Shape;233;p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4" name="Google Shape;234;p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5" name="Google Shape;235;p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6" name="Google Shape;236;p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7" name="Google Shape;237;p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38" name="Google Shape;238;p7"/>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9" name="Google Shape;239;p7"/>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0" name="Google Shape;240;p7"/>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1" name="Google Shape;241;p7"/>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2" name="Google Shape;242;p7"/>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3" name="Google Shape;243;p7"/>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44" name="Google Shape;244;p7"/>
            <p:cNvGrpSpPr/>
            <p:nvPr/>
          </p:nvGrpSpPr>
          <p:grpSpPr>
            <a:xfrm>
              <a:off x="340" y="1097"/>
              <a:ext cx="157" cy="256"/>
              <a:chOff x="4140" y="429"/>
              <a:chExt cx="1425" cy="2396"/>
            </a:xfrm>
          </p:grpSpPr>
          <p:sp>
            <p:nvSpPr>
              <p:cNvPr id="245" name="Google Shape;245;p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6" name="Google Shape;246;p7"/>
              <p:cNvSpPr/>
              <p:nvPr/>
            </p:nvSpPr>
            <p:spPr>
              <a:xfrm>
                <a:off x="4204" y="429"/>
                <a:ext cx="1053"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47" name="Google Shape;247;p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8" name="Google Shape;248;p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9" name="Google Shape;249;p7"/>
              <p:cNvSpPr/>
              <p:nvPr/>
            </p:nvSpPr>
            <p:spPr>
              <a:xfrm>
                <a:off x="4213" y="691"/>
                <a:ext cx="599"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250" name="Google Shape;250;p7"/>
              <p:cNvGrpSpPr/>
              <p:nvPr/>
            </p:nvGrpSpPr>
            <p:grpSpPr>
              <a:xfrm>
                <a:off x="4748" y="672"/>
                <a:ext cx="581" cy="141"/>
                <a:chOff x="613" y="2572"/>
                <a:chExt cx="725" cy="135"/>
              </a:xfrm>
            </p:grpSpPr>
            <p:sp>
              <p:nvSpPr>
                <p:cNvPr id="251" name="Google Shape;251;p7"/>
                <p:cNvSpPr/>
                <p:nvPr/>
              </p:nvSpPr>
              <p:spPr>
                <a:xfrm>
                  <a:off x="613" y="2572"/>
                  <a:ext cx="725" cy="135"/>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52" name="Google Shape;252;p7"/>
                <p:cNvSpPr/>
                <p:nvPr/>
              </p:nvSpPr>
              <p:spPr>
                <a:xfrm>
                  <a:off x="624" y="2590"/>
                  <a:ext cx="691" cy="9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253" name="Google Shape;253;p7"/>
              <p:cNvSpPr/>
              <p:nvPr/>
            </p:nvSpPr>
            <p:spPr>
              <a:xfrm>
                <a:off x="4222" y="1019"/>
                <a:ext cx="599"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254" name="Google Shape;254;p7"/>
              <p:cNvGrpSpPr/>
              <p:nvPr/>
            </p:nvGrpSpPr>
            <p:grpSpPr>
              <a:xfrm>
                <a:off x="4748" y="990"/>
                <a:ext cx="581" cy="141"/>
                <a:chOff x="615" y="2564"/>
                <a:chExt cx="725" cy="146"/>
              </a:xfrm>
            </p:grpSpPr>
            <p:sp>
              <p:nvSpPr>
                <p:cNvPr id="255" name="Google Shape;255;p7"/>
                <p:cNvSpPr/>
                <p:nvPr/>
              </p:nvSpPr>
              <p:spPr>
                <a:xfrm>
                  <a:off x="615" y="2564"/>
                  <a:ext cx="725" cy="146"/>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56" name="Google Shape;256;p7"/>
                <p:cNvSpPr/>
                <p:nvPr/>
              </p:nvSpPr>
              <p:spPr>
                <a:xfrm>
                  <a:off x="627" y="2584"/>
                  <a:ext cx="691"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257" name="Google Shape;257;p7"/>
              <p:cNvSpPr/>
              <p:nvPr/>
            </p:nvSpPr>
            <p:spPr>
              <a:xfrm>
                <a:off x="4213" y="1356"/>
                <a:ext cx="599"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58" name="Google Shape;258;p7"/>
              <p:cNvSpPr/>
              <p:nvPr/>
            </p:nvSpPr>
            <p:spPr>
              <a:xfrm>
                <a:off x="4231" y="1655"/>
                <a:ext cx="590"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259" name="Google Shape;259;p7"/>
              <p:cNvGrpSpPr/>
              <p:nvPr/>
            </p:nvGrpSpPr>
            <p:grpSpPr>
              <a:xfrm>
                <a:off x="4739" y="1627"/>
                <a:ext cx="581" cy="150"/>
                <a:chOff x="619" y="2568"/>
                <a:chExt cx="724" cy="138"/>
              </a:xfrm>
            </p:grpSpPr>
            <p:sp>
              <p:nvSpPr>
                <p:cNvPr id="260" name="Google Shape;260;p7"/>
                <p:cNvSpPr/>
                <p:nvPr/>
              </p:nvSpPr>
              <p:spPr>
                <a:xfrm>
                  <a:off x="619" y="2568"/>
                  <a:ext cx="724"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61" name="Google Shape;261;p7"/>
                <p:cNvSpPr/>
                <p:nvPr/>
              </p:nvSpPr>
              <p:spPr>
                <a:xfrm>
                  <a:off x="630" y="2585"/>
                  <a:ext cx="69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262" name="Google Shape;262;p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63" name="Google Shape;263;p7"/>
              <p:cNvGrpSpPr/>
              <p:nvPr/>
            </p:nvGrpSpPr>
            <p:grpSpPr>
              <a:xfrm>
                <a:off x="4739" y="1328"/>
                <a:ext cx="581" cy="140"/>
                <a:chOff x="614" y="2569"/>
                <a:chExt cx="724" cy="140"/>
              </a:xfrm>
            </p:grpSpPr>
            <p:sp>
              <p:nvSpPr>
                <p:cNvPr id="264" name="Google Shape;264;p7"/>
                <p:cNvSpPr/>
                <p:nvPr/>
              </p:nvSpPr>
              <p:spPr>
                <a:xfrm>
                  <a:off x="614" y="2569"/>
                  <a:ext cx="724"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65" name="Google Shape;265;p7"/>
                <p:cNvSpPr/>
                <p:nvPr/>
              </p:nvSpPr>
              <p:spPr>
                <a:xfrm>
                  <a:off x="625" y="2587"/>
                  <a:ext cx="69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266" name="Google Shape;266;p7"/>
              <p:cNvSpPr/>
              <p:nvPr/>
            </p:nvSpPr>
            <p:spPr>
              <a:xfrm>
                <a:off x="5247" y="429"/>
                <a:ext cx="73" cy="2293"/>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67" name="Google Shape;267;p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8" name="Google Shape;268;p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69" name="Google Shape;269;p7"/>
              <p:cNvSpPr/>
              <p:nvPr/>
            </p:nvSpPr>
            <p:spPr>
              <a:xfrm>
                <a:off x="5520" y="2610"/>
                <a:ext cx="45" cy="94"/>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70" name="Google Shape;270;p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1" name="Google Shape;271;p7"/>
              <p:cNvSpPr/>
              <p:nvPr/>
            </p:nvSpPr>
            <p:spPr>
              <a:xfrm>
                <a:off x="4140" y="2675"/>
                <a:ext cx="1198"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72" name="Google Shape;272;p7"/>
              <p:cNvSpPr/>
              <p:nvPr/>
            </p:nvSpPr>
            <p:spPr>
              <a:xfrm>
                <a:off x="4204" y="2713"/>
                <a:ext cx="1071" cy="84"/>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73" name="Google Shape;273;p7"/>
              <p:cNvSpPr/>
              <p:nvPr/>
            </p:nvSpPr>
            <p:spPr>
              <a:xfrm>
                <a:off x="4312" y="2385"/>
                <a:ext cx="154"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74" name="Google Shape;274;p7"/>
              <p:cNvSpPr/>
              <p:nvPr/>
            </p:nvSpPr>
            <p:spPr>
              <a:xfrm>
                <a:off x="4485" y="2385"/>
                <a:ext cx="163" cy="14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u="none">
                  <a:solidFill>
                    <a:srgbClr val="FF0000"/>
                  </a:solidFill>
                  <a:latin typeface="Arial"/>
                  <a:ea typeface="Arial"/>
                  <a:cs typeface="Arial"/>
                  <a:sym typeface="Arial"/>
                </a:endParaRPr>
              </a:p>
            </p:txBody>
          </p:sp>
          <p:sp>
            <p:nvSpPr>
              <p:cNvPr id="275" name="Google Shape;275;p7"/>
              <p:cNvSpPr/>
              <p:nvPr/>
            </p:nvSpPr>
            <p:spPr>
              <a:xfrm>
                <a:off x="4666" y="2385"/>
                <a:ext cx="154"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76" name="Google Shape;276;p7"/>
              <p:cNvSpPr/>
              <p:nvPr/>
            </p:nvSpPr>
            <p:spPr>
              <a:xfrm>
                <a:off x="5066" y="1833"/>
                <a:ext cx="82" cy="767"/>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sp>
        <p:nvSpPr>
          <p:cNvPr id="277" name="Google Shape;277;p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b="0" i="0" u="none" strike="noStrike" cap="none">
                <a:solidFill>
                  <a:schemeClr val="dk1"/>
                </a:solidFill>
                <a:latin typeface="Tahoma"/>
                <a:ea typeface="Tahoma"/>
                <a:cs typeface="Tahoma"/>
                <a:sym typeface="Tahoma"/>
              </a:rPr>
              <a:t>1-</a:t>
            </a:r>
            <a:fld id="{00000000-1234-1234-1234-123412341234}" type="slidenum">
              <a:rPr lang="en-US" sz="1200" b="0" i="0" u="none" strike="noStrike" cap="none">
                <a:solidFill>
                  <a:schemeClr val="dk1"/>
                </a:solidFill>
                <a:latin typeface="Tahoma"/>
                <a:ea typeface="Tahoma"/>
                <a:cs typeface="Tahoma"/>
                <a:sym typeface="Tahoma"/>
              </a:rPr>
              <a:t>7</a:t>
            </a:fld>
            <a:endParaRPr sz="1200" b="0" i="0" u="none" strike="noStrike" cap="none">
              <a:solidFill>
                <a:schemeClr val="dk1"/>
              </a:solidFill>
              <a:latin typeface="Tahoma"/>
              <a:ea typeface="Tahoma"/>
              <a:cs typeface="Tahoma"/>
              <a:sym typeface="Tahoma"/>
            </a:endParaRPr>
          </a:p>
        </p:txBody>
      </p:sp>
      <p:grpSp>
        <p:nvGrpSpPr>
          <p:cNvPr id="278" name="Google Shape;278;p7"/>
          <p:cNvGrpSpPr/>
          <p:nvPr/>
        </p:nvGrpSpPr>
        <p:grpSpPr>
          <a:xfrm>
            <a:off x="5202238" y="1384300"/>
            <a:ext cx="3551237" cy="4743450"/>
            <a:chOff x="5202238" y="1384300"/>
            <a:chExt cx="3551237" cy="4743450"/>
          </a:xfrm>
        </p:grpSpPr>
        <p:sp>
          <p:nvSpPr>
            <p:cNvPr id="279" name="Google Shape;279;p7"/>
            <p:cNvSpPr/>
            <p:nvPr/>
          </p:nvSpPr>
          <p:spPr>
            <a:xfrm>
              <a:off x="7023100" y="2001838"/>
              <a:ext cx="1730375" cy="1125537"/>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00CCFF"/>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0" name="Google Shape;280;p7"/>
            <p:cNvSpPr/>
            <p:nvPr/>
          </p:nvSpPr>
          <p:spPr>
            <a:xfrm>
              <a:off x="7004050" y="3527425"/>
              <a:ext cx="1314450" cy="674688"/>
            </a:xfrm>
            <a:custGeom>
              <a:avLst/>
              <a:gdLst/>
              <a:ahLst/>
              <a:cxnLst/>
              <a:rect l="l" t="t" r="r" b="b"/>
              <a:pathLst>
                <a:path w="828" h="425" extrusionOk="0">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81" name="Google Shape;281;p7"/>
            <p:cNvSpPr/>
            <p:nvPr/>
          </p:nvSpPr>
          <p:spPr>
            <a:xfrm>
              <a:off x="5202238" y="1712913"/>
              <a:ext cx="1736725" cy="1071562"/>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82" name="Google Shape;282;p7"/>
            <p:cNvGrpSpPr/>
            <p:nvPr/>
          </p:nvGrpSpPr>
          <p:grpSpPr>
            <a:xfrm>
              <a:off x="5329977" y="2980450"/>
              <a:ext cx="1458912" cy="933450"/>
              <a:chOff x="2889" y="1631"/>
              <a:chExt cx="980" cy="743"/>
            </a:xfrm>
          </p:grpSpPr>
          <p:sp>
            <p:nvSpPr>
              <p:cNvPr id="283" name="Google Shape;283;p7"/>
              <p:cNvSpPr/>
              <p:nvPr/>
            </p:nvSpPr>
            <p:spPr>
              <a:xfrm>
                <a:off x="3046" y="1841"/>
                <a:ext cx="663" cy="533"/>
              </a:xfrm>
              <a:prstGeom prst="rect">
                <a:avLst/>
              </a:pr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84" name="Google Shape;284;p7"/>
              <p:cNvSpPr/>
              <p:nvPr/>
            </p:nvSpPr>
            <p:spPr>
              <a:xfrm>
                <a:off x="2889" y="1631"/>
                <a:ext cx="980" cy="253"/>
              </a:xfrm>
              <a:prstGeom prst="triangle">
                <a:avLst>
                  <a:gd name="adj" fmla="val 50000"/>
                </a:avLst>
              </a:prstGeom>
              <a:solidFill>
                <a:srgbClr val="00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rgbClr val="00CCFF"/>
                  </a:solidFill>
                  <a:latin typeface="Arial"/>
                  <a:ea typeface="Arial"/>
                  <a:cs typeface="Arial"/>
                  <a:sym typeface="Arial"/>
                </a:endParaRPr>
              </a:p>
            </p:txBody>
          </p:sp>
        </p:grpSp>
        <p:sp>
          <p:nvSpPr>
            <p:cNvPr id="285" name="Google Shape;285;p7"/>
            <p:cNvSpPr/>
            <p:nvPr/>
          </p:nvSpPr>
          <p:spPr>
            <a:xfrm>
              <a:off x="5364163" y="4331380"/>
              <a:ext cx="3225800" cy="1665288"/>
            </a:xfrm>
            <a:custGeom>
              <a:avLst/>
              <a:gdLst/>
              <a:ahLst/>
              <a:cxnLst/>
              <a:rect l="l" t="t" r="r" b="b"/>
              <a:pathLst>
                <a:path w="2032" h="1049" extrusionOk="0">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86" name="Google Shape;286;p7"/>
            <p:cNvCxnSpPr/>
            <p:nvPr/>
          </p:nvCxnSpPr>
          <p:spPr>
            <a:xfrm rot="-5400000">
              <a:off x="7845425" y="5162551"/>
              <a:ext cx="523875" cy="139700"/>
            </a:xfrm>
            <a:prstGeom prst="straightConnector1">
              <a:avLst/>
            </a:prstGeom>
            <a:noFill/>
            <a:ln w="12700" cap="flat" cmpd="sng">
              <a:solidFill>
                <a:schemeClr val="dk1"/>
              </a:solidFill>
              <a:prstDash val="solid"/>
              <a:round/>
              <a:headEnd type="none" w="med" len="med"/>
              <a:tailEnd type="none" w="med" len="med"/>
            </a:ln>
          </p:spPr>
        </p:cxnSp>
        <p:cxnSp>
          <p:nvCxnSpPr>
            <p:cNvPr id="287" name="Google Shape;287;p7"/>
            <p:cNvCxnSpPr/>
            <p:nvPr/>
          </p:nvCxnSpPr>
          <p:spPr>
            <a:xfrm rot="-5400000" flipH="1">
              <a:off x="7991475" y="5443538"/>
              <a:ext cx="3175" cy="85725"/>
            </a:xfrm>
            <a:prstGeom prst="straightConnector1">
              <a:avLst/>
            </a:prstGeom>
            <a:noFill/>
            <a:ln w="12700" cap="flat" cmpd="sng">
              <a:solidFill>
                <a:schemeClr val="lt2"/>
              </a:solidFill>
              <a:prstDash val="solid"/>
              <a:round/>
              <a:headEnd type="none" w="med" len="med"/>
              <a:tailEnd type="none" w="med" len="med"/>
            </a:ln>
          </p:spPr>
        </p:cxnSp>
        <p:cxnSp>
          <p:nvCxnSpPr>
            <p:cNvPr id="288" name="Google Shape;288;p7"/>
            <p:cNvCxnSpPr/>
            <p:nvPr/>
          </p:nvCxnSpPr>
          <p:spPr>
            <a:xfrm rot="10800000">
              <a:off x="8177213" y="5116513"/>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289" name="Google Shape;289;p7"/>
            <p:cNvCxnSpPr/>
            <p:nvPr/>
          </p:nvCxnSpPr>
          <p:spPr>
            <a:xfrm>
              <a:off x="6100763" y="4776788"/>
              <a:ext cx="217487" cy="100012"/>
            </a:xfrm>
            <a:prstGeom prst="straightConnector1">
              <a:avLst/>
            </a:prstGeom>
            <a:noFill/>
            <a:ln w="12700" cap="flat" cmpd="sng">
              <a:solidFill>
                <a:schemeClr val="dk1"/>
              </a:solidFill>
              <a:prstDash val="solid"/>
              <a:round/>
              <a:headEnd type="none" w="med" len="med"/>
              <a:tailEnd type="none" w="med" len="med"/>
            </a:ln>
          </p:spPr>
        </p:cxnSp>
        <p:cxnSp>
          <p:nvCxnSpPr>
            <p:cNvPr id="290" name="Google Shape;290;p7"/>
            <p:cNvCxnSpPr/>
            <p:nvPr/>
          </p:nvCxnSpPr>
          <p:spPr>
            <a:xfrm rot="10800000" flipH="1">
              <a:off x="5842000" y="5038725"/>
              <a:ext cx="407988" cy="74613"/>
            </a:xfrm>
            <a:prstGeom prst="straightConnector1">
              <a:avLst/>
            </a:prstGeom>
            <a:noFill/>
            <a:ln w="12700" cap="flat" cmpd="sng">
              <a:solidFill>
                <a:schemeClr val="dk1"/>
              </a:solidFill>
              <a:prstDash val="solid"/>
              <a:round/>
              <a:headEnd type="none" w="med" len="med"/>
              <a:tailEnd type="none" w="med" len="med"/>
            </a:ln>
          </p:spPr>
        </p:cxnSp>
        <p:cxnSp>
          <p:nvCxnSpPr>
            <p:cNvPr id="291" name="Google Shape;291;p7"/>
            <p:cNvCxnSpPr/>
            <p:nvPr/>
          </p:nvCxnSpPr>
          <p:spPr>
            <a:xfrm flipH="1">
              <a:off x="6267450" y="5102225"/>
              <a:ext cx="144463" cy="169863"/>
            </a:xfrm>
            <a:prstGeom prst="straightConnector1">
              <a:avLst/>
            </a:prstGeom>
            <a:noFill/>
            <a:ln w="12700" cap="flat" cmpd="sng">
              <a:solidFill>
                <a:schemeClr val="dk1"/>
              </a:solidFill>
              <a:prstDash val="solid"/>
              <a:round/>
              <a:headEnd type="none" w="med" len="med"/>
              <a:tailEnd type="none" w="med" len="med"/>
            </a:ln>
          </p:spPr>
        </p:cxnSp>
        <p:cxnSp>
          <p:nvCxnSpPr>
            <p:cNvPr id="292" name="Google Shape;292;p7"/>
            <p:cNvCxnSpPr/>
            <p:nvPr/>
          </p:nvCxnSpPr>
          <p:spPr>
            <a:xfrm rot="10800000">
              <a:off x="6586538" y="5110163"/>
              <a:ext cx="76200" cy="163512"/>
            </a:xfrm>
            <a:prstGeom prst="straightConnector1">
              <a:avLst/>
            </a:prstGeom>
            <a:noFill/>
            <a:ln w="12700" cap="flat" cmpd="sng">
              <a:solidFill>
                <a:schemeClr val="dk1"/>
              </a:solidFill>
              <a:prstDash val="solid"/>
              <a:round/>
              <a:headEnd type="none" w="med" len="med"/>
              <a:tailEnd type="none" w="med" len="med"/>
            </a:ln>
          </p:spPr>
        </p:cxnSp>
        <p:cxnSp>
          <p:nvCxnSpPr>
            <p:cNvPr id="293" name="Google Shape;293;p7"/>
            <p:cNvCxnSpPr/>
            <p:nvPr/>
          </p:nvCxnSpPr>
          <p:spPr>
            <a:xfrm>
              <a:off x="6743700" y="5056188"/>
              <a:ext cx="503238" cy="269875"/>
            </a:xfrm>
            <a:prstGeom prst="straightConnector1">
              <a:avLst/>
            </a:prstGeom>
            <a:noFill/>
            <a:ln w="12700" cap="flat" cmpd="sng">
              <a:solidFill>
                <a:schemeClr val="dk1"/>
              </a:solidFill>
              <a:prstDash val="solid"/>
              <a:round/>
              <a:headEnd type="none" w="med" len="med"/>
              <a:tailEnd type="none" w="med" len="med"/>
            </a:ln>
          </p:spPr>
        </p:cxnSp>
        <p:cxnSp>
          <p:nvCxnSpPr>
            <p:cNvPr id="294" name="Google Shape;294;p7"/>
            <p:cNvCxnSpPr/>
            <p:nvPr/>
          </p:nvCxnSpPr>
          <p:spPr>
            <a:xfrm>
              <a:off x="6284913" y="3551238"/>
              <a:ext cx="0" cy="106362"/>
            </a:xfrm>
            <a:prstGeom prst="straightConnector1">
              <a:avLst/>
            </a:prstGeom>
            <a:noFill/>
            <a:ln w="19050" cap="flat" cmpd="sng">
              <a:solidFill>
                <a:schemeClr val="dk1"/>
              </a:solidFill>
              <a:prstDash val="solid"/>
              <a:round/>
              <a:headEnd type="none" w="med" len="med"/>
              <a:tailEnd type="none" w="med" len="med"/>
            </a:ln>
          </p:spPr>
        </p:cxnSp>
        <p:cxnSp>
          <p:nvCxnSpPr>
            <p:cNvPr id="295" name="Google Shape;295;p7"/>
            <p:cNvCxnSpPr/>
            <p:nvPr/>
          </p:nvCxnSpPr>
          <p:spPr>
            <a:xfrm rot="10800000" flipH="1">
              <a:off x="5891213" y="3736975"/>
              <a:ext cx="168275" cy="3175"/>
            </a:xfrm>
            <a:prstGeom prst="straightConnector1">
              <a:avLst/>
            </a:prstGeom>
            <a:noFill/>
            <a:ln w="19050" cap="flat" cmpd="sng">
              <a:solidFill>
                <a:schemeClr val="dk1"/>
              </a:solidFill>
              <a:prstDash val="solid"/>
              <a:round/>
              <a:headEnd type="none" w="med" len="med"/>
              <a:tailEnd type="none" w="med" len="med"/>
            </a:ln>
          </p:spPr>
        </p:cxnSp>
        <p:pic>
          <p:nvPicPr>
            <p:cNvPr id="296" name="Google Shape;296;p7" descr="access_point_stylized_small"/>
            <p:cNvPicPr preferRelativeResize="0"/>
            <p:nvPr/>
          </p:nvPicPr>
          <p:blipFill rotWithShape="1">
            <a:blip r:embed="rId4">
              <a:alphaModFix/>
            </a:blip>
            <a:srcRect/>
            <a:stretch/>
          </p:blipFill>
          <p:spPr>
            <a:xfrm>
              <a:off x="5640388" y="3548063"/>
              <a:ext cx="369887" cy="306387"/>
            </a:xfrm>
            <a:prstGeom prst="rect">
              <a:avLst/>
            </a:prstGeom>
            <a:noFill/>
            <a:ln>
              <a:noFill/>
            </a:ln>
          </p:spPr>
        </p:pic>
        <p:cxnSp>
          <p:nvCxnSpPr>
            <p:cNvPr id="297" name="Google Shape;297;p7"/>
            <p:cNvCxnSpPr/>
            <p:nvPr/>
          </p:nvCxnSpPr>
          <p:spPr>
            <a:xfrm rot="-5400000" flipH="1">
              <a:off x="7994650" y="5440363"/>
              <a:ext cx="3175" cy="85725"/>
            </a:xfrm>
            <a:prstGeom prst="straightConnector1">
              <a:avLst/>
            </a:prstGeom>
            <a:noFill/>
            <a:ln w="12700" cap="flat" cmpd="sng">
              <a:solidFill>
                <a:schemeClr val="lt2"/>
              </a:solidFill>
              <a:prstDash val="solid"/>
              <a:round/>
              <a:headEnd type="none" w="med" len="med"/>
              <a:tailEnd type="none" w="med" len="med"/>
            </a:ln>
          </p:spPr>
        </p:cxnSp>
        <p:cxnSp>
          <p:nvCxnSpPr>
            <p:cNvPr id="298" name="Google Shape;298;p7"/>
            <p:cNvCxnSpPr/>
            <p:nvPr/>
          </p:nvCxnSpPr>
          <p:spPr>
            <a:xfrm rot="10800000" flipH="1">
              <a:off x="5894388" y="3733800"/>
              <a:ext cx="168275" cy="3175"/>
            </a:xfrm>
            <a:prstGeom prst="straightConnector1">
              <a:avLst/>
            </a:prstGeom>
            <a:noFill/>
            <a:ln w="19050" cap="flat" cmpd="sng">
              <a:solidFill>
                <a:schemeClr val="dk1"/>
              </a:solidFill>
              <a:prstDash val="solid"/>
              <a:round/>
              <a:headEnd type="none" w="med" len="med"/>
              <a:tailEnd type="none" w="med" len="med"/>
            </a:ln>
          </p:spPr>
        </p:cxnSp>
        <p:pic>
          <p:nvPicPr>
            <p:cNvPr id="299" name="Google Shape;299;p7" descr="access_point_stylized_small"/>
            <p:cNvPicPr preferRelativeResize="0"/>
            <p:nvPr/>
          </p:nvPicPr>
          <p:blipFill rotWithShape="1">
            <a:blip r:embed="rId4">
              <a:alphaModFix/>
            </a:blip>
            <a:srcRect/>
            <a:stretch/>
          </p:blipFill>
          <p:spPr>
            <a:xfrm>
              <a:off x="5641975" y="3546475"/>
              <a:ext cx="369888" cy="306388"/>
            </a:xfrm>
            <a:prstGeom prst="rect">
              <a:avLst/>
            </a:prstGeom>
            <a:noFill/>
            <a:ln>
              <a:noFill/>
            </a:ln>
          </p:spPr>
        </p:pic>
        <p:cxnSp>
          <p:nvCxnSpPr>
            <p:cNvPr id="300" name="Google Shape;300;p7"/>
            <p:cNvCxnSpPr/>
            <p:nvPr/>
          </p:nvCxnSpPr>
          <p:spPr>
            <a:xfrm>
              <a:off x="7396163" y="3816350"/>
              <a:ext cx="163512" cy="120650"/>
            </a:xfrm>
            <a:prstGeom prst="straightConnector1">
              <a:avLst/>
            </a:prstGeom>
            <a:noFill/>
            <a:ln w="9525" cap="flat" cmpd="sng">
              <a:solidFill>
                <a:schemeClr val="lt2"/>
              </a:solidFill>
              <a:prstDash val="solid"/>
              <a:round/>
              <a:headEnd type="none" w="med" len="med"/>
              <a:tailEnd type="none" w="med" len="med"/>
            </a:ln>
          </p:spPr>
        </p:cxnSp>
        <p:cxnSp>
          <p:nvCxnSpPr>
            <p:cNvPr id="301" name="Google Shape;301;p7"/>
            <p:cNvCxnSpPr/>
            <p:nvPr/>
          </p:nvCxnSpPr>
          <p:spPr>
            <a:xfrm>
              <a:off x="7493000" y="3736975"/>
              <a:ext cx="279400" cy="0"/>
            </a:xfrm>
            <a:prstGeom prst="straightConnector1">
              <a:avLst/>
            </a:prstGeom>
            <a:noFill/>
            <a:ln w="9525" cap="flat" cmpd="sng">
              <a:solidFill>
                <a:schemeClr val="lt2"/>
              </a:solidFill>
              <a:prstDash val="solid"/>
              <a:round/>
              <a:headEnd type="none" w="med" len="med"/>
              <a:tailEnd type="none" w="med" len="med"/>
            </a:ln>
          </p:spPr>
        </p:cxnSp>
        <p:cxnSp>
          <p:nvCxnSpPr>
            <p:cNvPr id="302" name="Google Shape;302;p7"/>
            <p:cNvCxnSpPr/>
            <p:nvPr/>
          </p:nvCxnSpPr>
          <p:spPr>
            <a:xfrm rot="10800000" flipH="1">
              <a:off x="7729538" y="3822700"/>
              <a:ext cx="134937" cy="104775"/>
            </a:xfrm>
            <a:prstGeom prst="straightConnector1">
              <a:avLst/>
            </a:prstGeom>
            <a:noFill/>
            <a:ln w="9525" cap="flat" cmpd="sng">
              <a:solidFill>
                <a:schemeClr val="lt2"/>
              </a:solidFill>
              <a:prstDash val="solid"/>
              <a:round/>
              <a:headEnd type="none" w="med" len="med"/>
              <a:tailEnd type="none" w="med" len="med"/>
            </a:ln>
          </p:spPr>
        </p:cxnSp>
        <p:cxnSp>
          <p:nvCxnSpPr>
            <p:cNvPr id="303" name="Google Shape;303;p7"/>
            <p:cNvCxnSpPr/>
            <p:nvPr/>
          </p:nvCxnSpPr>
          <p:spPr>
            <a:xfrm>
              <a:off x="6723063" y="2590800"/>
              <a:ext cx="509587" cy="3175"/>
            </a:xfrm>
            <a:prstGeom prst="straightConnector1">
              <a:avLst/>
            </a:prstGeom>
            <a:noFill/>
            <a:ln w="9525" cap="flat" cmpd="sng">
              <a:solidFill>
                <a:schemeClr val="dk1"/>
              </a:solidFill>
              <a:prstDash val="solid"/>
              <a:round/>
              <a:headEnd type="none" w="med" len="med"/>
              <a:tailEnd type="none" w="med" len="med"/>
            </a:ln>
          </p:spPr>
        </p:cxnSp>
        <p:cxnSp>
          <p:nvCxnSpPr>
            <p:cNvPr id="304" name="Google Shape;304;p7"/>
            <p:cNvCxnSpPr/>
            <p:nvPr/>
          </p:nvCxnSpPr>
          <p:spPr>
            <a:xfrm>
              <a:off x="7358063" y="4700588"/>
              <a:ext cx="390525" cy="184150"/>
            </a:xfrm>
            <a:prstGeom prst="straightConnector1">
              <a:avLst/>
            </a:prstGeom>
            <a:noFill/>
            <a:ln w="12700" cap="flat" cmpd="sng">
              <a:solidFill>
                <a:schemeClr val="dk1"/>
              </a:solidFill>
              <a:prstDash val="solid"/>
              <a:round/>
              <a:headEnd type="none" w="med" len="med"/>
              <a:tailEnd type="none" w="med" len="med"/>
            </a:ln>
          </p:spPr>
        </p:cxnSp>
        <p:cxnSp>
          <p:nvCxnSpPr>
            <p:cNvPr id="305" name="Google Shape;305;p7"/>
            <p:cNvCxnSpPr/>
            <p:nvPr/>
          </p:nvCxnSpPr>
          <p:spPr>
            <a:xfrm rot="10800000" flipH="1">
              <a:off x="6737350" y="4687888"/>
              <a:ext cx="322263" cy="198437"/>
            </a:xfrm>
            <a:prstGeom prst="straightConnector1">
              <a:avLst/>
            </a:prstGeom>
            <a:noFill/>
            <a:ln w="12700" cap="flat" cmpd="sng">
              <a:solidFill>
                <a:schemeClr val="dk1"/>
              </a:solidFill>
              <a:prstDash val="solid"/>
              <a:round/>
              <a:headEnd type="none" w="med" len="med"/>
              <a:tailEnd type="none" w="med" len="med"/>
            </a:ln>
          </p:spPr>
        </p:cxnSp>
        <p:cxnSp>
          <p:nvCxnSpPr>
            <p:cNvPr id="306" name="Google Shape;306;p7"/>
            <p:cNvCxnSpPr/>
            <p:nvPr/>
          </p:nvCxnSpPr>
          <p:spPr>
            <a:xfrm>
              <a:off x="6780213" y="4979988"/>
              <a:ext cx="971550" cy="0"/>
            </a:xfrm>
            <a:prstGeom prst="straightConnector1">
              <a:avLst/>
            </a:prstGeom>
            <a:noFill/>
            <a:ln w="12700" cap="flat" cmpd="sng">
              <a:solidFill>
                <a:schemeClr val="dk1"/>
              </a:solidFill>
              <a:prstDash val="solid"/>
              <a:round/>
              <a:headEnd type="none" w="med" len="med"/>
              <a:tailEnd type="none" w="med" len="med"/>
            </a:ln>
          </p:spPr>
        </p:cxnSp>
        <p:cxnSp>
          <p:nvCxnSpPr>
            <p:cNvPr id="307" name="Google Shape;307;p7"/>
            <p:cNvCxnSpPr/>
            <p:nvPr/>
          </p:nvCxnSpPr>
          <p:spPr>
            <a:xfrm rot="10800000" flipH="1">
              <a:off x="7577138" y="2495550"/>
              <a:ext cx="123825" cy="87313"/>
            </a:xfrm>
            <a:prstGeom prst="straightConnector1">
              <a:avLst/>
            </a:prstGeom>
            <a:noFill/>
            <a:ln w="9525" cap="flat" cmpd="sng">
              <a:solidFill>
                <a:schemeClr val="lt2"/>
              </a:solidFill>
              <a:prstDash val="solid"/>
              <a:round/>
              <a:headEnd type="none" w="med" len="med"/>
              <a:tailEnd type="none" w="med" len="med"/>
            </a:ln>
          </p:spPr>
        </p:cxnSp>
        <p:cxnSp>
          <p:nvCxnSpPr>
            <p:cNvPr id="308" name="Google Shape;308;p7"/>
            <p:cNvCxnSpPr/>
            <p:nvPr/>
          </p:nvCxnSpPr>
          <p:spPr>
            <a:xfrm>
              <a:off x="7405688" y="2668588"/>
              <a:ext cx="0" cy="82550"/>
            </a:xfrm>
            <a:prstGeom prst="straightConnector1">
              <a:avLst/>
            </a:prstGeom>
            <a:noFill/>
            <a:ln w="9525" cap="flat" cmpd="sng">
              <a:solidFill>
                <a:srgbClr val="969696"/>
              </a:solidFill>
              <a:prstDash val="solid"/>
              <a:round/>
              <a:headEnd type="none" w="med" len="med"/>
              <a:tailEnd type="none" w="med" len="med"/>
            </a:ln>
          </p:spPr>
        </p:cxnSp>
        <p:cxnSp>
          <p:nvCxnSpPr>
            <p:cNvPr id="309" name="Google Shape;309;p7"/>
            <p:cNvCxnSpPr/>
            <p:nvPr/>
          </p:nvCxnSpPr>
          <p:spPr>
            <a:xfrm rot="10800000" flipH="1">
              <a:off x="7577138" y="2565400"/>
              <a:ext cx="263525" cy="288925"/>
            </a:xfrm>
            <a:prstGeom prst="straightConnector1">
              <a:avLst/>
            </a:prstGeom>
            <a:noFill/>
            <a:ln w="9525" cap="flat" cmpd="sng">
              <a:solidFill>
                <a:schemeClr val="lt2"/>
              </a:solidFill>
              <a:prstDash val="solid"/>
              <a:round/>
              <a:headEnd type="none" w="med" len="med"/>
              <a:tailEnd type="none" w="med" len="med"/>
            </a:ln>
          </p:spPr>
        </p:cxnSp>
        <p:cxnSp>
          <p:nvCxnSpPr>
            <p:cNvPr id="310" name="Google Shape;310;p7"/>
            <p:cNvCxnSpPr/>
            <p:nvPr/>
          </p:nvCxnSpPr>
          <p:spPr>
            <a:xfrm>
              <a:off x="7942263" y="2563813"/>
              <a:ext cx="0" cy="196850"/>
            </a:xfrm>
            <a:prstGeom prst="straightConnector1">
              <a:avLst/>
            </a:prstGeom>
            <a:noFill/>
            <a:ln w="9525" cap="flat" cmpd="sng">
              <a:solidFill>
                <a:schemeClr val="lt2"/>
              </a:solidFill>
              <a:prstDash val="solid"/>
              <a:round/>
              <a:headEnd type="none" w="med" len="med"/>
              <a:tailEnd type="none" w="med" len="med"/>
            </a:ln>
          </p:spPr>
        </p:cxnSp>
        <p:cxnSp>
          <p:nvCxnSpPr>
            <p:cNvPr id="311" name="Google Shape;311;p7"/>
            <p:cNvCxnSpPr/>
            <p:nvPr/>
          </p:nvCxnSpPr>
          <p:spPr>
            <a:xfrm>
              <a:off x="7596188" y="2870200"/>
              <a:ext cx="188912" cy="0"/>
            </a:xfrm>
            <a:prstGeom prst="straightConnector1">
              <a:avLst/>
            </a:prstGeom>
            <a:noFill/>
            <a:ln w="9525" cap="flat" cmpd="sng">
              <a:solidFill>
                <a:schemeClr val="lt2"/>
              </a:solidFill>
              <a:prstDash val="solid"/>
              <a:round/>
              <a:headEnd type="none" w="med" len="med"/>
              <a:tailEnd type="none" w="med" len="med"/>
            </a:ln>
          </p:spPr>
        </p:cxnSp>
        <p:cxnSp>
          <p:nvCxnSpPr>
            <p:cNvPr id="312" name="Google Shape;312;p7"/>
            <p:cNvCxnSpPr/>
            <p:nvPr/>
          </p:nvCxnSpPr>
          <p:spPr>
            <a:xfrm>
              <a:off x="8150225" y="2860675"/>
              <a:ext cx="177800" cy="0"/>
            </a:xfrm>
            <a:prstGeom prst="straightConnector1">
              <a:avLst/>
            </a:prstGeom>
            <a:noFill/>
            <a:ln w="9525" cap="flat" cmpd="sng">
              <a:solidFill>
                <a:schemeClr val="lt2"/>
              </a:solidFill>
              <a:prstDash val="solid"/>
              <a:round/>
              <a:headEnd type="none" w="med" len="med"/>
              <a:tailEnd type="none" w="med" len="med"/>
            </a:ln>
          </p:spPr>
        </p:cxnSp>
        <p:cxnSp>
          <p:nvCxnSpPr>
            <p:cNvPr id="313" name="Google Shape;313;p7"/>
            <p:cNvCxnSpPr/>
            <p:nvPr/>
          </p:nvCxnSpPr>
          <p:spPr>
            <a:xfrm flipH="1">
              <a:off x="7296150" y="2936875"/>
              <a:ext cx="98425" cy="704850"/>
            </a:xfrm>
            <a:prstGeom prst="straightConnector1">
              <a:avLst/>
            </a:prstGeom>
            <a:noFill/>
            <a:ln w="9525" cap="flat" cmpd="sng">
              <a:solidFill>
                <a:srgbClr val="969696"/>
              </a:solidFill>
              <a:prstDash val="solid"/>
              <a:round/>
              <a:headEnd type="none" w="med" len="med"/>
              <a:tailEnd type="none" w="med" len="med"/>
            </a:ln>
          </p:spPr>
        </p:cxnSp>
        <p:cxnSp>
          <p:nvCxnSpPr>
            <p:cNvPr id="314" name="Google Shape;314;p7"/>
            <p:cNvCxnSpPr/>
            <p:nvPr/>
          </p:nvCxnSpPr>
          <p:spPr>
            <a:xfrm flipH="1">
              <a:off x="7888288" y="2936875"/>
              <a:ext cx="111125" cy="727075"/>
            </a:xfrm>
            <a:prstGeom prst="straightConnector1">
              <a:avLst/>
            </a:prstGeom>
            <a:noFill/>
            <a:ln w="9525" cap="flat" cmpd="sng">
              <a:solidFill>
                <a:schemeClr val="lt2"/>
              </a:solidFill>
              <a:prstDash val="solid"/>
              <a:round/>
              <a:headEnd type="none" w="med" len="med"/>
              <a:tailEnd type="none" w="med" len="med"/>
            </a:ln>
          </p:spPr>
        </p:cxnSp>
        <p:cxnSp>
          <p:nvCxnSpPr>
            <p:cNvPr id="315" name="Google Shape;315;p7"/>
            <p:cNvCxnSpPr/>
            <p:nvPr/>
          </p:nvCxnSpPr>
          <p:spPr>
            <a:xfrm rot="10800000" flipH="1">
              <a:off x="7272338" y="4078288"/>
              <a:ext cx="227012" cy="436562"/>
            </a:xfrm>
            <a:prstGeom prst="straightConnector1">
              <a:avLst/>
            </a:prstGeom>
            <a:noFill/>
            <a:ln w="9525" cap="flat" cmpd="sng">
              <a:solidFill>
                <a:schemeClr val="lt2"/>
              </a:solidFill>
              <a:prstDash val="solid"/>
              <a:round/>
              <a:headEnd type="none" w="med" len="med"/>
              <a:tailEnd type="none" w="med" len="med"/>
            </a:ln>
          </p:spPr>
        </p:cxnSp>
        <p:cxnSp>
          <p:nvCxnSpPr>
            <p:cNvPr id="316" name="Google Shape;316;p7"/>
            <p:cNvCxnSpPr/>
            <p:nvPr/>
          </p:nvCxnSpPr>
          <p:spPr>
            <a:xfrm>
              <a:off x="8345488" y="2859088"/>
              <a:ext cx="177800" cy="0"/>
            </a:xfrm>
            <a:prstGeom prst="straightConnector1">
              <a:avLst/>
            </a:prstGeom>
            <a:noFill/>
            <a:ln w="9525" cap="flat" cmpd="sng">
              <a:solidFill>
                <a:schemeClr val="lt2"/>
              </a:solidFill>
              <a:prstDash val="dash"/>
              <a:round/>
              <a:headEnd type="none" w="med" len="med"/>
              <a:tailEnd type="none" w="med" len="med"/>
            </a:ln>
          </p:spPr>
        </p:cxnSp>
        <p:cxnSp>
          <p:nvCxnSpPr>
            <p:cNvPr id="317" name="Google Shape;317;p7"/>
            <p:cNvCxnSpPr/>
            <p:nvPr/>
          </p:nvCxnSpPr>
          <p:spPr>
            <a:xfrm>
              <a:off x="6289675" y="2406650"/>
              <a:ext cx="152400" cy="95250"/>
            </a:xfrm>
            <a:prstGeom prst="straightConnector1">
              <a:avLst/>
            </a:prstGeom>
            <a:noFill/>
            <a:ln w="19050" cap="flat" cmpd="sng">
              <a:solidFill>
                <a:schemeClr val="dk1"/>
              </a:solidFill>
              <a:prstDash val="solid"/>
              <a:round/>
              <a:headEnd type="none" w="med" len="med"/>
              <a:tailEnd type="none" w="med" len="med"/>
            </a:ln>
          </p:spPr>
        </p:cxnSp>
        <p:sp>
          <p:nvSpPr>
            <p:cNvPr id="318" name="Google Shape;318;p7"/>
            <p:cNvSpPr/>
            <p:nvPr/>
          </p:nvSpPr>
          <p:spPr>
            <a:xfrm>
              <a:off x="6354763" y="2565400"/>
              <a:ext cx="387350" cy="9525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19" name="Google Shape;319;p7"/>
            <p:cNvSpPr/>
            <p:nvPr/>
          </p:nvSpPr>
          <p:spPr>
            <a:xfrm>
              <a:off x="6354763" y="2555875"/>
              <a:ext cx="388937" cy="58738"/>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20" name="Google Shape;320;p7"/>
            <p:cNvSpPr/>
            <p:nvPr/>
          </p:nvSpPr>
          <p:spPr>
            <a:xfrm>
              <a:off x="6353175" y="2490788"/>
              <a:ext cx="387350" cy="111125"/>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321" name="Google Shape;321;p7"/>
            <p:cNvGrpSpPr/>
            <p:nvPr/>
          </p:nvGrpSpPr>
          <p:grpSpPr>
            <a:xfrm>
              <a:off x="6430963" y="2519363"/>
              <a:ext cx="219075" cy="52387"/>
              <a:chOff x="2468" y="1332"/>
              <a:chExt cx="310" cy="60"/>
            </a:xfrm>
          </p:grpSpPr>
          <p:sp>
            <p:nvSpPr>
              <p:cNvPr id="322" name="Google Shape;322;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3" name="Google Shape;323;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24" name="Google Shape;324;p7"/>
            <p:cNvCxnSpPr/>
            <p:nvPr/>
          </p:nvCxnSpPr>
          <p:spPr>
            <a:xfrm>
              <a:off x="6354763" y="2543175"/>
              <a:ext cx="0" cy="74613"/>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7"/>
            <p:cNvCxnSpPr/>
            <p:nvPr/>
          </p:nvCxnSpPr>
          <p:spPr>
            <a:xfrm>
              <a:off x="6740525" y="2546350"/>
              <a:ext cx="0" cy="73025"/>
            </a:xfrm>
            <a:prstGeom prst="straightConnector1">
              <a:avLst/>
            </a:prstGeom>
            <a:noFill/>
            <a:ln w="9525" cap="flat" cmpd="sng">
              <a:solidFill>
                <a:schemeClr val="lt2"/>
              </a:solidFill>
              <a:prstDash val="solid"/>
              <a:round/>
              <a:headEnd type="none" w="med" len="med"/>
              <a:tailEnd type="none" w="med" len="med"/>
            </a:ln>
          </p:spPr>
        </p:cxnSp>
        <p:grpSp>
          <p:nvGrpSpPr>
            <p:cNvPr id="326" name="Google Shape;326;p7"/>
            <p:cNvGrpSpPr/>
            <p:nvPr/>
          </p:nvGrpSpPr>
          <p:grpSpPr>
            <a:xfrm>
              <a:off x="7202488" y="2493963"/>
              <a:ext cx="390525" cy="174625"/>
              <a:chOff x="4334" y="1470"/>
              <a:chExt cx="246" cy="107"/>
            </a:xfrm>
          </p:grpSpPr>
          <p:sp>
            <p:nvSpPr>
              <p:cNvPr id="327" name="Google Shape;327;p7"/>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28" name="Google Shape;328;p7"/>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29" name="Google Shape;329;p7"/>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330" name="Google Shape;330;p7"/>
              <p:cNvGrpSpPr/>
              <p:nvPr/>
            </p:nvGrpSpPr>
            <p:grpSpPr>
              <a:xfrm>
                <a:off x="4383" y="1488"/>
                <a:ext cx="138" cy="33"/>
                <a:chOff x="2468" y="1332"/>
                <a:chExt cx="310" cy="60"/>
              </a:xfrm>
            </p:grpSpPr>
            <p:sp>
              <p:nvSpPr>
                <p:cNvPr id="331" name="Google Shape;331;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2" name="Google Shape;332;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33" name="Google Shape;333;p7"/>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34" name="Google Shape;334;p7"/>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335" name="Google Shape;335;p7"/>
            <p:cNvGrpSpPr/>
            <p:nvPr/>
          </p:nvGrpSpPr>
          <p:grpSpPr>
            <a:xfrm>
              <a:off x="7213600" y="2757488"/>
              <a:ext cx="390525" cy="174625"/>
              <a:chOff x="4334" y="1470"/>
              <a:chExt cx="246" cy="107"/>
            </a:xfrm>
          </p:grpSpPr>
          <p:sp>
            <p:nvSpPr>
              <p:cNvPr id="336" name="Google Shape;336;p7"/>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37" name="Google Shape;337;p7"/>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38" name="Google Shape;338;p7"/>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339" name="Google Shape;339;p7"/>
              <p:cNvGrpSpPr/>
              <p:nvPr/>
            </p:nvGrpSpPr>
            <p:grpSpPr>
              <a:xfrm>
                <a:off x="4383" y="1488"/>
                <a:ext cx="138" cy="33"/>
                <a:chOff x="2468" y="1332"/>
                <a:chExt cx="310" cy="60"/>
              </a:xfrm>
            </p:grpSpPr>
            <p:sp>
              <p:nvSpPr>
                <p:cNvPr id="340" name="Google Shape;340;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41" name="Google Shape;341;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42" name="Google Shape;342;p7"/>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43" name="Google Shape;343;p7"/>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344" name="Google Shape;344;p7"/>
            <p:cNvGrpSpPr/>
            <p:nvPr/>
          </p:nvGrpSpPr>
          <p:grpSpPr>
            <a:xfrm>
              <a:off x="7689850" y="2393950"/>
              <a:ext cx="390525" cy="174625"/>
              <a:chOff x="4334" y="1470"/>
              <a:chExt cx="246" cy="107"/>
            </a:xfrm>
          </p:grpSpPr>
          <p:sp>
            <p:nvSpPr>
              <p:cNvPr id="345" name="Google Shape;345;p7"/>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46" name="Google Shape;346;p7"/>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47" name="Google Shape;347;p7"/>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348" name="Google Shape;348;p7"/>
              <p:cNvGrpSpPr/>
              <p:nvPr/>
            </p:nvGrpSpPr>
            <p:grpSpPr>
              <a:xfrm>
                <a:off x="4383" y="1488"/>
                <a:ext cx="138" cy="33"/>
                <a:chOff x="2468" y="1332"/>
                <a:chExt cx="310" cy="60"/>
              </a:xfrm>
            </p:grpSpPr>
            <p:sp>
              <p:nvSpPr>
                <p:cNvPr id="349" name="Google Shape;349;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50" name="Google Shape;350;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51" name="Google Shape;351;p7"/>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52" name="Google Shape;352;p7"/>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cxnSp>
          <p:nvCxnSpPr>
            <p:cNvPr id="353" name="Google Shape;353;p7"/>
            <p:cNvCxnSpPr/>
            <p:nvPr/>
          </p:nvCxnSpPr>
          <p:spPr>
            <a:xfrm>
              <a:off x="6427788" y="3743325"/>
              <a:ext cx="679450" cy="0"/>
            </a:xfrm>
            <a:prstGeom prst="straightConnector1">
              <a:avLst/>
            </a:prstGeom>
            <a:noFill/>
            <a:ln w="9525" cap="flat" cmpd="sng">
              <a:solidFill>
                <a:schemeClr val="dk1"/>
              </a:solidFill>
              <a:prstDash val="solid"/>
              <a:round/>
              <a:headEnd type="none" w="med" len="med"/>
              <a:tailEnd type="none" w="med" len="med"/>
            </a:ln>
          </p:spPr>
        </p:cxnSp>
        <p:grpSp>
          <p:nvGrpSpPr>
            <p:cNvPr id="354" name="Google Shape;354;p7"/>
            <p:cNvGrpSpPr/>
            <p:nvPr/>
          </p:nvGrpSpPr>
          <p:grpSpPr>
            <a:xfrm>
              <a:off x="7591425" y="4806950"/>
              <a:ext cx="622300" cy="244475"/>
              <a:chOff x="4334" y="1470"/>
              <a:chExt cx="246" cy="107"/>
            </a:xfrm>
          </p:grpSpPr>
          <p:sp>
            <p:nvSpPr>
              <p:cNvPr id="355" name="Google Shape;355;p7"/>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56" name="Google Shape;356;p7"/>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57" name="Google Shape;357;p7"/>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358" name="Google Shape;358;p7"/>
              <p:cNvGrpSpPr/>
              <p:nvPr/>
            </p:nvGrpSpPr>
            <p:grpSpPr>
              <a:xfrm>
                <a:off x="4383" y="1488"/>
                <a:ext cx="138" cy="33"/>
                <a:chOff x="2468" y="1332"/>
                <a:chExt cx="310" cy="60"/>
              </a:xfrm>
            </p:grpSpPr>
            <p:sp>
              <p:nvSpPr>
                <p:cNvPr id="359" name="Google Shape;359;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60" name="Google Shape;360;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61" name="Google Shape;361;p7"/>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62" name="Google Shape;362;p7"/>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363" name="Google Shape;363;p7"/>
            <p:cNvGrpSpPr/>
            <p:nvPr/>
          </p:nvGrpSpPr>
          <p:grpSpPr>
            <a:xfrm>
              <a:off x="6965950" y="4508500"/>
              <a:ext cx="622300" cy="244475"/>
              <a:chOff x="4334" y="1470"/>
              <a:chExt cx="246" cy="107"/>
            </a:xfrm>
          </p:grpSpPr>
          <p:sp>
            <p:nvSpPr>
              <p:cNvPr id="364" name="Google Shape;364;p7"/>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65" name="Google Shape;365;p7"/>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66" name="Google Shape;366;p7"/>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367" name="Google Shape;367;p7"/>
              <p:cNvGrpSpPr/>
              <p:nvPr/>
            </p:nvGrpSpPr>
            <p:grpSpPr>
              <a:xfrm>
                <a:off x="4383" y="1488"/>
                <a:ext cx="138" cy="33"/>
                <a:chOff x="2468" y="1332"/>
                <a:chExt cx="310" cy="60"/>
              </a:xfrm>
            </p:grpSpPr>
            <p:sp>
              <p:nvSpPr>
                <p:cNvPr id="368" name="Google Shape;368;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69" name="Google Shape;369;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70" name="Google Shape;370;p7"/>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71" name="Google Shape;371;p7"/>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372" name="Google Shape;372;p7"/>
            <p:cNvGrpSpPr/>
            <p:nvPr/>
          </p:nvGrpSpPr>
          <p:grpSpPr>
            <a:xfrm>
              <a:off x="6242050" y="4851400"/>
              <a:ext cx="622300" cy="244475"/>
              <a:chOff x="4334" y="1470"/>
              <a:chExt cx="246" cy="107"/>
            </a:xfrm>
          </p:grpSpPr>
          <p:sp>
            <p:nvSpPr>
              <p:cNvPr id="373" name="Google Shape;373;p7"/>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74" name="Google Shape;374;p7"/>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75" name="Google Shape;375;p7"/>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376" name="Google Shape;376;p7"/>
              <p:cNvGrpSpPr/>
              <p:nvPr/>
            </p:nvGrpSpPr>
            <p:grpSpPr>
              <a:xfrm>
                <a:off x="4383" y="1488"/>
                <a:ext cx="138" cy="33"/>
                <a:chOff x="2468" y="1332"/>
                <a:chExt cx="310" cy="60"/>
              </a:xfrm>
            </p:grpSpPr>
            <p:sp>
              <p:nvSpPr>
                <p:cNvPr id="377" name="Google Shape;377;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78" name="Google Shape;378;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79" name="Google Shape;379;p7"/>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380" name="Google Shape;380;p7"/>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381" name="Google Shape;381;p7"/>
            <p:cNvGrpSpPr/>
            <p:nvPr/>
          </p:nvGrpSpPr>
          <p:grpSpPr>
            <a:xfrm>
              <a:off x="6051550" y="3644900"/>
              <a:ext cx="390525" cy="171450"/>
              <a:chOff x="4334" y="1470"/>
              <a:chExt cx="246" cy="107"/>
            </a:xfrm>
          </p:grpSpPr>
          <p:sp>
            <p:nvSpPr>
              <p:cNvPr id="382" name="Google Shape;382;p7"/>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83" name="Google Shape;383;p7"/>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384" name="Google Shape;384;p7"/>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385" name="Google Shape;385;p7"/>
              <p:cNvGrpSpPr/>
              <p:nvPr/>
            </p:nvGrpSpPr>
            <p:grpSpPr>
              <a:xfrm>
                <a:off x="4383" y="1488"/>
                <a:ext cx="138" cy="33"/>
                <a:chOff x="2468" y="1332"/>
                <a:chExt cx="310" cy="60"/>
              </a:xfrm>
            </p:grpSpPr>
            <p:sp>
              <p:nvSpPr>
                <p:cNvPr id="386" name="Google Shape;386;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87" name="Google Shape;387;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388" name="Google Shape;388;p7"/>
              <p:cNvCxnSpPr/>
              <p:nvPr/>
            </p:nvCxnSpPr>
            <p:spPr>
              <a:xfrm>
                <a:off x="4335" y="1503"/>
                <a:ext cx="0" cy="50"/>
              </a:xfrm>
              <a:prstGeom prst="straightConnector1">
                <a:avLst/>
              </a:prstGeom>
              <a:noFill/>
              <a:ln w="9525" cap="flat" cmpd="sng">
                <a:solidFill>
                  <a:schemeClr val="lt2"/>
                </a:solidFill>
                <a:prstDash val="solid"/>
                <a:round/>
                <a:headEnd type="none" w="med" len="med"/>
                <a:tailEnd type="none" w="med" len="med"/>
              </a:ln>
            </p:spPr>
          </p:cxnSp>
          <p:cxnSp>
            <p:nvCxnSpPr>
              <p:cNvPr id="389" name="Google Shape;389;p7"/>
              <p:cNvCxnSpPr/>
              <p:nvPr/>
            </p:nvCxnSpPr>
            <p:spPr>
              <a:xfrm>
                <a:off x="4578" y="1505"/>
                <a:ext cx="0" cy="49"/>
              </a:xfrm>
              <a:prstGeom prst="straightConnector1">
                <a:avLst/>
              </a:prstGeom>
              <a:noFill/>
              <a:ln w="9525" cap="flat" cmpd="sng">
                <a:solidFill>
                  <a:schemeClr val="lt2"/>
                </a:solidFill>
                <a:prstDash val="solid"/>
                <a:round/>
                <a:headEnd type="none" w="med" len="med"/>
                <a:tailEnd type="none" w="med" len="med"/>
              </a:ln>
            </p:spPr>
          </p:cxnSp>
        </p:grpSp>
        <p:grpSp>
          <p:nvGrpSpPr>
            <p:cNvPr id="390" name="Google Shape;390;p7"/>
            <p:cNvGrpSpPr/>
            <p:nvPr/>
          </p:nvGrpSpPr>
          <p:grpSpPr>
            <a:xfrm>
              <a:off x="6138863" y="1989138"/>
              <a:ext cx="282575" cy="477837"/>
              <a:chOff x="3748" y="1253"/>
              <a:chExt cx="178" cy="301"/>
            </a:xfrm>
          </p:grpSpPr>
          <p:cxnSp>
            <p:nvCxnSpPr>
              <p:cNvPr id="391" name="Google Shape;391;p7"/>
              <p:cNvCxnSpPr/>
              <p:nvPr/>
            </p:nvCxnSpPr>
            <p:spPr>
              <a:xfrm flipH="1">
                <a:off x="3748" y="1276"/>
                <a:ext cx="89" cy="252"/>
              </a:xfrm>
              <a:prstGeom prst="straightConnector1">
                <a:avLst/>
              </a:prstGeom>
              <a:noFill/>
              <a:ln w="19050" cap="flat" cmpd="sng">
                <a:solidFill>
                  <a:schemeClr val="dk1"/>
                </a:solidFill>
                <a:prstDash val="solid"/>
                <a:round/>
                <a:headEnd type="none" w="med" len="med"/>
                <a:tailEnd type="none" w="med" len="med"/>
              </a:ln>
            </p:spPr>
          </p:cxnSp>
          <p:cxnSp>
            <p:nvCxnSpPr>
              <p:cNvPr id="392" name="Google Shape;392;p7"/>
              <p:cNvCxnSpPr/>
              <p:nvPr/>
            </p:nvCxnSpPr>
            <p:spPr>
              <a:xfrm>
                <a:off x="3837" y="1276"/>
                <a:ext cx="89" cy="251"/>
              </a:xfrm>
              <a:prstGeom prst="straightConnector1">
                <a:avLst/>
              </a:prstGeom>
              <a:noFill/>
              <a:ln w="19050" cap="flat" cmpd="sng">
                <a:solidFill>
                  <a:schemeClr val="dk1"/>
                </a:solidFill>
                <a:prstDash val="solid"/>
                <a:round/>
                <a:headEnd type="none" w="med" len="med"/>
                <a:tailEnd type="none" w="med" len="med"/>
              </a:ln>
            </p:spPr>
          </p:cxnSp>
          <p:cxnSp>
            <p:nvCxnSpPr>
              <p:cNvPr id="393" name="Google Shape;393;p7"/>
              <p:cNvCxnSpPr/>
              <p:nvPr/>
            </p:nvCxnSpPr>
            <p:spPr>
              <a:xfrm>
                <a:off x="3748" y="1527"/>
                <a:ext cx="89" cy="27"/>
              </a:xfrm>
              <a:prstGeom prst="straightConnector1">
                <a:avLst/>
              </a:prstGeom>
              <a:noFill/>
              <a:ln w="19050" cap="flat" cmpd="sng">
                <a:solidFill>
                  <a:schemeClr val="dk1"/>
                </a:solidFill>
                <a:prstDash val="solid"/>
                <a:round/>
                <a:headEnd type="none" w="med" len="med"/>
                <a:tailEnd type="none" w="med" len="med"/>
              </a:ln>
            </p:spPr>
          </p:cxnSp>
          <p:cxnSp>
            <p:nvCxnSpPr>
              <p:cNvPr id="394" name="Google Shape;394;p7"/>
              <p:cNvCxnSpPr/>
              <p:nvPr/>
            </p:nvCxnSpPr>
            <p:spPr>
              <a:xfrm flipH="1">
                <a:off x="3837" y="1527"/>
                <a:ext cx="89" cy="27"/>
              </a:xfrm>
              <a:prstGeom prst="straightConnector1">
                <a:avLst/>
              </a:prstGeom>
              <a:noFill/>
              <a:ln w="19050" cap="flat" cmpd="sng">
                <a:solidFill>
                  <a:schemeClr val="dk1"/>
                </a:solidFill>
                <a:prstDash val="solid"/>
                <a:round/>
                <a:headEnd type="none" w="med" len="med"/>
                <a:tailEnd type="none" w="med" len="med"/>
              </a:ln>
            </p:spPr>
          </p:cxnSp>
          <p:cxnSp>
            <p:nvCxnSpPr>
              <p:cNvPr id="395" name="Google Shape;395;p7"/>
              <p:cNvCxnSpPr/>
              <p:nvPr/>
            </p:nvCxnSpPr>
            <p:spPr>
              <a:xfrm>
                <a:off x="3837" y="1282"/>
                <a:ext cx="0" cy="272"/>
              </a:xfrm>
              <a:prstGeom prst="straightConnector1">
                <a:avLst/>
              </a:prstGeom>
              <a:noFill/>
              <a:ln w="19050" cap="flat" cmpd="sng">
                <a:solidFill>
                  <a:schemeClr val="dk1"/>
                </a:solidFill>
                <a:prstDash val="solid"/>
                <a:round/>
                <a:headEnd type="none" w="med" len="med"/>
                <a:tailEnd type="none" w="med" len="med"/>
              </a:ln>
            </p:spPr>
          </p:cxnSp>
          <p:cxnSp>
            <p:nvCxnSpPr>
              <p:cNvPr id="396" name="Google Shape;396;p7"/>
              <p:cNvCxnSpPr/>
              <p:nvPr/>
            </p:nvCxnSpPr>
            <p:spPr>
              <a:xfrm rot="10800000" flipH="1">
                <a:off x="3748" y="1501"/>
                <a:ext cx="89" cy="27"/>
              </a:xfrm>
              <a:prstGeom prst="straightConnector1">
                <a:avLst/>
              </a:prstGeom>
              <a:noFill/>
              <a:ln w="19050" cap="flat" cmpd="sng">
                <a:solidFill>
                  <a:schemeClr val="dk1"/>
                </a:solidFill>
                <a:prstDash val="solid"/>
                <a:round/>
                <a:headEnd type="none" w="med" len="med"/>
                <a:tailEnd type="none" w="med" len="med"/>
              </a:ln>
            </p:spPr>
          </p:cxnSp>
          <p:cxnSp>
            <p:nvCxnSpPr>
              <p:cNvPr id="397" name="Google Shape;397;p7"/>
              <p:cNvCxnSpPr/>
              <p:nvPr/>
            </p:nvCxnSpPr>
            <p:spPr>
              <a:xfrm rot="10800000">
                <a:off x="3837" y="1501"/>
                <a:ext cx="89" cy="26"/>
              </a:xfrm>
              <a:prstGeom prst="straightConnector1">
                <a:avLst/>
              </a:prstGeom>
              <a:noFill/>
              <a:ln w="19050" cap="flat" cmpd="sng">
                <a:solidFill>
                  <a:schemeClr val="dk1"/>
                </a:solidFill>
                <a:prstDash val="solid"/>
                <a:round/>
                <a:headEnd type="none" w="med" len="med"/>
                <a:tailEnd type="none" w="med" len="med"/>
              </a:ln>
            </p:spPr>
          </p:cxnSp>
          <p:cxnSp>
            <p:nvCxnSpPr>
              <p:cNvPr id="398" name="Google Shape;398;p7"/>
              <p:cNvCxnSpPr/>
              <p:nvPr/>
            </p:nvCxnSpPr>
            <p:spPr>
              <a:xfrm>
                <a:off x="3786" y="1418"/>
                <a:ext cx="51" cy="21"/>
              </a:xfrm>
              <a:prstGeom prst="straightConnector1">
                <a:avLst/>
              </a:prstGeom>
              <a:noFill/>
              <a:ln w="19050" cap="flat" cmpd="sng">
                <a:solidFill>
                  <a:schemeClr val="dk1"/>
                </a:solidFill>
                <a:prstDash val="solid"/>
                <a:round/>
                <a:headEnd type="none" w="med" len="med"/>
                <a:tailEnd type="none" w="med" len="med"/>
              </a:ln>
            </p:spPr>
          </p:cxnSp>
          <p:cxnSp>
            <p:nvCxnSpPr>
              <p:cNvPr id="399" name="Google Shape;399;p7"/>
              <p:cNvCxnSpPr/>
              <p:nvPr/>
            </p:nvCxnSpPr>
            <p:spPr>
              <a:xfrm rot="10800000" flipH="1">
                <a:off x="3837" y="1418"/>
                <a:ext cx="54" cy="21"/>
              </a:xfrm>
              <a:prstGeom prst="straightConnector1">
                <a:avLst/>
              </a:prstGeom>
              <a:noFill/>
              <a:ln w="19050" cap="flat" cmpd="sng">
                <a:solidFill>
                  <a:schemeClr val="dk1"/>
                </a:solidFill>
                <a:prstDash val="solid"/>
                <a:round/>
                <a:headEnd type="none" w="med" len="med"/>
                <a:tailEnd type="none" w="med" len="med"/>
              </a:ln>
            </p:spPr>
          </p:cxnSp>
          <p:cxnSp>
            <p:nvCxnSpPr>
              <p:cNvPr id="400" name="Google Shape;400;p7"/>
              <p:cNvCxnSpPr/>
              <p:nvPr/>
            </p:nvCxnSpPr>
            <p:spPr>
              <a:xfrm>
                <a:off x="3768" y="1455"/>
                <a:ext cx="66" cy="28"/>
              </a:xfrm>
              <a:prstGeom prst="straightConnector1">
                <a:avLst/>
              </a:prstGeom>
              <a:noFill/>
              <a:ln w="19050" cap="flat" cmpd="sng">
                <a:solidFill>
                  <a:schemeClr val="dk1"/>
                </a:solidFill>
                <a:prstDash val="solid"/>
                <a:round/>
                <a:headEnd type="none" w="med" len="med"/>
                <a:tailEnd type="none" w="med" len="med"/>
              </a:ln>
            </p:spPr>
          </p:cxnSp>
          <p:cxnSp>
            <p:nvCxnSpPr>
              <p:cNvPr id="401" name="Google Shape;401;p7"/>
              <p:cNvCxnSpPr/>
              <p:nvPr/>
            </p:nvCxnSpPr>
            <p:spPr>
              <a:xfrm rot="10800000" flipH="1">
                <a:off x="3837" y="1461"/>
                <a:ext cx="66" cy="24"/>
              </a:xfrm>
              <a:prstGeom prst="straightConnector1">
                <a:avLst/>
              </a:prstGeom>
              <a:noFill/>
              <a:ln w="19050" cap="flat" cmpd="sng">
                <a:solidFill>
                  <a:schemeClr val="dk1"/>
                </a:solidFill>
                <a:prstDash val="solid"/>
                <a:round/>
                <a:headEnd type="none" w="med" len="med"/>
                <a:tailEnd type="none" w="med" len="med"/>
              </a:ln>
            </p:spPr>
          </p:cxnSp>
          <p:cxnSp>
            <p:nvCxnSpPr>
              <p:cNvPr id="402" name="Google Shape;402;p7"/>
              <p:cNvCxnSpPr/>
              <p:nvPr/>
            </p:nvCxnSpPr>
            <p:spPr>
              <a:xfrm rot="10800000" flipH="1">
                <a:off x="3837" y="1381"/>
                <a:ext cx="34" cy="10"/>
              </a:xfrm>
              <a:prstGeom prst="straightConnector1">
                <a:avLst/>
              </a:prstGeom>
              <a:noFill/>
              <a:ln w="19050" cap="flat" cmpd="sng">
                <a:solidFill>
                  <a:schemeClr val="dk1"/>
                </a:solidFill>
                <a:prstDash val="solid"/>
                <a:round/>
                <a:headEnd type="none" w="med" len="med"/>
                <a:tailEnd type="none" w="med" len="med"/>
              </a:ln>
            </p:spPr>
          </p:cxnSp>
          <p:cxnSp>
            <p:nvCxnSpPr>
              <p:cNvPr id="403" name="Google Shape;403;p7"/>
              <p:cNvCxnSpPr/>
              <p:nvPr/>
            </p:nvCxnSpPr>
            <p:spPr>
              <a:xfrm rot="10800000" flipH="1">
                <a:off x="3837" y="1329"/>
                <a:ext cx="21" cy="7"/>
              </a:xfrm>
              <a:prstGeom prst="straightConnector1">
                <a:avLst/>
              </a:prstGeom>
              <a:noFill/>
              <a:ln w="19050" cap="flat" cmpd="sng">
                <a:solidFill>
                  <a:schemeClr val="dk1"/>
                </a:solidFill>
                <a:prstDash val="solid"/>
                <a:round/>
                <a:headEnd type="none" w="med" len="med"/>
                <a:tailEnd type="none" w="med" len="med"/>
              </a:ln>
            </p:spPr>
          </p:cxnSp>
          <p:cxnSp>
            <p:nvCxnSpPr>
              <p:cNvPr id="404" name="Google Shape;404;p7"/>
              <p:cNvCxnSpPr/>
              <p:nvPr/>
            </p:nvCxnSpPr>
            <p:spPr>
              <a:xfrm>
                <a:off x="3798" y="1377"/>
                <a:ext cx="42" cy="14"/>
              </a:xfrm>
              <a:prstGeom prst="straightConnector1">
                <a:avLst/>
              </a:prstGeom>
              <a:noFill/>
              <a:ln w="19050" cap="flat" cmpd="sng">
                <a:solidFill>
                  <a:schemeClr val="dk1"/>
                </a:solidFill>
                <a:prstDash val="solid"/>
                <a:round/>
                <a:headEnd type="none" w="med" len="med"/>
                <a:tailEnd type="none" w="med" len="med"/>
              </a:ln>
            </p:spPr>
          </p:cxnSp>
          <p:cxnSp>
            <p:nvCxnSpPr>
              <p:cNvPr id="405" name="Google Shape;405;p7"/>
              <p:cNvCxnSpPr/>
              <p:nvPr/>
            </p:nvCxnSpPr>
            <p:spPr>
              <a:xfrm>
                <a:off x="3817" y="1327"/>
                <a:ext cx="24" cy="13"/>
              </a:xfrm>
              <a:prstGeom prst="straightConnector1">
                <a:avLst/>
              </a:prstGeom>
              <a:noFill/>
              <a:ln w="19050" cap="flat" cmpd="sng">
                <a:solidFill>
                  <a:schemeClr val="dk1"/>
                </a:solidFill>
                <a:prstDash val="solid"/>
                <a:round/>
                <a:headEnd type="none" w="med" len="med"/>
                <a:tailEnd type="none" w="med" len="med"/>
              </a:ln>
            </p:spPr>
          </p:cxnSp>
          <p:sp>
            <p:nvSpPr>
              <p:cNvPr id="406" name="Google Shape;406;p7"/>
              <p:cNvSpPr/>
              <p:nvPr/>
            </p:nvSpPr>
            <p:spPr>
              <a:xfrm>
                <a:off x="3821" y="1253"/>
                <a:ext cx="30" cy="2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pic>
          <p:nvPicPr>
            <p:cNvPr id="407" name="Google Shape;407;p7" descr="access_point_stylized_small"/>
            <p:cNvPicPr preferRelativeResize="0"/>
            <p:nvPr/>
          </p:nvPicPr>
          <p:blipFill rotWithShape="1">
            <a:blip r:embed="rId4">
              <a:alphaModFix/>
            </a:blip>
            <a:srcRect/>
            <a:stretch/>
          </p:blipFill>
          <p:spPr>
            <a:xfrm>
              <a:off x="7159625" y="5056188"/>
              <a:ext cx="433388" cy="363537"/>
            </a:xfrm>
            <a:prstGeom prst="rect">
              <a:avLst/>
            </a:prstGeom>
            <a:noFill/>
            <a:ln>
              <a:noFill/>
            </a:ln>
          </p:spPr>
        </p:pic>
        <p:cxnSp>
          <p:nvCxnSpPr>
            <p:cNvPr id="408" name="Google Shape;408;p7"/>
            <p:cNvCxnSpPr/>
            <p:nvPr/>
          </p:nvCxnSpPr>
          <p:spPr>
            <a:xfrm rot="-5400000" flipH="1">
              <a:off x="7991475" y="5440363"/>
              <a:ext cx="3175" cy="85725"/>
            </a:xfrm>
            <a:prstGeom prst="straightConnector1">
              <a:avLst/>
            </a:prstGeom>
            <a:noFill/>
            <a:ln w="12700" cap="flat" cmpd="sng">
              <a:solidFill>
                <a:schemeClr val="lt2"/>
              </a:solidFill>
              <a:prstDash val="solid"/>
              <a:round/>
              <a:headEnd type="none" w="med" len="med"/>
              <a:tailEnd type="none" w="med" len="med"/>
            </a:ln>
          </p:spPr>
        </p:cxnSp>
        <p:grpSp>
          <p:nvGrpSpPr>
            <p:cNvPr id="409" name="Google Shape;409;p7"/>
            <p:cNvGrpSpPr/>
            <p:nvPr/>
          </p:nvGrpSpPr>
          <p:grpSpPr>
            <a:xfrm flipH="1">
              <a:off x="5775325" y="4533900"/>
              <a:ext cx="414338" cy="373063"/>
              <a:chOff x="2839" y="3501"/>
              <a:chExt cx="755" cy="803"/>
            </a:xfrm>
          </p:grpSpPr>
          <p:pic>
            <p:nvPicPr>
              <p:cNvPr id="410" name="Google Shape;410;p7" descr="desktop_computer_stylized_medium"/>
              <p:cNvPicPr preferRelativeResize="0"/>
              <p:nvPr/>
            </p:nvPicPr>
            <p:blipFill rotWithShape="1">
              <a:blip r:embed="rId13">
                <a:alphaModFix/>
              </a:blip>
              <a:srcRect/>
              <a:stretch/>
            </p:blipFill>
            <p:spPr>
              <a:xfrm>
                <a:off x="2839" y="3501"/>
                <a:ext cx="755" cy="803"/>
              </a:xfrm>
              <a:prstGeom prst="rect">
                <a:avLst/>
              </a:prstGeom>
              <a:noFill/>
              <a:ln>
                <a:noFill/>
              </a:ln>
            </p:spPr>
          </p:pic>
          <p:sp>
            <p:nvSpPr>
              <p:cNvPr id="411" name="Google Shape;411;p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12" name="Google Shape;412;p7"/>
            <p:cNvGrpSpPr/>
            <p:nvPr/>
          </p:nvGrpSpPr>
          <p:grpSpPr>
            <a:xfrm flipH="1">
              <a:off x="5457825" y="4954588"/>
              <a:ext cx="482600" cy="406400"/>
              <a:chOff x="2839" y="3501"/>
              <a:chExt cx="755" cy="803"/>
            </a:xfrm>
          </p:grpSpPr>
          <p:pic>
            <p:nvPicPr>
              <p:cNvPr id="413" name="Google Shape;413;p7" descr="desktop_computer_stylized_medium"/>
              <p:cNvPicPr preferRelativeResize="0"/>
              <p:nvPr/>
            </p:nvPicPr>
            <p:blipFill rotWithShape="1">
              <a:blip r:embed="rId14">
                <a:alphaModFix/>
              </a:blip>
              <a:srcRect/>
              <a:stretch/>
            </p:blipFill>
            <p:spPr>
              <a:xfrm>
                <a:off x="2839" y="3501"/>
                <a:ext cx="755" cy="803"/>
              </a:xfrm>
              <a:prstGeom prst="rect">
                <a:avLst/>
              </a:prstGeom>
              <a:noFill/>
              <a:ln>
                <a:noFill/>
              </a:ln>
            </p:spPr>
          </p:pic>
          <p:sp>
            <p:nvSpPr>
              <p:cNvPr id="414" name="Google Shape;414;p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15" name="Google Shape;415;p7"/>
            <p:cNvGrpSpPr/>
            <p:nvPr/>
          </p:nvGrpSpPr>
          <p:grpSpPr>
            <a:xfrm flipH="1">
              <a:off x="5935663" y="5256213"/>
              <a:ext cx="427037" cy="349250"/>
              <a:chOff x="2839" y="3501"/>
              <a:chExt cx="755" cy="803"/>
            </a:xfrm>
          </p:grpSpPr>
          <p:pic>
            <p:nvPicPr>
              <p:cNvPr id="416" name="Google Shape;416;p7"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417" name="Google Shape;417;p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18" name="Google Shape;418;p7"/>
            <p:cNvGrpSpPr/>
            <p:nvPr/>
          </p:nvGrpSpPr>
          <p:grpSpPr>
            <a:xfrm>
              <a:off x="6550025" y="5238750"/>
              <a:ext cx="427038" cy="350838"/>
              <a:chOff x="2839" y="3501"/>
              <a:chExt cx="755" cy="803"/>
            </a:xfrm>
          </p:grpSpPr>
          <p:pic>
            <p:nvPicPr>
              <p:cNvPr id="419" name="Google Shape;419;p7"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420" name="Google Shape;420;p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421" name="Google Shape;421;p7" descr="iphone_stylized_small"/>
            <p:cNvPicPr preferRelativeResize="0"/>
            <p:nvPr/>
          </p:nvPicPr>
          <p:blipFill rotWithShape="1">
            <a:blip r:embed="rId16">
              <a:alphaModFix/>
            </a:blip>
            <a:srcRect/>
            <a:stretch/>
          </p:blipFill>
          <p:spPr>
            <a:xfrm>
              <a:off x="5773010" y="1604047"/>
              <a:ext cx="136841" cy="327941"/>
            </a:xfrm>
            <a:prstGeom prst="rect">
              <a:avLst/>
            </a:prstGeom>
            <a:noFill/>
            <a:ln>
              <a:noFill/>
            </a:ln>
          </p:spPr>
        </p:pic>
        <p:pic>
          <p:nvPicPr>
            <p:cNvPr id="422" name="Google Shape;422;p7" descr="antenna_radiation_stylized"/>
            <p:cNvPicPr preferRelativeResize="0"/>
            <p:nvPr/>
          </p:nvPicPr>
          <p:blipFill rotWithShape="1">
            <a:blip r:embed="rId17">
              <a:alphaModFix/>
            </a:blip>
            <a:srcRect/>
            <a:stretch/>
          </p:blipFill>
          <p:spPr>
            <a:xfrm>
              <a:off x="5618163" y="1558925"/>
              <a:ext cx="415925" cy="88633"/>
            </a:xfrm>
            <a:prstGeom prst="rect">
              <a:avLst/>
            </a:prstGeom>
            <a:noFill/>
            <a:ln>
              <a:noFill/>
            </a:ln>
          </p:spPr>
        </p:pic>
        <p:pic>
          <p:nvPicPr>
            <p:cNvPr id="423" name="Google Shape;423;p7" descr="access_point_stylized_small"/>
            <p:cNvPicPr preferRelativeResize="0"/>
            <p:nvPr/>
          </p:nvPicPr>
          <p:blipFill rotWithShape="1">
            <a:blip r:embed="rId4">
              <a:alphaModFix/>
            </a:blip>
            <a:srcRect/>
            <a:stretch/>
          </p:blipFill>
          <p:spPr>
            <a:xfrm>
              <a:off x="7164388" y="5057775"/>
              <a:ext cx="412750" cy="366713"/>
            </a:xfrm>
            <a:prstGeom prst="rect">
              <a:avLst/>
            </a:prstGeom>
            <a:noFill/>
            <a:ln>
              <a:noFill/>
            </a:ln>
          </p:spPr>
        </p:pic>
        <p:grpSp>
          <p:nvGrpSpPr>
            <p:cNvPr id="424" name="Google Shape;424;p7"/>
            <p:cNvGrpSpPr/>
            <p:nvPr/>
          </p:nvGrpSpPr>
          <p:grpSpPr>
            <a:xfrm>
              <a:off x="8240713" y="5002213"/>
              <a:ext cx="227012" cy="481012"/>
              <a:chOff x="4140" y="429"/>
              <a:chExt cx="1425" cy="2396"/>
            </a:xfrm>
          </p:grpSpPr>
          <p:sp>
            <p:nvSpPr>
              <p:cNvPr id="425" name="Google Shape;425;p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6" name="Google Shape;426;p7"/>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27" name="Google Shape;427;p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8" name="Google Shape;428;p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29" name="Google Shape;429;p7"/>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30" name="Google Shape;430;p7"/>
              <p:cNvGrpSpPr/>
              <p:nvPr/>
            </p:nvGrpSpPr>
            <p:grpSpPr>
              <a:xfrm>
                <a:off x="4748" y="666"/>
                <a:ext cx="578" cy="150"/>
                <a:chOff x="613" y="2566"/>
                <a:chExt cx="721" cy="144"/>
              </a:xfrm>
            </p:grpSpPr>
            <p:sp>
              <p:nvSpPr>
                <p:cNvPr id="431" name="Google Shape;431;p7"/>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32" name="Google Shape;432;p7"/>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33" name="Google Shape;433;p7"/>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34" name="Google Shape;434;p7"/>
              <p:cNvGrpSpPr/>
              <p:nvPr/>
            </p:nvGrpSpPr>
            <p:grpSpPr>
              <a:xfrm>
                <a:off x="4748" y="990"/>
                <a:ext cx="578" cy="134"/>
                <a:chOff x="615" y="2564"/>
                <a:chExt cx="721" cy="139"/>
              </a:xfrm>
            </p:grpSpPr>
            <p:sp>
              <p:nvSpPr>
                <p:cNvPr id="435" name="Google Shape;435;p7"/>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36" name="Google Shape;436;p7"/>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37" name="Google Shape;437;p7"/>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38" name="Google Shape;438;p7"/>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39" name="Google Shape;439;p7"/>
              <p:cNvGrpSpPr/>
              <p:nvPr/>
            </p:nvGrpSpPr>
            <p:grpSpPr>
              <a:xfrm>
                <a:off x="4738" y="1647"/>
                <a:ext cx="578" cy="135"/>
                <a:chOff x="618" y="2586"/>
                <a:chExt cx="720" cy="124"/>
              </a:xfrm>
            </p:grpSpPr>
            <p:sp>
              <p:nvSpPr>
                <p:cNvPr id="440" name="Google Shape;440;p7"/>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41" name="Google Shape;441;p7"/>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42" name="Google Shape;442;p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43" name="Google Shape;443;p7"/>
              <p:cNvGrpSpPr/>
              <p:nvPr/>
            </p:nvGrpSpPr>
            <p:grpSpPr>
              <a:xfrm>
                <a:off x="4738" y="1330"/>
                <a:ext cx="588" cy="134"/>
                <a:chOff x="613" y="2571"/>
                <a:chExt cx="732" cy="134"/>
              </a:xfrm>
            </p:grpSpPr>
            <p:sp>
              <p:nvSpPr>
                <p:cNvPr id="444" name="Google Shape;444;p7"/>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45" name="Google Shape;445;p7"/>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46" name="Google Shape;446;p7"/>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47" name="Google Shape;447;p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8" name="Google Shape;448;p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9" name="Google Shape;449;p7"/>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50" name="Google Shape;450;p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1" name="Google Shape;451;p7"/>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52" name="Google Shape;452;p7"/>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53" name="Google Shape;453;p7"/>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54" name="Google Shape;454;p7"/>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u="none">
                  <a:solidFill>
                    <a:srgbClr val="FF0000"/>
                  </a:solidFill>
                  <a:latin typeface="Arial"/>
                  <a:ea typeface="Arial"/>
                  <a:cs typeface="Arial"/>
                  <a:sym typeface="Arial"/>
                </a:endParaRPr>
              </a:p>
            </p:txBody>
          </p:sp>
          <p:sp>
            <p:nvSpPr>
              <p:cNvPr id="455" name="Google Shape;455;p7"/>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56" name="Google Shape;456;p7"/>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nvGrpSpPr>
            <p:cNvPr id="457" name="Google Shape;457;p7"/>
            <p:cNvGrpSpPr/>
            <p:nvPr/>
          </p:nvGrpSpPr>
          <p:grpSpPr>
            <a:xfrm>
              <a:off x="7924800" y="5303838"/>
              <a:ext cx="227013" cy="481012"/>
              <a:chOff x="4140" y="429"/>
              <a:chExt cx="1425" cy="2396"/>
            </a:xfrm>
          </p:grpSpPr>
          <p:sp>
            <p:nvSpPr>
              <p:cNvPr id="458" name="Google Shape;458;p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9" name="Google Shape;459;p7"/>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0" name="Google Shape;460;p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61" name="Google Shape;461;p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62" name="Google Shape;462;p7"/>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63" name="Google Shape;463;p7"/>
              <p:cNvGrpSpPr/>
              <p:nvPr/>
            </p:nvGrpSpPr>
            <p:grpSpPr>
              <a:xfrm>
                <a:off x="4748" y="666"/>
                <a:ext cx="578" cy="150"/>
                <a:chOff x="613" y="2566"/>
                <a:chExt cx="721" cy="144"/>
              </a:xfrm>
            </p:grpSpPr>
            <p:sp>
              <p:nvSpPr>
                <p:cNvPr id="464" name="Google Shape;464;p7"/>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5" name="Google Shape;465;p7"/>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66" name="Google Shape;466;p7"/>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67" name="Google Shape;467;p7"/>
              <p:cNvGrpSpPr/>
              <p:nvPr/>
            </p:nvGrpSpPr>
            <p:grpSpPr>
              <a:xfrm>
                <a:off x="4748" y="990"/>
                <a:ext cx="578" cy="134"/>
                <a:chOff x="615" y="2564"/>
                <a:chExt cx="721" cy="139"/>
              </a:xfrm>
            </p:grpSpPr>
            <p:sp>
              <p:nvSpPr>
                <p:cNvPr id="468" name="Google Shape;468;p7"/>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9" name="Google Shape;469;p7"/>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70" name="Google Shape;470;p7"/>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71" name="Google Shape;471;p7"/>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72" name="Google Shape;472;p7"/>
              <p:cNvGrpSpPr/>
              <p:nvPr/>
            </p:nvGrpSpPr>
            <p:grpSpPr>
              <a:xfrm>
                <a:off x="4738" y="1647"/>
                <a:ext cx="578" cy="135"/>
                <a:chOff x="618" y="2586"/>
                <a:chExt cx="720" cy="124"/>
              </a:xfrm>
            </p:grpSpPr>
            <p:sp>
              <p:nvSpPr>
                <p:cNvPr id="473" name="Google Shape;473;p7"/>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74" name="Google Shape;474;p7"/>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75" name="Google Shape;475;p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76" name="Google Shape;476;p7"/>
              <p:cNvGrpSpPr/>
              <p:nvPr/>
            </p:nvGrpSpPr>
            <p:grpSpPr>
              <a:xfrm>
                <a:off x="4738" y="1330"/>
                <a:ext cx="588" cy="134"/>
                <a:chOff x="613" y="2571"/>
                <a:chExt cx="732" cy="134"/>
              </a:xfrm>
            </p:grpSpPr>
            <p:sp>
              <p:nvSpPr>
                <p:cNvPr id="477" name="Google Shape;477;p7"/>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78" name="Google Shape;478;p7"/>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79" name="Google Shape;479;p7"/>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80" name="Google Shape;480;p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81" name="Google Shape;481;p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82" name="Google Shape;482;p7"/>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83" name="Google Shape;483;p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84" name="Google Shape;484;p7"/>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85" name="Google Shape;485;p7"/>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86" name="Google Shape;486;p7"/>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87" name="Google Shape;487;p7"/>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u="none">
                  <a:solidFill>
                    <a:srgbClr val="FF0000"/>
                  </a:solidFill>
                  <a:latin typeface="Arial"/>
                  <a:ea typeface="Arial"/>
                  <a:cs typeface="Arial"/>
                  <a:sym typeface="Arial"/>
                </a:endParaRPr>
              </a:p>
            </p:txBody>
          </p:sp>
          <p:sp>
            <p:nvSpPr>
              <p:cNvPr id="488" name="Google Shape;488;p7"/>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89" name="Google Shape;489;p7"/>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pic>
          <p:nvPicPr>
            <p:cNvPr id="490" name="Google Shape;490;p7" descr="antenna_stylized"/>
            <p:cNvPicPr preferRelativeResize="0"/>
            <p:nvPr/>
          </p:nvPicPr>
          <p:blipFill rotWithShape="1">
            <a:blip r:embed="rId18">
              <a:alphaModFix/>
            </a:blip>
            <a:srcRect/>
            <a:stretch/>
          </p:blipFill>
          <p:spPr>
            <a:xfrm>
              <a:off x="5302250" y="2043113"/>
              <a:ext cx="530703" cy="223755"/>
            </a:xfrm>
            <a:prstGeom prst="rect">
              <a:avLst/>
            </a:prstGeom>
            <a:noFill/>
            <a:ln>
              <a:noFill/>
            </a:ln>
          </p:spPr>
        </p:pic>
        <p:pic>
          <p:nvPicPr>
            <p:cNvPr id="491" name="Google Shape;491;p7" descr="laptop_keyboard"/>
            <p:cNvPicPr preferRelativeResize="0"/>
            <p:nvPr/>
          </p:nvPicPr>
          <p:blipFill rotWithShape="1">
            <a:blip r:embed="rId19">
              <a:alphaModFix/>
            </a:blip>
            <a:srcRect/>
            <a:stretch/>
          </p:blipFill>
          <p:spPr>
            <a:xfrm rot="109064" flipH="1">
              <a:off x="5327957" y="2291590"/>
              <a:ext cx="437222" cy="159510"/>
            </a:xfrm>
            <a:prstGeom prst="rect">
              <a:avLst/>
            </a:prstGeom>
            <a:noFill/>
            <a:ln>
              <a:noFill/>
            </a:ln>
          </p:spPr>
        </p:pic>
        <p:sp>
          <p:nvSpPr>
            <p:cNvPr id="492" name="Google Shape;492;p7"/>
            <p:cNvSpPr/>
            <p:nvPr/>
          </p:nvSpPr>
          <p:spPr>
            <a:xfrm>
              <a:off x="5472854" y="2136804"/>
              <a:ext cx="351920" cy="208166"/>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93" name="Google Shape;493;p7" descr="screen"/>
            <p:cNvPicPr preferRelativeResize="0"/>
            <p:nvPr/>
          </p:nvPicPr>
          <p:blipFill rotWithShape="1">
            <a:blip r:embed="rId20">
              <a:alphaModFix/>
            </a:blip>
            <a:srcRect/>
            <a:stretch/>
          </p:blipFill>
          <p:spPr>
            <a:xfrm>
              <a:off x="5490187" y="2142157"/>
              <a:ext cx="319785" cy="189428"/>
            </a:xfrm>
            <a:prstGeom prst="rect">
              <a:avLst/>
            </a:prstGeom>
            <a:noFill/>
            <a:ln>
              <a:noFill/>
            </a:ln>
          </p:spPr>
        </p:pic>
        <p:sp>
          <p:nvSpPr>
            <p:cNvPr id="494" name="Google Shape;494;p7"/>
            <p:cNvSpPr/>
            <p:nvPr/>
          </p:nvSpPr>
          <p:spPr>
            <a:xfrm>
              <a:off x="5536928" y="2130663"/>
              <a:ext cx="298168"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5" name="Google Shape;495;p7"/>
            <p:cNvSpPr/>
            <p:nvPr/>
          </p:nvSpPr>
          <p:spPr>
            <a:xfrm>
              <a:off x="5469738" y="2130348"/>
              <a:ext cx="82770" cy="161242"/>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6" name="Google Shape;496;p7"/>
            <p:cNvSpPr/>
            <p:nvPr/>
          </p:nvSpPr>
          <p:spPr>
            <a:xfrm>
              <a:off x="5743756" y="2159163"/>
              <a:ext cx="89197" cy="186121"/>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7" name="Google Shape;497;p7"/>
            <p:cNvSpPr/>
            <p:nvPr/>
          </p:nvSpPr>
          <p:spPr>
            <a:xfrm>
              <a:off x="5468764" y="2283402"/>
              <a:ext cx="327186"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8" name="Google Shape;498;p7"/>
            <p:cNvSpPr/>
            <p:nvPr/>
          </p:nvSpPr>
          <p:spPr>
            <a:xfrm>
              <a:off x="5753689" y="21607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99" name="Google Shape;499;p7"/>
            <p:cNvSpPr/>
            <p:nvPr/>
          </p:nvSpPr>
          <p:spPr>
            <a:xfrm>
              <a:off x="5469154" y="2291747"/>
              <a:ext cx="290962" cy="6204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500" name="Google Shape;500;p7"/>
            <p:cNvGrpSpPr/>
            <p:nvPr/>
          </p:nvGrpSpPr>
          <p:grpSpPr>
            <a:xfrm>
              <a:off x="5464285" y="2358039"/>
              <a:ext cx="98740" cy="36846"/>
              <a:chOff x="1740" y="2642"/>
              <a:chExt cx="752" cy="327"/>
            </a:xfrm>
          </p:grpSpPr>
          <p:sp>
            <p:nvSpPr>
              <p:cNvPr id="501" name="Google Shape;501;p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2" name="Google Shape;502;p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3" name="Google Shape;503;p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4" name="Google Shape;504;p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5" name="Google Shape;505;p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6" name="Google Shape;506;p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507" name="Google Shape;507;p7"/>
            <p:cNvSpPr/>
            <p:nvPr/>
          </p:nvSpPr>
          <p:spPr>
            <a:xfrm>
              <a:off x="5633331" y="2363550"/>
              <a:ext cx="119579"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8" name="Google Shape;508;p7"/>
            <p:cNvSpPr/>
            <p:nvPr/>
          </p:nvSpPr>
          <p:spPr>
            <a:xfrm>
              <a:off x="5328152" y="2370006"/>
              <a:ext cx="305958"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09" name="Google Shape;509;p7"/>
            <p:cNvSpPr/>
            <p:nvPr/>
          </p:nvSpPr>
          <p:spPr>
            <a:xfrm>
              <a:off x="5328347" y="23564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10" name="Google Shape;510;p7"/>
            <p:cNvSpPr/>
            <p:nvPr/>
          </p:nvSpPr>
          <p:spPr>
            <a:xfrm>
              <a:off x="5328542" y="2295526"/>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11" name="Google Shape;511;p7"/>
            <p:cNvSpPr/>
            <p:nvPr/>
          </p:nvSpPr>
          <p:spPr>
            <a:xfrm>
              <a:off x="5338085" y="2359614"/>
              <a:ext cx="290183"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12" name="Google Shape;512;p7"/>
            <p:cNvSpPr/>
            <p:nvPr/>
          </p:nvSpPr>
          <p:spPr>
            <a:xfrm rot="10800000" flipH="1">
              <a:off x="5627878" y="2354575"/>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13" name="Google Shape;513;p7" descr="laptop_keyboard"/>
            <p:cNvPicPr preferRelativeResize="0"/>
            <p:nvPr/>
          </p:nvPicPr>
          <p:blipFill rotWithShape="1">
            <a:blip r:embed="rId21">
              <a:alphaModFix/>
            </a:blip>
            <a:srcRect/>
            <a:stretch/>
          </p:blipFill>
          <p:spPr>
            <a:xfrm rot="109064" flipH="1">
              <a:off x="6897688" y="5735638"/>
              <a:ext cx="388937" cy="158750"/>
            </a:xfrm>
            <a:prstGeom prst="rect">
              <a:avLst/>
            </a:prstGeom>
            <a:noFill/>
            <a:ln>
              <a:noFill/>
            </a:ln>
          </p:spPr>
        </p:pic>
        <p:sp>
          <p:nvSpPr>
            <p:cNvPr id="514" name="Google Shape;514;p7"/>
            <p:cNvSpPr/>
            <p:nvPr/>
          </p:nvSpPr>
          <p:spPr>
            <a:xfrm>
              <a:off x="7026275" y="5580063"/>
              <a:ext cx="312738"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15" name="Google Shape;515;p7" descr="screen"/>
            <p:cNvPicPr preferRelativeResize="0"/>
            <p:nvPr/>
          </p:nvPicPr>
          <p:blipFill rotWithShape="1">
            <a:blip r:embed="rId22">
              <a:alphaModFix/>
            </a:blip>
            <a:srcRect/>
            <a:stretch/>
          </p:blipFill>
          <p:spPr>
            <a:xfrm>
              <a:off x="7042150" y="5584825"/>
              <a:ext cx="284163" cy="190500"/>
            </a:xfrm>
            <a:prstGeom prst="rect">
              <a:avLst/>
            </a:prstGeom>
            <a:noFill/>
            <a:ln>
              <a:noFill/>
            </a:ln>
          </p:spPr>
        </p:pic>
        <p:sp>
          <p:nvSpPr>
            <p:cNvPr id="516" name="Google Shape;516;p7"/>
            <p:cNvSpPr/>
            <p:nvPr/>
          </p:nvSpPr>
          <p:spPr>
            <a:xfrm>
              <a:off x="7083425" y="5573713"/>
              <a:ext cx="265113"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17" name="Google Shape;517;p7"/>
            <p:cNvSpPr/>
            <p:nvPr/>
          </p:nvSpPr>
          <p:spPr>
            <a:xfrm>
              <a:off x="7024688" y="5573713"/>
              <a:ext cx="73025"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18" name="Google Shape;518;p7"/>
            <p:cNvSpPr/>
            <p:nvPr/>
          </p:nvSpPr>
          <p:spPr>
            <a:xfrm>
              <a:off x="7267575" y="5602288"/>
              <a:ext cx="79375"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19" name="Google Shape;519;p7"/>
            <p:cNvSpPr/>
            <p:nvPr/>
          </p:nvSpPr>
          <p:spPr>
            <a:xfrm>
              <a:off x="7023100" y="5726113"/>
              <a:ext cx="29051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0" name="Google Shape;520;p7"/>
            <p:cNvSpPr/>
            <p:nvPr/>
          </p:nvSpPr>
          <p:spPr>
            <a:xfrm>
              <a:off x="7275513" y="5603875"/>
              <a:ext cx="74612"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1" name="Google Shape;521;p7"/>
            <p:cNvSpPr/>
            <p:nvPr/>
          </p:nvSpPr>
          <p:spPr>
            <a:xfrm>
              <a:off x="7023100" y="5735638"/>
              <a:ext cx="258763"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522" name="Google Shape;522;p7"/>
            <p:cNvGrpSpPr/>
            <p:nvPr/>
          </p:nvGrpSpPr>
          <p:grpSpPr>
            <a:xfrm>
              <a:off x="7019925" y="5800725"/>
              <a:ext cx="87313" cy="38100"/>
              <a:chOff x="1740" y="2642"/>
              <a:chExt cx="752" cy="327"/>
            </a:xfrm>
          </p:grpSpPr>
          <p:sp>
            <p:nvSpPr>
              <p:cNvPr id="523" name="Google Shape;523;p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4" name="Google Shape;524;p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5" name="Google Shape;525;p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6" name="Google Shape;526;p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7" name="Google Shape;527;p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28" name="Google Shape;528;p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529" name="Google Shape;529;p7"/>
            <p:cNvSpPr/>
            <p:nvPr/>
          </p:nvSpPr>
          <p:spPr>
            <a:xfrm>
              <a:off x="7169150" y="5807075"/>
              <a:ext cx="10636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0" name="Google Shape;530;p7"/>
            <p:cNvSpPr/>
            <p:nvPr/>
          </p:nvSpPr>
          <p:spPr>
            <a:xfrm>
              <a:off x="6897688" y="5813425"/>
              <a:ext cx="271462"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1" name="Google Shape;531;p7"/>
            <p:cNvSpPr/>
            <p:nvPr/>
          </p:nvSpPr>
          <p:spPr>
            <a:xfrm>
              <a:off x="6899275" y="5799138"/>
              <a:ext cx="1588"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2" name="Google Shape;532;p7"/>
            <p:cNvSpPr/>
            <p:nvPr/>
          </p:nvSpPr>
          <p:spPr>
            <a:xfrm>
              <a:off x="6899275" y="5738813"/>
              <a:ext cx="125413"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3" name="Google Shape;533;p7"/>
            <p:cNvSpPr/>
            <p:nvPr/>
          </p:nvSpPr>
          <p:spPr>
            <a:xfrm>
              <a:off x="6907213" y="5802313"/>
              <a:ext cx="257175"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34" name="Google Shape;534;p7"/>
            <p:cNvSpPr/>
            <p:nvPr/>
          </p:nvSpPr>
          <p:spPr>
            <a:xfrm rot="10800000" flipH="1">
              <a:off x="7164388" y="5797550"/>
              <a:ext cx="10477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535" name="Google Shape;535;p7"/>
            <p:cNvGrpSpPr/>
            <p:nvPr/>
          </p:nvGrpSpPr>
          <p:grpSpPr>
            <a:xfrm>
              <a:off x="5605233" y="3182938"/>
              <a:ext cx="319317" cy="250456"/>
              <a:chOff x="5579224" y="3128963"/>
              <a:chExt cx="426289" cy="326401"/>
            </a:xfrm>
          </p:grpSpPr>
          <p:pic>
            <p:nvPicPr>
              <p:cNvPr id="536" name="Google Shape;536;p7" descr="laptop_keyboard"/>
              <p:cNvPicPr preferRelativeResize="0"/>
              <p:nvPr/>
            </p:nvPicPr>
            <p:blipFill rotWithShape="1">
              <a:blip r:embed="rId23">
                <a:alphaModFix/>
              </a:blip>
              <a:srcRect/>
              <a:stretch/>
            </p:blipFill>
            <p:spPr>
              <a:xfrm rot="109064" flipH="1">
                <a:off x="5581650" y="3290888"/>
                <a:ext cx="363538" cy="158750"/>
              </a:xfrm>
              <a:prstGeom prst="rect">
                <a:avLst/>
              </a:prstGeom>
              <a:noFill/>
              <a:ln>
                <a:noFill/>
              </a:ln>
            </p:spPr>
          </p:pic>
          <p:sp>
            <p:nvSpPr>
              <p:cNvPr id="537" name="Google Shape;537;p7"/>
              <p:cNvSpPr/>
              <p:nvPr/>
            </p:nvSpPr>
            <p:spPr>
              <a:xfrm>
                <a:off x="5702300" y="3135313"/>
                <a:ext cx="292100"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38" name="Google Shape;538;p7" descr="screen"/>
              <p:cNvPicPr preferRelativeResize="0"/>
              <p:nvPr/>
            </p:nvPicPr>
            <p:blipFill rotWithShape="1">
              <a:blip r:embed="rId24">
                <a:alphaModFix/>
              </a:blip>
              <a:srcRect/>
              <a:stretch/>
            </p:blipFill>
            <p:spPr>
              <a:xfrm>
                <a:off x="5716588" y="3140075"/>
                <a:ext cx="266700" cy="190500"/>
              </a:xfrm>
              <a:prstGeom prst="rect">
                <a:avLst/>
              </a:prstGeom>
              <a:noFill/>
              <a:ln>
                <a:noFill/>
              </a:ln>
            </p:spPr>
          </p:pic>
          <p:sp>
            <p:nvSpPr>
              <p:cNvPr id="539" name="Google Shape;539;p7"/>
              <p:cNvSpPr/>
              <p:nvPr/>
            </p:nvSpPr>
            <p:spPr>
              <a:xfrm>
                <a:off x="5756275" y="3128963"/>
                <a:ext cx="247650"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0" name="Google Shape;540;p7"/>
              <p:cNvSpPr/>
              <p:nvPr/>
            </p:nvSpPr>
            <p:spPr>
              <a:xfrm>
                <a:off x="5700713" y="3128963"/>
                <a:ext cx="68262"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1" name="Google Shape;541;p7"/>
              <p:cNvSpPr/>
              <p:nvPr/>
            </p:nvSpPr>
            <p:spPr>
              <a:xfrm>
                <a:off x="5927725" y="3157538"/>
                <a:ext cx="74613"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2" name="Google Shape;542;p7"/>
              <p:cNvSpPr/>
              <p:nvPr/>
            </p:nvSpPr>
            <p:spPr>
              <a:xfrm>
                <a:off x="5699125" y="3281363"/>
                <a:ext cx="27146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3" name="Google Shape;543;p7"/>
              <p:cNvSpPr/>
              <p:nvPr/>
            </p:nvSpPr>
            <p:spPr>
              <a:xfrm>
                <a:off x="5935663" y="3159125"/>
                <a:ext cx="69850"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4" name="Google Shape;544;p7"/>
              <p:cNvSpPr/>
              <p:nvPr/>
            </p:nvSpPr>
            <p:spPr>
              <a:xfrm>
                <a:off x="5699125" y="3290888"/>
                <a:ext cx="242888"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545" name="Google Shape;545;p7"/>
              <p:cNvGrpSpPr/>
              <p:nvPr/>
            </p:nvGrpSpPr>
            <p:grpSpPr>
              <a:xfrm>
                <a:off x="5695950" y="3355975"/>
                <a:ext cx="80963" cy="38100"/>
                <a:chOff x="1740" y="2642"/>
                <a:chExt cx="752" cy="327"/>
              </a:xfrm>
            </p:grpSpPr>
            <p:sp>
              <p:nvSpPr>
                <p:cNvPr id="546" name="Google Shape;546;p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7" name="Google Shape;547;p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8" name="Google Shape;548;p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9" name="Google Shape;549;p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0" name="Google Shape;550;p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1" name="Google Shape;551;p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552" name="Google Shape;552;p7"/>
              <p:cNvSpPr/>
              <p:nvPr/>
            </p:nvSpPr>
            <p:spPr>
              <a:xfrm>
                <a:off x="5835650" y="3362325"/>
                <a:ext cx="10001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3" name="Google Shape;553;p7"/>
              <p:cNvSpPr/>
              <p:nvPr/>
            </p:nvSpPr>
            <p:spPr>
              <a:xfrm>
                <a:off x="5583238" y="3368675"/>
                <a:ext cx="254000"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4" name="Google Shape;554;p7"/>
              <p:cNvSpPr/>
              <p:nvPr/>
            </p:nvSpPr>
            <p:spPr>
              <a:xfrm>
                <a:off x="5583238" y="3354388"/>
                <a:ext cx="1587"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5" name="Google Shape;555;p7"/>
              <p:cNvSpPr/>
              <p:nvPr/>
            </p:nvSpPr>
            <p:spPr>
              <a:xfrm>
                <a:off x="5583238" y="3294063"/>
                <a:ext cx="117475"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6" name="Google Shape;556;p7"/>
              <p:cNvSpPr/>
              <p:nvPr/>
            </p:nvSpPr>
            <p:spPr>
              <a:xfrm>
                <a:off x="5591175" y="3357563"/>
                <a:ext cx="241300"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57" name="Google Shape;557;p7"/>
              <p:cNvSpPr/>
              <p:nvPr/>
            </p:nvSpPr>
            <p:spPr>
              <a:xfrm rot="10800000" flipH="1">
                <a:off x="5830888" y="3352800"/>
                <a:ext cx="9842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558" name="Google Shape;558;p7" descr="desktop_computer_stylized_medium"/>
            <p:cNvPicPr preferRelativeResize="0"/>
            <p:nvPr/>
          </p:nvPicPr>
          <p:blipFill rotWithShape="1">
            <a:blip r:embed="rId25">
              <a:alphaModFix/>
            </a:blip>
            <a:srcRect/>
            <a:stretch/>
          </p:blipFill>
          <p:spPr>
            <a:xfrm flipH="1">
              <a:off x="6156325" y="3300413"/>
              <a:ext cx="342900" cy="334962"/>
            </a:xfrm>
            <a:prstGeom prst="rect">
              <a:avLst/>
            </a:prstGeom>
            <a:noFill/>
            <a:ln>
              <a:noFill/>
            </a:ln>
          </p:spPr>
        </p:pic>
        <p:sp>
          <p:nvSpPr>
            <p:cNvPr id="559" name="Google Shape;559;p7"/>
            <p:cNvSpPr/>
            <p:nvPr/>
          </p:nvSpPr>
          <p:spPr>
            <a:xfrm flipH="1">
              <a:off x="6302568" y="3332533"/>
              <a:ext cx="161685" cy="153507"/>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60" name="Google Shape;560;p7" descr="laptop_keyboard"/>
            <p:cNvPicPr preferRelativeResize="0"/>
            <p:nvPr/>
          </p:nvPicPr>
          <p:blipFill rotWithShape="1">
            <a:blip r:embed="rId21">
              <a:alphaModFix/>
            </a:blip>
            <a:srcRect/>
            <a:stretch/>
          </p:blipFill>
          <p:spPr>
            <a:xfrm rot="109064" flipH="1">
              <a:off x="7329488" y="5672138"/>
              <a:ext cx="388937" cy="158750"/>
            </a:xfrm>
            <a:prstGeom prst="rect">
              <a:avLst/>
            </a:prstGeom>
            <a:noFill/>
            <a:ln>
              <a:noFill/>
            </a:ln>
          </p:spPr>
        </p:pic>
        <p:sp>
          <p:nvSpPr>
            <p:cNvPr id="561" name="Google Shape;561;p7"/>
            <p:cNvSpPr/>
            <p:nvPr/>
          </p:nvSpPr>
          <p:spPr>
            <a:xfrm>
              <a:off x="7458075" y="5516563"/>
              <a:ext cx="312738"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562" name="Google Shape;562;p7" descr="screen"/>
            <p:cNvPicPr preferRelativeResize="0"/>
            <p:nvPr/>
          </p:nvPicPr>
          <p:blipFill rotWithShape="1">
            <a:blip r:embed="rId22">
              <a:alphaModFix/>
            </a:blip>
            <a:srcRect/>
            <a:stretch/>
          </p:blipFill>
          <p:spPr>
            <a:xfrm>
              <a:off x="7473950" y="5521325"/>
              <a:ext cx="284163" cy="190500"/>
            </a:xfrm>
            <a:prstGeom prst="rect">
              <a:avLst/>
            </a:prstGeom>
            <a:noFill/>
            <a:ln>
              <a:noFill/>
            </a:ln>
          </p:spPr>
        </p:pic>
        <p:sp>
          <p:nvSpPr>
            <p:cNvPr id="563" name="Google Shape;563;p7"/>
            <p:cNvSpPr/>
            <p:nvPr/>
          </p:nvSpPr>
          <p:spPr>
            <a:xfrm>
              <a:off x="7515225" y="5510213"/>
              <a:ext cx="265113"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4" name="Google Shape;564;p7"/>
            <p:cNvSpPr/>
            <p:nvPr/>
          </p:nvSpPr>
          <p:spPr>
            <a:xfrm>
              <a:off x="7456488" y="5510213"/>
              <a:ext cx="73025"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5" name="Google Shape;565;p7"/>
            <p:cNvSpPr/>
            <p:nvPr/>
          </p:nvSpPr>
          <p:spPr>
            <a:xfrm>
              <a:off x="7699375" y="5538788"/>
              <a:ext cx="79375"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6" name="Google Shape;566;p7"/>
            <p:cNvSpPr/>
            <p:nvPr/>
          </p:nvSpPr>
          <p:spPr>
            <a:xfrm>
              <a:off x="7454900" y="5662613"/>
              <a:ext cx="29051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7" name="Google Shape;567;p7"/>
            <p:cNvSpPr/>
            <p:nvPr/>
          </p:nvSpPr>
          <p:spPr>
            <a:xfrm>
              <a:off x="7707313" y="5540375"/>
              <a:ext cx="74612"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8" name="Google Shape;568;p7"/>
            <p:cNvSpPr/>
            <p:nvPr/>
          </p:nvSpPr>
          <p:spPr>
            <a:xfrm>
              <a:off x="7454900" y="5672138"/>
              <a:ext cx="258763"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569" name="Google Shape;569;p7"/>
            <p:cNvGrpSpPr/>
            <p:nvPr/>
          </p:nvGrpSpPr>
          <p:grpSpPr>
            <a:xfrm>
              <a:off x="7451725" y="5737225"/>
              <a:ext cx="87313" cy="38100"/>
              <a:chOff x="1740" y="2642"/>
              <a:chExt cx="752" cy="327"/>
            </a:xfrm>
          </p:grpSpPr>
          <p:sp>
            <p:nvSpPr>
              <p:cNvPr id="570" name="Google Shape;570;p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1" name="Google Shape;571;p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2" name="Google Shape;572;p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3" name="Google Shape;573;p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4" name="Google Shape;574;p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5" name="Google Shape;575;p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576" name="Google Shape;576;p7"/>
            <p:cNvSpPr/>
            <p:nvPr/>
          </p:nvSpPr>
          <p:spPr>
            <a:xfrm>
              <a:off x="7600950" y="5743575"/>
              <a:ext cx="10636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7" name="Google Shape;577;p7"/>
            <p:cNvSpPr/>
            <p:nvPr/>
          </p:nvSpPr>
          <p:spPr>
            <a:xfrm>
              <a:off x="7329488" y="5749925"/>
              <a:ext cx="271462"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8" name="Google Shape;578;p7"/>
            <p:cNvSpPr/>
            <p:nvPr/>
          </p:nvSpPr>
          <p:spPr>
            <a:xfrm>
              <a:off x="7331075" y="5735638"/>
              <a:ext cx="1588"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79" name="Google Shape;579;p7"/>
            <p:cNvSpPr/>
            <p:nvPr/>
          </p:nvSpPr>
          <p:spPr>
            <a:xfrm>
              <a:off x="7331075" y="5675313"/>
              <a:ext cx="125413"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0" name="Google Shape;580;p7"/>
            <p:cNvSpPr/>
            <p:nvPr/>
          </p:nvSpPr>
          <p:spPr>
            <a:xfrm>
              <a:off x="7339013" y="5738813"/>
              <a:ext cx="257175"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1" name="Google Shape;581;p7"/>
            <p:cNvSpPr/>
            <p:nvPr/>
          </p:nvSpPr>
          <p:spPr>
            <a:xfrm rot="10800000" flipH="1">
              <a:off x="7596188" y="5734050"/>
              <a:ext cx="10477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582" name="Google Shape;582;p7"/>
            <p:cNvGrpSpPr/>
            <p:nvPr/>
          </p:nvGrpSpPr>
          <p:grpSpPr>
            <a:xfrm>
              <a:off x="6351588" y="2493963"/>
              <a:ext cx="390525" cy="169862"/>
              <a:chOff x="4650" y="1129"/>
              <a:chExt cx="246" cy="95"/>
            </a:xfrm>
          </p:grpSpPr>
          <p:sp>
            <p:nvSpPr>
              <p:cNvPr id="583" name="Google Shape;583;p7"/>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584" name="Google Shape;584;p7"/>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585" name="Google Shape;585;p7"/>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586" name="Google Shape;586;p7"/>
              <p:cNvGrpSpPr/>
              <p:nvPr/>
            </p:nvGrpSpPr>
            <p:grpSpPr>
              <a:xfrm>
                <a:off x="4699" y="1145"/>
                <a:ext cx="138" cy="29"/>
                <a:chOff x="2468" y="1332"/>
                <a:chExt cx="310" cy="60"/>
              </a:xfrm>
            </p:grpSpPr>
            <p:sp>
              <p:nvSpPr>
                <p:cNvPr id="587" name="Google Shape;587;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8" name="Google Shape;588;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89" name="Google Shape;589;p7"/>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7"/>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591" name="Google Shape;591;p7"/>
            <p:cNvGrpSpPr/>
            <p:nvPr/>
          </p:nvGrpSpPr>
          <p:grpSpPr>
            <a:xfrm>
              <a:off x="6051550" y="3641725"/>
              <a:ext cx="390525" cy="169863"/>
              <a:chOff x="4650" y="1129"/>
              <a:chExt cx="246" cy="95"/>
            </a:xfrm>
          </p:grpSpPr>
          <p:sp>
            <p:nvSpPr>
              <p:cNvPr id="592" name="Google Shape;592;p7"/>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593" name="Google Shape;593;p7"/>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594" name="Google Shape;594;p7"/>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595" name="Google Shape;595;p7"/>
              <p:cNvGrpSpPr/>
              <p:nvPr/>
            </p:nvGrpSpPr>
            <p:grpSpPr>
              <a:xfrm>
                <a:off x="4699" y="1145"/>
                <a:ext cx="138" cy="29"/>
                <a:chOff x="2468" y="1332"/>
                <a:chExt cx="310" cy="60"/>
              </a:xfrm>
            </p:grpSpPr>
            <p:sp>
              <p:nvSpPr>
                <p:cNvPr id="596" name="Google Shape;596;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97" name="Google Shape;597;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598" name="Google Shape;598;p7"/>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599" name="Google Shape;599;p7"/>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600" name="Google Shape;600;p7"/>
            <p:cNvGrpSpPr/>
            <p:nvPr/>
          </p:nvGrpSpPr>
          <p:grpSpPr>
            <a:xfrm>
              <a:off x="6248400" y="4852988"/>
              <a:ext cx="617538" cy="247650"/>
              <a:chOff x="2356" y="1300"/>
              <a:chExt cx="555" cy="194"/>
            </a:xfrm>
          </p:grpSpPr>
          <p:sp>
            <p:nvSpPr>
              <p:cNvPr id="601" name="Google Shape;601;p7"/>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602" name="Google Shape;602;p7"/>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603" name="Google Shape;603;p7"/>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604" name="Google Shape;604;p7"/>
              <p:cNvGrpSpPr/>
              <p:nvPr/>
            </p:nvGrpSpPr>
            <p:grpSpPr>
              <a:xfrm>
                <a:off x="2468" y="1332"/>
                <a:ext cx="310" cy="60"/>
                <a:chOff x="2468" y="1332"/>
                <a:chExt cx="310" cy="60"/>
              </a:xfrm>
            </p:grpSpPr>
            <p:sp>
              <p:nvSpPr>
                <p:cNvPr id="605" name="Google Shape;605;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6" name="Google Shape;606;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607" name="Google Shape;607;p7"/>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608" name="Google Shape;608;p7"/>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609" name="Google Shape;609;p7"/>
            <p:cNvGrpSpPr/>
            <p:nvPr/>
          </p:nvGrpSpPr>
          <p:grpSpPr>
            <a:xfrm>
              <a:off x="6969125" y="4510088"/>
              <a:ext cx="617538" cy="247650"/>
              <a:chOff x="2356" y="1300"/>
              <a:chExt cx="555" cy="194"/>
            </a:xfrm>
          </p:grpSpPr>
          <p:sp>
            <p:nvSpPr>
              <p:cNvPr id="610" name="Google Shape;610;p7"/>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611" name="Google Shape;611;p7"/>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612" name="Google Shape;612;p7"/>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613" name="Google Shape;613;p7"/>
              <p:cNvGrpSpPr/>
              <p:nvPr/>
            </p:nvGrpSpPr>
            <p:grpSpPr>
              <a:xfrm>
                <a:off x="2468" y="1332"/>
                <a:ext cx="310" cy="60"/>
                <a:chOff x="2468" y="1332"/>
                <a:chExt cx="310" cy="60"/>
              </a:xfrm>
            </p:grpSpPr>
            <p:sp>
              <p:nvSpPr>
                <p:cNvPr id="614" name="Google Shape;614;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15" name="Google Shape;615;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616" name="Google Shape;616;p7"/>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7"/>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618" name="Google Shape;618;p7"/>
            <p:cNvGrpSpPr/>
            <p:nvPr/>
          </p:nvGrpSpPr>
          <p:grpSpPr>
            <a:xfrm>
              <a:off x="7585075" y="4811713"/>
              <a:ext cx="617538" cy="247650"/>
              <a:chOff x="2356" y="1300"/>
              <a:chExt cx="555" cy="194"/>
            </a:xfrm>
          </p:grpSpPr>
          <p:sp>
            <p:nvSpPr>
              <p:cNvPr id="619" name="Google Shape;619;p7"/>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620" name="Google Shape;620;p7"/>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621" name="Google Shape;621;p7"/>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622" name="Google Shape;622;p7"/>
              <p:cNvGrpSpPr/>
              <p:nvPr/>
            </p:nvGrpSpPr>
            <p:grpSpPr>
              <a:xfrm>
                <a:off x="2468" y="1332"/>
                <a:ext cx="310" cy="60"/>
                <a:chOff x="2468" y="1332"/>
                <a:chExt cx="310" cy="60"/>
              </a:xfrm>
            </p:grpSpPr>
            <p:sp>
              <p:nvSpPr>
                <p:cNvPr id="623" name="Google Shape;623;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4" name="Google Shape;624;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625" name="Google Shape;625;p7"/>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626" name="Google Shape;626;p7"/>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627" name="Google Shape;627;p7"/>
            <p:cNvGrpSpPr/>
            <p:nvPr/>
          </p:nvGrpSpPr>
          <p:grpSpPr>
            <a:xfrm>
              <a:off x="5964238" y="3135313"/>
              <a:ext cx="314325" cy="334962"/>
              <a:chOff x="5974579" y="3105349"/>
              <a:chExt cx="347997" cy="396620"/>
            </a:xfrm>
          </p:grpSpPr>
          <p:pic>
            <p:nvPicPr>
              <p:cNvPr id="628" name="Google Shape;628;p7" descr="fridge2.png"/>
              <p:cNvPicPr preferRelativeResize="0"/>
              <p:nvPr/>
            </p:nvPicPr>
            <p:blipFill rotWithShape="1">
              <a:blip r:embed="rId26">
                <a:alphaModFix/>
              </a:blip>
              <a:srcRect/>
              <a:stretch/>
            </p:blipFill>
            <p:spPr>
              <a:xfrm>
                <a:off x="6074343" y="3164942"/>
                <a:ext cx="189578" cy="337027"/>
              </a:xfrm>
              <a:prstGeom prst="rect">
                <a:avLst/>
              </a:prstGeom>
              <a:noFill/>
              <a:ln>
                <a:noFill/>
              </a:ln>
            </p:spPr>
          </p:pic>
          <p:pic>
            <p:nvPicPr>
              <p:cNvPr id="629" name="Google Shape;629;p7" descr="antenna_stylized"/>
              <p:cNvPicPr preferRelativeResize="0"/>
              <p:nvPr/>
            </p:nvPicPr>
            <p:blipFill rotWithShape="1">
              <a:blip r:embed="rId27">
                <a:alphaModFix/>
              </a:blip>
              <a:srcRect/>
              <a:stretch/>
            </p:blipFill>
            <p:spPr>
              <a:xfrm>
                <a:off x="5974579" y="3105349"/>
                <a:ext cx="347997" cy="167557"/>
              </a:xfrm>
              <a:prstGeom prst="rect">
                <a:avLst/>
              </a:prstGeom>
              <a:noFill/>
              <a:ln>
                <a:noFill/>
              </a:ln>
            </p:spPr>
          </p:pic>
        </p:grpSp>
        <p:pic>
          <p:nvPicPr>
            <p:cNvPr id="630" name="Google Shape;630;p7" descr="car_icon_small"/>
            <p:cNvPicPr preferRelativeResize="0"/>
            <p:nvPr/>
          </p:nvPicPr>
          <p:blipFill rotWithShape="1">
            <a:blip r:embed="rId28">
              <a:alphaModFix/>
            </a:blip>
            <a:srcRect/>
            <a:stretch/>
          </p:blipFill>
          <p:spPr>
            <a:xfrm>
              <a:off x="6373813" y="1744663"/>
              <a:ext cx="849312" cy="168275"/>
            </a:xfrm>
            <a:prstGeom prst="rect">
              <a:avLst/>
            </a:prstGeom>
            <a:noFill/>
            <a:ln>
              <a:noFill/>
            </a:ln>
          </p:spPr>
        </p:pic>
        <p:pic>
          <p:nvPicPr>
            <p:cNvPr id="631" name="Google Shape;631;p7" descr="light2.png"/>
            <p:cNvPicPr preferRelativeResize="0"/>
            <p:nvPr/>
          </p:nvPicPr>
          <p:blipFill rotWithShape="1">
            <a:blip r:embed="rId29">
              <a:alphaModFix/>
            </a:blip>
            <a:srcRect/>
            <a:stretch/>
          </p:blipFill>
          <p:spPr>
            <a:xfrm flipH="1">
              <a:off x="6707188" y="2019300"/>
              <a:ext cx="92075" cy="406400"/>
            </a:xfrm>
            <a:prstGeom prst="rect">
              <a:avLst/>
            </a:prstGeom>
            <a:noFill/>
            <a:ln>
              <a:noFill/>
            </a:ln>
          </p:spPr>
        </p:pic>
        <p:pic>
          <p:nvPicPr>
            <p:cNvPr id="632" name="Google Shape;632;p7" descr="antenna_stylized"/>
            <p:cNvPicPr preferRelativeResize="0"/>
            <p:nvPr/>
          </p:nvPicPr>
          <p:blipFill rotWithShape="1">
            <a:blip r:embed="rId18">
              <a:alphaModFix/>
            </a:blip>
            <a:srcRect/>
            <a:stretch/>
          </p:blipFill>
          <p:spPr>
            <a:xfrm>
              <a:off x="6511925" y="1946275"/>
              <a:ext cx="531813" cy="223838"/>
            </a:xfrm>
            <a:prstGeom prst="rect">
              <a:avLst/>
            </a:prstGeom>
            <a:noFill/>
            <a:ln>
              <a:noFill/>
            </a:ln>
          </p:spPr>
        </p:pic>
        <p:pic>
          <p:nvPicPr>
            <p:cNvPr id="633" name="Google Shape;633;p7" descr="antenna_stylized"/>
            <p:cNvPicPr preferRelativeResize="0"/>
            <p:nvPr/>
          </p:nvPicPr>
          <p:blipFill rotWithShape="1">
            <a:blip r:embed="rId18">
              <a:alphaModFix/>
            </a:blip>
            <a:srcRect/>
            <a:stretch/>
          </p:blipFill>
          <p:spPr>
            <a:xfrm>
              <a:off x="6586538" y="1685925"/>
              <a:ext cx="530225" cy="223838"/>
            </a:xfrm>
            <a:prstGeom prst="rect">
              <a:avLst/>
            </a:prstGeom>
            <a:noFill/>
            <a:ln>
              <a:noFill/>
            </a:ln>
          </p:spPr>
        </p:pic>
        <p:grpSp>
          <p:nvGrpSpPr>
            <p:cNvPr id="634" name="Google Shape;634;p7"/>
            <p:cNvGrpSpPr/>
            <p:nvPr/>
          </p:nvGrpSpPr>
          <p:grpSpPr>
            <a:xfrm>
              <a:off x="6221413" y="4838700"/>
              <a:ext cx="660400" cy="269875"/>
              <a:chOff x="1872116" y="1576553"/>
              <a:chExt cx="1128773" cy="438363"/>
            </a:xfrm>
          </p:grpSpPr>
          <p:sp>
            <p:nvSpPr>
              <p:cNvPr id="635" name="Google Shape;635;p7"/>
              <p:cNvSpPr/>
              <p:nvPr/>
            </p:nvSpPr>
            <p:spPr>
              <a:xfrm rot="10800000" flipH="1">
                <a:off x="1874829" y="1695169"/>
                <a:ext cx="1126060" cy="31974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36" name="Google Shape;636;p7"/>
              <p:cNvSpPr/>
              <p:nvPr/>
            </p:nvSpPr>
            <p:spPr>
              <a:xfrm>
                <a:off x="1872116" y="1739006"/>
                <a:ext cx="1128773"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37" name="Google Shape;637;p7"/>
              <p:cNvSpPr/>
              <p:nvPr/>
            </p:nvSpPr>
            <p:spPr>
              <a:xfrm rot="10800000" flipH="1">
                <a:off x="1872116" y="1576553"/>
                <a:ext cx="1126058" cy="31974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38" name="Google Shape;638;p7"/>
              <p:cNvSpPr/>
              <p:nvPr/>
            </p:nvSpPr>
            <p:spPr>
              <a:xfrm>
                <a:off x="2159736" y="1674540"/>
                <a:ext cx="548106" cy="15987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39" name="Google Shape;639;p7"/>
              <p:cNvSpPr/>
              <p:nvPr/>
            </p:nvSpPr>
            <p:spPr>
              <a:xfrm>
                <a:off x="2102754" y="1633283"/>
                <a:ext cx="664783"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0" name="Google Shape;640;p7"/>
              <p:cNvSpPr/>
              <p:nvPr/>
            </p:nvSpPr>
            <p:spPr>
              <a:xfrm>
                <a:off x="2536897" y="1728692"/>
                <a:ext cx="244206" cy="9540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1" name="Google Shape;641;p7"/>
              <p:cNvSpPr/>
              <p:nvPr/>
            </p:nvSpPr>
            <p:spPr>
              <a:xfrm>
                <a:off x="2091900" y="1731270"/>
                <a:ext cx="238779" cy="9540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42" name="Google Shape;642;p7"/>
              <p:cNvCxnSpPr>
                <a:endCxn id="637" idx="2"/>
              </p:cNvCxnSpPr>
              <p:nvPr/>
            </p:nvCxnSpPr>
            <p:spPr>
              <a:xfrm rot="10800000">
                <a:off x="1872116" y="1736427"/>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43" name="Google Shape;643;p7"/>
              <p:cNvCxnSpPr/>
              <p:nvPr/>
            </p:nvCxnSpPr>
            <p:spPr>
              <a:xfrm rot="10800000">
                <a:off x="2998175" y="1736427"/>
                <a:ext cx="2714" cy="12119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44" name="Google Shape;644;p7"/>
            <p:cNvGrpSpPr/>
            <p:nvPr/>
          </p:nvGrpSpPr>
          <p:grpSpPr>
            <a:xfrm>
              <a:off x="6934200" y="4503738"/>
              <a:ext cx="658813" cy="268287"/>
              <a:chOff x="1872532" y="1577104"/>
              <a:chExt cx="1126060" cy="435784"/>
            </a:xfrm>
          </p:grpSpPr>
          <p:sp>
            <p:nvSpPr>
              <p:cNvPr id="645" name="Google Shape;645;p7"/>
              <p:cNvSpPr/>
              <p:nvPr/>
            </p:nvSpPr>
            <p:spPr>
              <a:xfrm rot="10800000" flipH="1">
                <a:off x="1875246" y="1695720"/>
                <a:ext cx="1123346" cy="3171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46" name="Google Shape;646;p7"/>
              <p:cNvSpPr/>
              <p:nvPr/>
            </p:nvSpPr>
            <p:spPr>
              <a:xfrm>
                <a:off x="1872532" y="1739555"/>
                <a:ext cx="1126060" cy="116038"/>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47" name="Google Shape;647;p7"/>
              <p:cNvSpPr/>
              <p:nvPr/>
            </p:nvSpPr>
            <p:spPr>
              <a:xfrm rot="10800000" flipH="1">
                <a:off x="1872532" y="1577104"/>
                <a:ext cx="1123346" cy="3171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48" name="Google Shape;648;p7"/>
              <p:cNvSpPr/>
              <p:nvPr/>
            </p:nvSpPr>
            <p:spPr>
              <a:xfrm>
                <a:off x="2160152" y="1672512"/>
                <a:ext cx="548106" cy="16245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49" name="Google Shape;649;p7"/>
              <p:cNvSpPr/>
              <p:nvPr/>
            </p:nvSpPr>
            <p:spPr>
              <a:xfrm>
                <a:off x="2103171" y="1633833"/>
                <a:ext cx="662069" cy="11087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0" name="Google Shape;650;p7"/>
              <p:cNvSpPr/>
              <p:nvPr/>
            </p:nvSpPr>
            <p:spPr>
              <a:xfrm>
                <a:off x="2537314" y="1726663"/>
                <a:ext cx="244206" cy="979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1" name="Google Shape;651;p7"/>
              <p:cNvSpPr/>
              <p:nvPr/>
            </p:nvSpPr>
            <p:spPr>
              <a:xfrm>
                <a:off x="2089603" y="1729241"/>
                <a:ext cx="241493" cy="979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52" name="Google Shape;652;p7"/>
              <p:cNvCxnSpPr>
                <a:endCxn id="647" idx="2"/>
              </p:cNvCxnSpPr>
              <p:nvPr/>
            </p:nvCxnSpPr>
            <p:spPr>
              <a:xfrm rot="10800000">
                <a:off x="1872532" y="1735688"/>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53" name="Google Shape;653;p7"/>
              <p:cNvCxnSpPr/>
              <p:nvPr/>
            </p:nvCxnSpPr>
            <p:spPr>
              <a:xfrm rot="10800000">
                <a:off x="2995877" y="1734398"/>
                <a:ext cx="2714" cy="1237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54" name="Google Shape;654;p7"/>
            <p:cNvGrpSpPr/>
            <p:nvPr/>
          </p:nvGrpSpPr>
          <p:grpSpPr>
            <a:xfrm>
              <a:off x="7564438" y="4800600"/>
              <a:ext cx="660400" cy="269875"/>
              <a:chOff x="1872162" y="1576454"/>
              <a:chExt cx="1128773" cy="438363"/>
            </a:xfrm>
          </p:grpSpPr>
          <p:sp>
            <p:nvSpPr>
              <p:cNvPr id="655" name="Google Shape;655;p7"/>
              <p:cNvSpPr/>
              <p:nvPr/>
            </p:nvSpPr>
            <p:spPr>
              <a:xfrm rot="10800000" flipH="1">
                <a:off x="1874875" y="1695070"/>
                <a:ext cx="1126060" cy="31974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56" name="Google Shape;656;p7"/>
              <p:cNvSpPr/>
              <p:nvPr/>
            </p:nvSpPr>
            <p:spPr>
              <a:xfrm>
                <a:off x="1872162" y="1738907"/>
                <a:ext cx="1128773"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57" name="Google Shape;657;p7"/>
              <p:cNvSpPr/>
              <p:nvPr/>
            </p:nvSpPr>
            <p:spPr>
              <a:xfrm rot="10800000" flipH="1">
                <a:off x="1872162" y="1576454"/>
                <a:ext cx="1126058" cy="31974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58" name="Google Shape;658;p7"/>
              <p:cNvSpPr/>
              <p:nvPr/>
            </p:nvSpPr>
            <p:spPr>
              <a:xfrm>
                <a:off x="2159782" y="1674441"/>
                <a:ext cx="548106" cy="15987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59" name="Google Shape;659;p7"/>
              <p:cNvSpPr/>
              <p:nvPr/>
            </p:nvSpPr>
            <p:spPr>
              <a:xfrm>
                <a:off x="2102800" y="1633184"/>
                <a:ext cx="664783"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0" name="Google Shape;660;p7"/>
              <p:cNvSpPr/>
              <p:nvPr/>
            </p:nvSpPr>
            <p:spPr>
              <a:xfrm>
                <a:off x="2536944" y="1728593"/>
                <a:ext cx="244206" cy="9540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1" name="Google Shape;661;p7"/>
              <p:cNvSpPr/>
              <p:nvPr/>
            </p:nvSpPr>
            <p:spPr>
              <a:xfrm>
                <a:off x="2091947" y="1731171"/>
                <a:ext cx="238779" cy="9540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62" name="Google Shape;662;p7"/>
              <p:cNvCxnSpPr>
                <a:endCxn id="657" idx="2"/>
              </p:cNvCxnSpPr>
              <p:nvPr/>
            </p:nvCxnSpPr>
            <p:spPr>
              <a:xfrm rot="10800000">
                <a:off x="1872162" y="1736328"/>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63" name="Google Shape;663;p7"/>
              <p:cNvCxnSpPr/>
              <p:nvPr/>
            </p:nvCxnSpPr>
            <p:spPr>
              <a:xfrm rot="10800000">
                <a:off x="2998221" y="1736328"/>
                <a:ext cx="2714" cy="12119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64" name="Google Shape;664;p7"/>
            <p:cNvGrpSpPr/>
            <p:nvPr/>
          </p:nvGrpSpPr>
          <p:grpSpPr>
            <a:xfrm>
              <a:off x="6049963" y="3619500"/>
              <a:ext cx="425450" cy="228600"/>
              <a:chOff x="1870189" y="1575004"/>
              <a:chExt cx="1129316" cy="438400"/>
            </a:xfrm>
          </p:grpSpPr>
          <p:sp>
            <p:nvSpPr>
              <p:cNvPr id="665" name="Google Shape;665;p7"/>
              <p:cNvSpPr/>
              <p:nvPr/>
            </p:nvSpPr>
            <p:spPr>
              <a:xfrm rot="10800000" flipH="1">
                <a:off x="1874401" y="1693738"/>
                <a:ext cx="1125103" cy="319666"/>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66" name="Google Shape;666;p7"/>
              <p:cNvSpPr/>
              <p:nvPr/>
            </p:nvSpPr>
            <p:spPr>
              <a:xfrm>
                <a:off x="1870189" y="1739404"/>
                <a:ext cx="1129316"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67" name="Google Shape;667;p7"/>
              <p:cNvSpPr/>
              <p:nvPr/>
            </p:nvSpPr>
            <p:spPr>
              <a:xfrm rot="10800000" flipH="1">
                <a:off x="1870189" y="1575004"/>
                <a:ext cx="1125101" cy="3196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68" name="Google Shape;668;p7"/>
              <p:cNvSpPr/>
              <p:nvPr/>
            </p:nvSpPr>
            <p:spPr>
              <a:xfrm>
                <a:off x="2160944" y="1672426"/>
                <a:ext cx="547803" cy="16135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69" name="Google Shape;669;p7"/>
              <p:cNvSpPr/>
              <p:nvPr/>
            </p:nvSpPr>
            <p:spPr>
              <a:xfrm>
                <a:off x="2101950" y="1632849"/>
                <a:ext cx="661578"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0" name="Google Shape;670;p7"/>
              <p:cNvSpPr/>
              <p:nvPr/>
            </p:nvSpPr>
            <p:spPr>
              <a:xfrm>
                <a:off x="2535979" y="1727226"/>
                <a:ext cx="244404"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1" name="Google Shape;671;p7"/>
              <p:cNvSpPr/>
              <p:nvPr/>
            </p:nvSpPr>
            <p:spPr>
              <a:xfrm>
                <a:off x="2089310" y="1730271"/>
                <a:ext cx="240189"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72" name="Google Shape;672;p7"/>
              <p:cNvCxnSpPr>
                <a:endCxn id="667" idx="2"/>
              </p:cNvCxnSpPr>
              <p:nvPr/>
            </p:nvCxnSpPr>
            <p:spPr>
              <a:xfrm rot="10800000">
                <a:off x="1870189" y="1734838"/>
                <a:ext cx="42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73" name="Google Shape;673;p7"/>
              <p:cNvCxnSpPr/>
              <p:nvPr/>
            </p:nvCxnSpPr>
            <p:spPr>
              <a:xfrm rot="10800000">
                <a:off x="2995289" y="1733315"/>
                <a:ext cx="4215" cy="12482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74" name="Google Shape;674;p7"/>
            <p:cNvGrpSpPr/>
            <p:nvPr/>
          </p:nvGrpSpPr>
          <p:grpSpPr>
            <a:xfrm>
              <a:off x="6348413" y="2481263"/>
              <a:ext cx="401637" cy="203200"/>
              <a:chOff x="1873449" y="1574784"/>
              <a:chExt cx="1124357" cy="438710"/>
            </a:xfrm>
          </p:grpSpPr>
          <p:sp>
            <p:nvSpPr>
              <p:cNvPr id="675" name="Google Shape;675;p7"/>
              <p:cNvSpPr/>
              <p:nvPr/>
            </p:nvSpPr>
            <p:spPr>
              <a:xfrm rot="10800000" flipH="1">
                <a:off x="1877892" y="1694743"/>
                <a:ext cx="1119914" cy="31875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76" name="Google Shape;676;p7"/>
              <p:cNvSpPr/>
              <p:nvPr/>
            </p:nvSpPr>
            <p:spPr>
              <a:xfrm>
                <a:off x="1873449" y="1739300"/>
                <a:ext cx="1124357" cy="11653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77" name="Google Shape;677;p7"/>
              <p:cNvSpPr/>
              <p:nvPr/>
            </p:nvSpPr>
            <p:spPr>
              <a:xfrm rot="10800000" flipH="1">
                <a:off x="1873449" y="1574784"/>
                <a:ext cx="1119914" cy="31874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78" name="Google Shape;678;p7"/>
              <p:cNvSpPr/>
              <p:nvPr/>
            </p:nvSpPr>
            <p:spPr>
              <a:xfrm>
                <a:off x="2162315" y="1670752"/>
                <a:ext cx="546626" cy="16108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79" name="Google Shape;679;p7"/>
              <p:cNvSpPr/>
              <p:nvPr/>
            </p:nvSpPr>
            <p:spPr>
              <a:xfrm>
                <a:off x="2104543" y="1633049"/>
                <a:ext cx="657727" cy="109677"/>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0" name="Google Shape;680;p7"/>
              <p:cNvSpPr/>
              <p:nvPr/>
            </p:nvSpPr>
            <p:spPr>
              <a:xfrm>
                <a:off x="2535619" y="1725591"/>
                <a:ext cx="244427" cy="9939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1" name="Google Shape;681;p7"/>
              <p:cNvSpPr/>
              <p:nvPr/>
            </p:nvSpPr>
            <p:spPr>
              <a:xfrm>
                <a:off x="2091209" y="1729017"/>
                <a:ext cx="239982" cy="9596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82" name="Google Shape;682;p7"/>
              <p:cNvCxnSpPr>
                <a:endCxn id="677" idx="2"/>
              </p:cNvCxnSpPr>
              <p:nvPr/>
            </p:nvCxnSpPr>
            <p:spPr>
              <a:xfrm rot="10800000">
                <a:off x="1873449" y="1734159"/>
                <a:ext cx="45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683" name="Google Shape;683;p7"/>
              <p:cNvCxnSpPr/>
              <p:nvPr/>
            </p:nvCxnSpPr>
            <p:spPr>
              <a:xfrm rot="10800000">
                <a:off x="2993363" y="1732446"/>
                <a:ext cx="4443" cy="123387"/>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84" name="Google Shape;684;p7"/>
            <p:cNvGrpSpPr/>
            <p:nvPr/>
          </p:nvGrpSpPr>
          <p:grpSpPr>
            <a:xfrm>
              <a:off x="7678738" y="2389188"/>
              <a:ext cx="417513" cy="188913"/>
              <a:chOff x="7913888" y="1516411"/>
              <a:chExt cx="624094" cy="275347"/>
            </a:xfrm>
          </p:grpSpPr>
          <p:sp>
            <p:nvSpPr>
              <p:cNvPr id="685" name="Google Shape;685;p7"/>
              <p:cNvSpPr/>
              <p:nvPr/>
            </p:nvSpPr>
            <p:spPr>
              <a:xfrm rot="10800000" flipH="1">
                <a:off x="7916261" y="1595082"/>
                <a:ext cx="621721" cy="196676"/>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6" name="Google Shape;686;p7"/>
              <p:cNvSpPr/>
              <p:nvPr/>
            </p:nvSpPr>
            <p:spPr>
              <a:xfrm>
                <a:off x="7913888" y="1622848"/>
                <a:ext cx="624093"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7" name="Google Shape;687;p7"/>
              <p:cNvSpPr/>
              <p:nvPr/>
            </p:nvSpPr>
            <p:spPr>
              <a:xfrm rot="10800000" flipH="1">
                <a:off x="7913888" y="1516411"/>
                <a:ext cx="621721" cy="196676"/>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88" name="Google Shape;688;p7"/>
              <p:cNvSpPr/>
              <p:nvPr/>
            </p:nvSpPr>
            <p:spPr>
              <a:xfrm>
                <a:off x="8072877" y="1581199"/>
                <a:ext cx="303742" cy="9949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89" name="Google Shape;689;p7"/>
              <p:cNvSpPr/>
              <p:nvPr/>
            </p:nvSpPr>
            <p:spPr>
              <a:xfrm>
                <a:off x="8042029" y="1555746"/>
                <a:ext cx="365439"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0" name="Google Shape;690;p7"/>
              <p:cNvSpPr/>
              <p:nvPr/>
            </p:nvSpPr>
            <p:spPr>
              <a:xfrm>
                <a:off x="8281700" y="1613593"/>
                <a:ext cx="135261"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1" name="Google Shape;691;p7"/>
              <p:cNvSpPr/>
              <p:nvPr/>
            </p:nvSpPr>
            <p:spPr>
              <a:xfrm>
                <a:off x="8034910" y="1615906"/>
                <a:ext cx="132887"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92" name="Google Shape;692;p7"/>
              <p:cNvCxnSpPr>
                <a:endCxn id="687" idx="2"/>
              </p:cNvCxnSpPr>
              <p:nvPr/>
            </p:nvCxnSpPr>
            <p:spPr>
              <a:xfrm rot="10800000">
                <a:off x="7913888" y="1614749"/>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693" name="Google Shape;693;p7"/>
              <p:cNvCxnSpPr/>
              <p:nvPr/>
            </p:nvCxnSpPr>
            <p:spPr>
              <a:xfrm rot="10800000">
                <a:off x="8535609" y="1618220"/>
                <a:ext cx="2372"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694" name="Google Shape;694;p7"/>
            <p:cNvGrpSpPr/>
            <p:nvPr/>
          </p:nvGrpSpPr>
          <p:grpSpPr>
            <a:xfrm>
              <a:off x="7186613" y="2486025"/>
              <a:ext cx="419100" cy="188913"/>
              <a:chOff x="7912896" y="1516906"/>
              <a:chExt cx="626467" cy="275347"/>
            </a:xfrm>
          </p:grpSpPr>
          <p:sp>
            <p:nvSpPr>
              <p:cNvPr id="695" name="Google Shape;695;p7"/>
              <p:cNvSpPr/>
              <p:nvPr/>
            </p:nvSpPr>
            <p:spPr>
              <a:xfrm rot="10800000" flipH="1">
                <a:off x="7915268" y="1595576"/>
                <a:ext cx="624095" cy="196677"/>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6" name="Google Shape;696;p7"/>
              <p:cNvSpPr/>
              <p:nvPr/>
            </p:nvSpPr>
            <p:spPr>
              <a:xfrm>
                <a:off x="7912896" y="1623342"/>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7" name="Google Shape;697;p7"/>
              <p:cNvSpPr/>
              <p:nvPr/>
            </p:nvSpPr>
            <p:spPr>
              <a:xfrm rot="10800000" flipH="1">
                <a:off x="7912896" y="1516906"/>
                <a:ext cx="624093" cy="196677"/>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698" name="Google Shape;698;p7"/>
              <p:cNvSpPr/>
              <p:nvPr/>
            </p:nvSpPr>
            <p:spPr>
              <a:xfrm>
                <a:off x="8071885" y="1581693"/>
                <a:ext cx="306115" cy="9949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699" name="Google Shape;699;p7"/>
              <p:cNvSpPr/>
              <p:nvPr/>
            </p:nvSpPr>
            <p:spPr>
              <a:xfrm>
                <a:off x="8041037" y="1556241"/>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0" name="Google Shape;700;p7"/>
              <p:cNvSpPr/>
              <p:nvPr/>
            </p:nvSpPr>
            <p:spPr>
              <a:xfrm>
                <a:off x="8283081" y="1614087"/>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1" name="Google Shape;701;p7"/>
              <p:cNvSpPr/>
              <p:nvPr/>
            </p:nvSpPr>
            <p:spPr>
              <a:xfrm>
                <a:off x="8033917" y="1616401"/>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02" name="Google Shape;702;p7"/>
              <p:cNvCxnSpPr>
                <a:endCxn id="697" idx="2"/>
              </p:cNvCxnSpPr>
              <p:nvPr/>
            </p:nvCxnSpPr>
            <p:spPr>
              <a:xfrm rot="10800000">
                <a:off x="7912896" y="1615245"/>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703" name="Google Shape;703;p7"/>
              <p:cNvCxnSpPr/>
              <p:nvPr/>
            </p:nvCxnSpPr>
            <p:spPr>
              <a:xfrm rot="10800000">
                <a:off x="8536989" y="1618714"/>
                <a:ext cx="2374"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04" name="Google Shape;704;p7"/>
            <p:cNvGrpSpPr/>
            <p:nvPr/>
          </p:nvGrpSpPr>
          <p:grpSpPr>
            <a:xfrm>
              <a:off x="7194550" y="2751138"/>
              <a:ext cx="419100" cy="190500"/>
              <a:chOff x="7912903" y="1514694"/>
              <a:chExt cx="626467" cy="277661"/>
            </a:xfrm>
          </p:grpSpPr>
          <p:sp>
            <p:nvSpPr>
              <p:cNvPr id="705" name="Google Shape;705;p7"/>
              <p:cNvSpPr/>
              <p:nvPr/>
            </p:nvSpPr>
            <p:spPr>
              <a:xfrm rot="10800000" flipH="1">
                <a:off x="7915277" y="1593365"/>
                <a:ext cx="624093" cy="198990"/>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6" name="Google Shape;706;p7"/>
              <p:cNvSpPr/>
              <p:nvPr/>
            </p:nvSpPr>
            <p:spPr>
              <a:xfrm>
                <a:off x="7912903" y="1621131"/>
                <a:ext cx="626467"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7" name="Google Shape;707;p7"/>
              <p:cNvSpPr/>
              <p:nvPr/>
            </p:nvSpPr>
            <p:spPr>
              <a:xfrm rot="10800000" flipH="1">
                <a:off x="7912903" y="1514694"/>
                <a:ext cx="624095" cy="198990"/>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08" name="Google Shape;708;p7"/>
              <p:cNvSpPr/>
              <p:nvPr/>
            </p:nvSpPr>
            <p:spPr>
              <a:xfrm>
                <a:off x="8071894" y="1579482"/>
                <a:ext cx="306114" cy="101809"/>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09" name="Google Shape;709;p7"/>
              <p:cNvSpPr/>
              <p:nvPr/>
            </p:nvSpPr>
            <p:spPr>
              <a:xfrm>
                <a:off x="8041044" y="1554029"/>
                <a:ext cx="367813"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0" name="Google Shape;710;p7"/>
              <p:cNvSpPr/>
              <p:nvPr/>
            </p:nvSpPr>
            <p:spPr>
              <a:xfrm>
                <a:off x="8283088" y="1614189"/>
                <a:ext cx="135261"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1" name="Google Shape;711;p7"/>
              <p:cNvSpPr/>
              <p:nvPr/>
            </p:nvSpPr>
            <p:spPr>
              <a:xfrm>
                <a:off x="8033926" y="1614189"/>
                <a:ext cx="135259" cy="62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12" name="Google Shape;712;p7"/>
              <p:cNvCxnSpPr>
                <a:endCxn id="707" idx="2"/>
              </p:cNvCxnSpPr>
              <p:nvPr/>
            </p:nvCxnSpPr>
            <p:spPr>
              <a:xfrm rot="10800000">
                <a:off x="7912903" y="1614189"/>
                <a:ext cx="2400" cy="786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713" name="Google Shape;713;p7"/>
              <p:cNvCxnSpPr/>
              <p:nvPr/>
            </p:nvCxnSpPr>
            <p:spPr>
              <a:xfrm rot="10800000">
                <a:off x="8536998" y="1618816"/>
                <a:ext cx="2372"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14" name="Google Shape;714;p7"/>
            <p:cNvGrpSpPr/>
            <p:nvPr/>
          </p:nvGrpSpPr>
          <p:grpSpPr>
            <a:xfrm>
              <a:off x="7088188" y="3633788"/>
              <a:ext cx="419100" cy="188912"/>
              <a:chOff x="7912811" y="1516435"/>
              <a:chExt cx="626467" cy="275346"/>
            </a:xfrm>
          </p:grpSpPr>
          <p:sp>
            <p:nvSpPr>
              <p:cNvPr id="715" name="Google Shape;715;p7"/>
              <p:cNvSpPr/>
              <p:nvPr/>
            </p:nvSpPr>
            <p:spPr>
              <a:xfrm rot="10800000" flipH="1">
                <a:off x="7915183" y="1595105"/>
                <a:ext cx="624095" cy="196676"/>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16" name="Google Shape;716;p7"/>
              <p:cNvSpPr/>
              <p:nvPr/>
            </p:nvSpPr>
            <p:spPr>
              <a:xfrm>
                <a:off x="7912811" y="1622871"/>
                <a:ext cx="626467"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17" name="Google Shape;717;p7"/>
              <p:cNvSpPr/>
              <p:nvPr/>
            </p:nvSpPr>
            <p:spPr>
              <a:xfrm rot="10800000" flipH="1">
                <a:off x="7912811" y="1516435"/>
                <a:ext cx="624093" cy="196676"/>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18" name="Google Shape;718;p7"/>
              <p:cNvSpPr/>
              <p:nvPr/>
            </p:nvSpPr>
            <p:spPr>
              <a:xfrm>
                <a:off x="8071800" y="1581222"/>
                <a:ext cx="306115" cy="9949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19" name="Google Shape;719;p7"/>
              <p:cNvSpPr/>
              <p:nvPr/>
            </p:nvSpPr>
            <p:spPr>
              <a:xfrm>
                <a:off x="8040952" y="1555769"/>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0" name="Google Shape;720;p7"/>
              <p:cNvSpPr/>
              <p:nvPr/>
            </p:nvSpPr>
            <p:spPr>
              <a:xfrm>
                <a:off x="8282996" y="1613616"/>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21" name="Google Shape;721;p7"/>
              <p:cNvSpPr/>
              <p:nvPr/>
            </p:nvSpPr>
            <p:spPr>
              <a:xfrm>
                <a:off x="8033832" y="1615929"/>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22" name="Google Shape;722;p7"/>
              <p:cNvCxnSpPr>
                <a:endCxn id="717" idx="2"/>
              </p:cNvCxnSpPr>
              <p:nvPr/>
            </p:nvCxnSpPr>
            <p:spPr>
              <a:xfrm rot="10800000">
                <a:off x="7912811" y="1614773"/>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723" name="Google Shape;723;p7"/>
              <p:cNvCxnSpPr/>
              <p:nvPr/>
            </p:nvCxnSpPr>
            <p:spPr>
              <a:xfrm rot="10800000">
                <a:off x="8536904" y="1618244"/>
                <a:ext cx="2374"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24" name="Google Shape;724;p7"/>
            <p:cNvGrpSpPr/>
            <p:nvPr/>
          </p:nvGrpSpPr>
          <p:grpSpPr>
            <a:xfrm>
              <a:off x="7748588" y="3641725"/>
              <a:ext cx="419100" cy="188913"/>
              <a:chOff x="7913821" y="1516442"/>
              <a:chExt cx="626467" cy="275348"/>
            </a:xfrm>
          </p:grpSpPr>
          <p:sp>
            <p:nvSpPr>
              <p:cNvPr id="725" name="Google Shape;725;p7"/>
              <p:cNvSpPr/>
              <p:nvPr/>
            </p:nvSpPr>
            <p:spPr>
              <a:xfrm rot="10800000" flipH="1">
                <a:off x="7916193" y="1595113"/>
                <a:ext cx="624095" cy="196677"/>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6" name="Google Shape;726;p7"/>
              <p:cNvSpPr/>
              <p:nvPr/>
            </p:nvSpPr>
            <p:spPr>
              <a:xfrm>
                <a:off x="7913821" y="1622879"/>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7" name="Google Shape;727;p7"/>
              <p:cNvSpPr/>
              <p:nvPr/>
            </p:nvSpPr>
            <p:spPr>
              <a:xfrm rot="10800000" flipH="1">
                <a:off x="7913821" y="1516442"/>
                <a:ext cx="624093" cy="196677"/>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28" name="Google Shape;728;p7"/>
              <p:cNvSpPr/>
              <p:nvPr/>
            </p:nvSpPr>
            <p:spPr>
              <a:xfrm>
                <a:off x="8072810" y="1581230"/>
                <a:ext cx="306115" cy="9949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29" name="Google Shape;729;p7"/>
              <p:cNvSpPr/>
              <p:nvPr/>
            </p:nvSpPr>
            <p:spPr>
              <a:xfrm>
                <a:off x="8041962" y="1555778"/>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0" name="Google Shape;730;p7"/>
              <p:cNvSpPr/>
              <p:nvPr/>
            </p:nvSpPr>
            <p:spPr>
              <a:xfrm>
                <a:off x="8284006" y="1613623"/>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1" name="Google Shape;731;p7"/>
              <p:cNvSpPr/>
              <p:nvPr/>
            </p:nvSpPr>
            <p:spPr>
              <a:xfrm>
                <a:off x="8034842" y="1615938"/>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32" name="Google Shape;732;p7"/>
              <p:cNvCxnSpPr>
                <a:endCxn id="727" idx="2"/>
              </p:cNvCxnSpPr>
              <p:nvPr/>
            </p:nvCxnSpPr>
            <p:spPr>
              <a:xfrm rot="10800000">
                <a:off x="7913821" y="1614781"/>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733" name="Google Shape;733;p7"/>
              <p:cNvCxnSpPr/>
              <p:nvPr/>
            </p:nvCxnSpPr>
            <p:spPr>
              <a:xfrm rot="10800000">
                <a:off x="8537914" y="1618251"/>
                <a:ext cx="2374"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734" name="Google Shape;734;p7"/>
            <p:cNvGrpSpPr/>
            <p:nvPr/>
          </p:nvGrpSpPr>
          <p:grpSpPr>
            <a:xfrm>
              <a:off x="7440613" y="3924300"/>
              <a:ext cx="419100" cy="190500"/>
              <a:chOff x="7913688" y="1515200"/>
              <a:chExt cx="626467" cy="277661"/>
            </a:xfrm>
          </p:grpSpPr>
          <p:sp>
            <p:nvSpPr>
              <p:cNvPr id="735" name="Google Shape;735;p7"/>
              <p:cNvSpPr/>
              <p:nvPr/>
            </p:nvSpPr>
            <p:spPr>
              <a:xfrm rot="10800000" flipH="1">
                <a:off x="7916060" y="1593871"/>
                <a:ext cx="624095" cy="198990"/>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6" name="Google Shape;736;p7"/>
              <p:cNvSpPr/>
              <p:nvPr/>
            </p:nvSpPr>
            <p:spPr>
              <a:xfrm>
                <a:off x="7913688" y="1621637"/>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7" name="Google Shape;737;p7"/>
              <p:cNvSpPr/>
              <p:nvPr/>
            </p:nvSpPr>
            <p:spPr>
              <a:xfrm rot="10800000" flipH="1">
                <a:off x="7913688" y="1515200"/>
                <a:ext cx="624093" cy="198990"/>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738" name="Google Shape;738;p7"/>
              <p:cNvSpPr/>
              <p:nvPr/>
            </p:nvSpPr>
            <p:spPr>
              <a:xfrm>
                <a:off x="8072677" y="1579988"/>
                <a:ext cx="306115" cy="101809"/>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39" name="Google Shape;739;p7"/>
              <p:cNvSpPr/>
              <p:nvPr/>
            </p:nvSpPr>
            <p:spPr>
              <a:xfrm>
                <a:off x="8041829" y="1554536"/>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0" name="Google Shape;740;p7"/>
              <p:cNvSpPr/>
              <p:nvPr/>
            </p:nvSpPr>
            <p:spPr>
              <a:xfrm>
                <a:off x="8283873" y="1614696"/>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41" name="Google Shape;741;p7"/>
              <p:cNvSpPr/>
              <p:nvPr/>
            </p:nvSpPr>
            <p:spPr>
              <a:xfrm>
                <a:off x="8034709" y="1614696"/>
                <a:ext cx="135261" cy="6247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742" name="Google Shape;742;p7"/>
              <p:cNvCxnSpPr>
                <a:endCxn id="737" idx="2"/>
              </p:cNvCxnSpPr>
              <p:nvPr/>
            </p:nvCxnSpPr>
            <p:spPr>
              <a:xfrm rot="10800000">
                <a:off x="7913688" y="1614695"/>
                <a:ext cx="2400" cy="786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743" name="Google Shape;743;p7"/>
              <p:cNvCxnSpPr/>
              <p:nvPr/>
            </p:nvCxnSpPr>
            <p:spPr>
              <a:xfrm rot="10800000">
                <a:off x="8537781" y="1619324"/>
                <a:ext cx="2374"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cxnSp>
          <p:nvCxnSpPr>
            <p:cNvPr id="744" name="Google Shape;744;p7"/>
            <p:cNvCxnSpPr/>
            <p:nvPr/>
          </p:nvCxnSpPr>
          <p:spPr>
            <a:xfrm>
              <a:off x="7396163" y="3813175"/>
              <a:ext cx="163512" cy="120650"/>
            </a:xfrm>
            <a:prstGeom prst="straightConnector1">
              <a:avLst/>
            </a:prstGeom>
            <a:noFill/>
            <a:ln w="9525" cap="flat" cmpd="sng">
              <a:solidFill>
                <a:schemeClr val="dk1"/>
              </a:solidFill>
              <a:prstDash val="solid"/>
              <a:round/>
              <a:headEnd type="none" w="med" len="med"/>
              <a:tailEnd type="none" w="med" len="med"/>
            </a:ln>
          </p:spPr>
        </p:cxnSp>
        <p:cxnSp>
          <p:nvCxnSpPr>
            <p:cNvPr id="745" name="Google Shape;745;p7"/>
            <p:cNvCxnSpPr/>
            <p:nvPr/>
          </p:nvCxnSpPr>
          <p:spPr>
            <a:xfrm>
              <a:off x="7493000" y="3733800"/>
              <a:ext cx="279400" cy="0"/>
            </a:xfrm>
            <a:prstGeom prst="straightConnector1">
              <a:avLst/>
            </a:prstGeom>
            <a:noFill/>
            <a:ln w="9525" cap="flat" cmpd="sng">
              <a:solidFill>
                <a:schemeClr val="dk1"/>
              </a:solidFill>
              <a:prstDash val="solid"/>
              <a:round/>
              <a:headEnd type="none" w="med" len="med"/>
              <a:tailEnd type="none" w="med" len="med"/>
            </a:ln>
          </p:spPr>
        </p:cxnSp>
        <p:cxnSp>
          <p:nvCxnSpPr>
            <p:cNvPr id="746" name="Google Shape;746;p7"/>
            <p:cNvCxnSpPr/>
            <p:nvPr/>
          </p:nvCxnSpPr>
          <p:spPr>
            <a:xfrm rot="10800000" flipH="1">
              <a:off x="7729538" y="3819525"/>
              <a:ext cx="134937" cy="104775"/>
            </a:xfrm>
            <a:prstGeom prst="straightConnector1">
              <a:avLst/>
            </a:prstGeom>
            <a:noFill/>
            <a:ln w="9525" cap="flat" cmpd="sng">
              <a:solidFill>
                <a:schemeClr val="dk1"/>
              </a:solidFill>
              <a:prstDash val="solid"/>
              <a:round/>
              <a:headEnd type="none" w="med" len="med"/>
              <a:tailEnd type="none" w="med" len="med"/>
            </a:ln>
          </p:spPr>
        </p:cxnSp>
        <p:cxnSp>
          <p:nvCxnSpPr>
            <p:cNvPr id="747" name="Google Shape;747;p7"/>
            <p:cNvCxnSpPr/>
            <p:nvPr/>
          </p:nvCxnSpPr>
          <p:spPr>
            <a:xfrm rot="10800000" flipH="1">
              <a:off x="7577138" y="2492375"/>
              <a:ext cx="123825" cy="87313"/>
            </a:xfrm>
            <a:prstGeom prst="straightConnector1">
              <a:avLst/>
            </a:prstGeom>
            <a:noFill/>
            <a:ln w="9525" cap="flat" cmpd="sng">
              <a:solidFill>
                <a:schemeClr val="dk1"/>
              </a:solidFill>
              <a:prstDash val="solid"/>
              <a:round/>
              <a:headEnd type="none" w="med" len="med"/>
              <a:tailEnd type="none" w="med" len="med"/>
            </a:ln>
          </p:spPr>
        </p:cxnSp>
        <p:cxnSp>
          <p:nvCxnSpPr>
            <p:cNvPr id="748" name="Google Shape;748;p7"/>
            <p:cNvCxnSpPr/>
            <p:nvPr/>
          </p:nvCxnSpPr>
          <p:spPr>
            <a:xfrm>
              <a:off x="7405688" y="2665413"/>
              <a:ext cx="0" cy="82550"/>
            </a:xfrm>
            <a:prstGeom prst="straightConnector1">
              <a:avLst/>
            </a:prstGeom>
            <a:noFill/>
            <a:ln w="9525" cap="flat" cmpd="sng">
              <a:solidFill>
                <a:schemeClr val="dk1"/>
              </a:solidFill>
              <a:prstDash val="solid"/>
              <a:round/>
              <a:headEnd type="none" w="med" len="med"/>
              <a:tailEnd type="none" w="med" len="med"/>
            </a:ln>
          </p:spPr>
        </p:cxnSp>
        <p:cxnSp>
          <p:nvCxnSpPr>
            <p:cNvPr id="749" name="Google Shape;749;p7"/>
            <p:cNvCxnSpPr/>
            <p:nvPr/>
          </p:nvCxnSpPr>
          <p:spPr>
            <a:xfrm rot="10800000" flipH="1">
              <a:off x="7577138" y="2562225"/>
              <a:ext cx="263525" cy="288925"/>
            </a:xfrm>
            <a:prstGeom prst="straightConnector1">
              <a:avLst/>
            </a:prstGeom>
            <a:noFill/>
            <a:ln w="9525" cap="flat" cmpd="sng">
              <a:solidFill>
                <a:schemeClr val="dk1"/>
              </a:solidFill>
              <a:prstDash val="solid"/>
              <a:round/>
              <a:headEnd type="none" w="med" len="med"/>
              <a:tailEnd type="none" w="med" len="med"/>
            </a:ln>
          </p:spPr>
        </p:cxnSp>
        <p:cxnSp>
          <p:nvCxnSpPr>
            <p:cNvPr id="750" name="Google Shape;750;p7"/>
            <p:cNvCxnSpPr/>
            <p:nvPr/>
          </p:nvCxnSpPr>
          <p:spPr>
            <a:xfrm>
              <a:off x="7942263" y="2560638"/>
              <a:ext cx="0" cy="196850"/>
            </a:xfrm>
            <a:prstGeom prst="straightConnector1">
              <a:avLst/>
            </a:prstGeom>
            <a:noFill/>
            <a:ln w="9525" cap="flat" cmpd="sng">
              <a:solidFill>
                <a:schemeClr val="dk1"/>
              </a:solidFill>
              <a:prstDash val="solid"/>
              <a:round/>
              <a:headEnd type="none" w="med" len="med"/>
              <a:tailEnd type="none" w="med" len="med"/>
            </a:ln>
          </p:spPr>
        </p:cxnSp>
        <p:cxnSp>
          <p:nvCxnSpPr>
            <p:cNvPr id="751" name="Google Shape;751;p7"/>
            <p:cNvCxnSpPr/>
            <p:nvPr/>
          </p:nvCxnSpPr>
          <p:spPr>
            <a:xfrm>
              <a:off x="7596188" y="2867025"/>
              <a:ext cx="188912" cy="0"/>
            </a:xfrm>
            <a:prstGeom prst="straightConnector1">
              <a:avLst/>
            </a:prstGeom>
            <a:noFill/>
            <a:ln w="9525" cap="flat" cmpd="sng">
              <a:solidFill>
                <a:schemeClr val="dk1"/>
              </a:solidFill>
              <a:prstDash val="solid"/>
              <a:round/>
              <a:headEnd type="none" w="med" len="med"/>
              <a:tailEnd type="none" w="med" len="med"/>
            </a:ln>
          </p:spPr>
        </p:cxnSp>
        <p:cxnSp>
          <p:nvCxnSpPr>
            <p:cNvPr id="752" name="Google Shape;752;p7"/>
            <p:cNvCxnSpPr/>
            <p:nvPr/>
          </p:nvCxnSpPr>
          <p:spPr>
            <a:xfrm>
              <a:off x="8150225" y="2857500"/>
              <a:ext cx="177800" cy="0"/>
            </a:xfrm>
            <a:prstGeom prst="straightConnector1">
              <a:avLst/>
            </a:prstGeom>
            <a:noFill/>
            <a:ln w="9525" cap="flat" cmpd="sng">
              <a:solidFill>
                <a:schemeClr val="dk1"/>
              </a:solidFill>
              <a:prstDash val="solid"/>
              <a:round/>
              <a:headEnd type="none" w="med" len="med"/>
              <a:tailEnd type="none" w="med" len="med"/>
            </a:ln>
          </p:spPr>
        </p:cxnSp>
        <p:cxnSp>
          <p:nvCxnSpPr>
            <p:cNvPr id="753" name="Google Shape;753;p7"/>
            <p:cNvCxnSpPr/>
            <p:nvPr/>
          </p:nvCxnSpPr>
          <p:spPr>
            <a:xfrm flipH="1">
              <a:off x="7296150" y="2933700"/>
              <a:ext cx="98425" cy="704850"/>
            </a:xfrm>
            <a:prstGeom prst="straightConnector1">
              <a:avLst/>
            </a:prstGeom>
            <a:noFill/>
            <a:ln w="9525" cap="flat" cmpd="sng">
              <a:solidFill>
                <a:schemeClr val="dk1"/>
              </a:solidFill>
              <a:prstDash val="solid"/>
              <a:round/>
              <a:headEnd type="none" w="med" len="med"/>
              <a:tailEnd type="none" w="med" len="med"/>
            </a:ln>
          </p:spPr>
        </p:cxnSp>
        <p:cxnSp>
          <p:nvCxnSpPr>
            <p:cNvPr id="754" name="Google Shape;754;p7"/>
            <p:cNvCxnSpPr/>
            <p:nvPr/>
          </p:nvCxnSpPr>
          <p:spPr>
            <a:xfrm flipH="1">
              <a:off x="7888288" y="2933700"/>
              <a:ext cx="111125" cy="727075"/>
            </a:xfrm>
            <a:prstGeom prst="straightConnector1">
              <a:avLst/>
            </a:prstGeom>
            <a:noFill/>
            <a:ln w="9525" cap="flat" cmpd="sng">
              <a:solidFill>
                <a:schemeClr val="dk1"/>
              </a:solidFill>
              <a:prstDash val="solid"/>
              <a:round/>
              <a:headEnd type="none" w="med" len="med"/>
              <a:tailEnd type="none" w="med" len="med"/>
            </a:ln>
          </p:spPr>
        </p:cxnSp>
        <p:cxnSp>
          <p:nvCxnSpPr>
            <p:cNvPr id="755" name="Google Shape;755;p7"/>
            <p:cNvCxnSpPr/>
            <p:nvPr/>
          </p:nvCxnSpPr>
          <p:spPr>
            <a:xfrm rot="10800000" flipH="1">
              <a:off x="7272338" y="4075113"/>
              <a:ext cx="227012" cy="436562"/>
            </a:xfrm>
            <a:prstGeom prst="straightConnector1">
              <a:avLst/>
            </a:prstGeom>
            <a:noFill/>
            <a:ln w="9525" cap="flat" cmpd="sng">
              <a:solidFill>
                <a:schemeClr val="dk1"/>
              </a:solidFill>
              <a:prstDash val="solid"/>
              <a:round/>
              <a:headEnd type="none" w="med" len="med"/>
              <a:tailEnd type="none" w="med" len="med"/>
            </a:ln>
          </p:spPr>
        </p:cxnSp>
        <p:grpSp>
          <p:nvGrpSpPr>
            <p:cNvPr id="756" name="Google Shape;756;p7"/>
            <p:cNvGrpSpPr/>
            <p:nvPr/>
          </p:nvGrpSpPr>
          <p:grpSpPr>
            <a:xfrm>
              <a:off x="7689850" y="2395538"/>
              <a:ext cx="390525" cy="169862"/>
              <a:chOff x="4650" y="1129"/>
              <a:chExt cx="246" cy="95"/>
            </a:xfrm>
          </p:grpSpPr>
          <p:sp>
            <p:nvSpPr>
              <p:cNvPr id="757" name="Google Shape;757;p7"/>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758" name="Google Shape;758;p7"/>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759" name="Google Shape;759;p7"/>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760" name="Google Shape;760;p7"/>
              <p:cNvGrpSpPr/>
              <p:nvPr/>
            </p:nvGrpSpPr>
            <p:grpSpPr>
              <a:xfrm>
                <a:off x="4699" y="1145"/>
                <a:ext cx="138" cy="29"/>
                <a:chOff x="2468" y="1332"/>
                <a:chExt cx="310" cy="60"/>
              </a:xfrm>
            </p:grpSpPr>
            <p:sp>
              <p:nvSpPr>
                <p:cNvPr id="761" name="Google Shape;761;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62" name="Google Shape;762;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763" name="Google Shape;763;p7"/>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764" name="Google Shape;764;p7"/>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765" name="Google Shape;765;p7"/>
            <p:cNvGrpSpPr/>
            <p:nvPr/>
          </p:nvGrpSpPr>
          <p:grpSpPr>
            <a:xfrm>
              <a:off x="7204075" y="2493963"/>
              <a:ext cx="390525" cy="169862"/>
              <a:chOff x="4650" y="1129"/>
              <a:chExt cx="246" cy="95"/>
            </a:xfrm>
          </p:grpSpPr>
          <p:sp>
            <p:nvSpPr>
              <p:cNvPr id="766" name="Google Shape;766;p7"/>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767" name="Google Shape;767;p7"/>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768" name="Google Shape;768;p7"/>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769" name="Google Shape;769;p7"/>
              <p:cNvGrpSpPr/>
              <p:nvPr/>
            </p:nvGrpSpPr>
            <p:grpSpPr>
              <a:xfrm>
                <a:off x="4699" y="1145"/>
                <a:ext cx="138" cy="29"/>
                <a:chOff x="2468" y="1332"/>
                <a:chExt cx="310" cy="60"/>
              </a:xfrm>
            </p:grpSpPr>
            <p:sp>
              <p:nvSpPr>
                <p:cNvPr id="770" name="Google Shape;770;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1" name="Google Shape;771;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772" name="Google Shape;772;p7"/>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773" name="Google Shape;773;p7"/>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774" name="Google Shape;774;p7"/>
            <p:cNvGrpSpPr/>
            <p:nvPr/>
          </p:nvGrpSpPr>
          <p:grpSpPr>
            <a:xfrm>
              <a:off x="7215188" y="2757488"/>
              <a:ext cx="390525" cy="169862"/>
              <a:chOff x="4650" y="1129"/>
              <a:chExt cx="246" cy="95"/>
            </a:xfrm>
          </p:grpSpPr>
          <p:sp>
            <p:nvSpPr>
              <p:cNvPr id="775" name="Google Shape;775;p7"/>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776" name="Google Shape;776;p7"/>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777" name="Google Shape;777;p7"/>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778" name="Google Shape;778;p7"/>
              <p:cNvGrpSpPr/>
              <p:nvPr/>
            </p:nvGrpSpPr>
            <p:grpSpPr>
              <a:xfrm>
                <a:off x="4699" y="1145"/>
                <a:ext cx="138" cy="29"/>
                <a:chOff x="2468" y="1332"/>
                <a:chExt cx="310" cy="60"/>
              </a:xfrm>
            </p:grpSpPr>
            <p:sp>
              <p:nvSpPr>
                <p:cNvPr id="779" name="Google Shape;779;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80" name="Google Shape;780;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781" name="Google Shape;781;p7"/>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782" name="Google Shape;782;p7"/>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cxnSp>
          <p:nvCxnSpPr>
            <p:cNvPr id="783" name="Google Shape;783;p7"/>
            <p:cNvCxnSpPr/>
            <p:nvPr/>
          </p:nvCxnSpPr>
          <p:spPr>
            <a:xfrm>
              <a:off x="8345488" y="2855913"/>
              <a:ext cx="177800" cy="0"/>
            </a:xfrm>
            <a:prstGeom prst="straightConnector1">
              <a:avLst/>
            </a:prstGeom>
            <a:noFill/>
            <a:ln w="9525" cap="flat" cmpd="sng">
              <a:solidFill>
                <a:schemeClr val="lt2"/>
              </a:solidFill>
              <a:prstDash val="dash"/>
              <a:round/>
              <a:headEnd type="none" w="med" len="med"/>
              <a:tailEnd type="none" w="med" len="med"/>
            </a:ln>
          </p:spPr>
        </p:cxnSp>
        <p:grpSp>
          <p:nvGrpSpPr>
            <p:cNvPr id="784" name="Google Shape;784;p7"/>
            <p:cNvGrpSpPr/>
            <p:nvPr/>
          </p:nvGrpSpPr>
          <p:grpSpPr>
            <a:xfrm>
              <a:off x="7400925" y="3911600"/>
              <a:ext cx="485775" cy="203200"/>
              <a:chOff x="4650" y="1129"/>
              <a:chExt cx="246" cy="95"/>
            </a:xfrm>
          </p:grpSpPr>
          <p:sp>
            <p:nvSpPr>
              <p:cNvPr id="785" name="Google Shape;785;p7"/>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786" name="Google Shape;786;p7"/>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787" name="Google Shape;787;p7"/>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788" name="Google Shape;788;p7"/>
              <p:cNvGrpSpPr/>
              <p:nvPr/>
            </p:nvGrpSpPr>
            <p:grpSpPr>
              <a:xfrm>
                <a:off x="4699" y="1145"/>
                <a:ext cx="138" cy="29"/>
                <a:chOff x="2468" y="1332"/>
                <a:chExt cx="310" cy="60"/>
              </a:xfrm>
            </p:grpSpPr>
            <p:sp>
              <p:nvSpPr>
                <p:cNvPr id="789" name="Google Shape;789;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0" name="Google Shape;790;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791" name="Google Shape;791;p7"/>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792" name="Google Shape;792;p7"/>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793" name="Google Shape;793;p7"/>
            <p:cNvGrpSpPr/>
            <p:nvPr/>
          </p:nvGrpSpPr>
          <p:grpSpPr>
            <a:xfrm>
              <a:off x="7081838" y="3630613"/>
              <a:ext cx="485775" cy="203200"/>
              <a:chOff x="4650" y="1129"/>
              <a:chExt cx="246" cy="95"/>
            </a:xfrm>
          </p:grpSpPr>
          <p:sp>
            <p:nvSpPr>
              <p:cNvPr id="794" name="Google Shape;794;p7"/>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795" name="Google Shape;795;p7"/>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796" name="Google Shape;796;p7"/>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797" name="Google Shape;797;p7"/>
              <p:cNvGrpSpPr/>
              <p:nvPr/>
            </p:nvGrpSpPr>
            <p:grpSpPr>
              <a:xfrm>
                <a:off x="4699" y="1145"/>
                <a:ext cx="138" cy="29"/>
                <a:chOff x="2468" y="1332"/>
                <a:chExt cx="310" cy="60"/>
              </a:xfrm>
            </p:grpSpPr>
            <p:sp>
              <p:nvSpPr>
                <p:cNvPr id="798" name="Google Shape;798;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9" name="Google Shape;799;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800" name="Google Shape;800;p7"/>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801" name="Google Shape;801;p7"/>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802" name="Google Shape;802;p7"/>
            <p:cNvGrpSpPr/>
            <p:nvPr/>
          </p:nvGrpSpPr>
          <p:grpSpPr>
            <a:xfrm>
              <a:off x="7743825" y="3643313"/>
              <a:ext cx="485775" cy="203200"/>
              <a:chOff x="4650" y="1129"/>
              <a:chExt cx="246" cy="95"/>
            </a:xfrm>
          </p:grpSpPr>
          <p:sp>
            <p:nvSpPr>
              <p:cNvPr id="803" name="Google Shape;803;p7"/>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804" name="Google Shape;804;p7"/>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sp>
            <p:nvSpPr>
              <p:cNvPr id="805" name="Google Shape;805;p7"/>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Times New Roman"/>
                  <a:ea typeface="Times New Roman"/>
                  <a:cs typeface="Times New Roman"/>
                  <a:sym typeface="Times New Roman"/>
                </a:endParaRPr>
              </a:p>
            </p:txBody>
          </p:sp>
          <p:grpSp>
            <p:nvGrpSpPr>
              <p:cNvPr id="806" name="Google Shape;806;p7"/>
              <p:cNvGrpSpPr/>
              <p:nvPr/>
            </p:nvGrpSpPr>
            <p:grpSpPr>
              <a:xfrm>
                <a:off x="4699" y="1145"/>
                <a:ext cx="138" cy="29"/>
                <a:chOff x="2468" y="1332"/>
                <a:chExt cx="310" cy="60"/>
              </a:xfrm>
            </p:grpSpPr>
            <p:sp>
              <p:nvSpPr>
                <p:cNvPr id="807" name="Google Shape;807;p7"/>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08" name="Google Shape;808;p7"/>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809" name="Google Shape;809;p7"/>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810" name="Google Shape;810;p7"/>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sp>
          <p:nvSpPr>
            <p:cNvPr id="811" name="Google Shape;811;p7"/>
            <p:cNvSpPr txBox="1"/>
            <p:nvPr/>
          </p:nvSpPr>
          <p:spPr>
            <a:xfrm>
              <a:off x="5957888" y="1384300"/>
              <a:ext cx="154940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b="0" u="none">
                  <a:solidFill>
                    <a:schemeClr val="dk1"/>
                  </a:solidFill>
                  <a:latin typeface="Arial"/>
                  <a:ea typeface="Arial"/>
                  <a:cs typeface="Arial"/>
                  <a:sym typeface="Arial"/>
                </a:rPr>
                <a:t>mobile network</a:t>
              </a:r>
              <a:endParaRPr/>
            </a:p>
          </p:txBody>
        </p:sp>
        <p:sp>
          <p:nvSpPr>
            <p:cNvPr id="812" name="Google Shape;812;p7"/>
            <p:cNvSpPr txBox="1"/>
            <p:nvPr/>
          </p:nvSpPr>
          <p:spPr>
            <a:xfrm>
              <a:off x="7561263" y="2071688"/>
              <a:ext cx="1108075"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b="0" u="none">
                  <a:solidFill>
                    <a:schemeClr val="dk1"/>
                  </a:solidFill>
                  <a:latin typeface="Arial"/>
                  <a:ea typeface="Arial"/>
                  <a:cs typeface="Arial"/>
                  <a:sym typeface="Arial"/>
                </a:rPr>
                <a:t>global ISP</a:t>
              </a:r>
              <a:endParaRPr/>
            </a:p>
          </p:txBody>
        </p:sp>
        <p:sp>
          <p:nvSpPr>
            <p:cNvPr id="813" name="Google Shape;813;p7"/>
            <p:cNvSpPr txBox="1"/>
            <p:nvPr/>
          </p:nvSpPr>
          <p:spPr>
            <a:xfrm>
              <a:off x="7337425" y="3298825"/>
              <a:ext cx="12890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b="0" u="none">
                  <a:solidFill>
                    <a:schemeClr val="dk1"/>
                  </a:solidFill>
                  <a:latin typeface="Arial"/>
                  <a:ea typeface="Arial"/>
                  <a:cs typeface="Arial"/>
                  <a:sym typeface="Arial"/>
                </a:rPr>
                <a:t>regional ISP</a:t>
              </a:r>
              <a:endParaRPr/>
            </a:p>
          </p:txBody>
        </p:sp>
        <p:sp>
          <p:nvSpPr>
            <p:cNvPr id="814" name="Google Shape;814;p7"/>
            <p:cNvSpPr txBox="1"/>
            <p:nvPr/>
          </p:nvSpPr>
          <p:spPr>
            <a:xfrm>
              <a:off x="6324600" y="2963863"/>
              <a:ext cx="895350" cy="4826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600"/>
                <a:buFont typeface="Noto Sans Symbols"/>
                <a:buNone/>
              </a:pPr>
              <a:r>
                <a:rPr lang="en-US" sz="1600" b="0" u="none">
                  <a:solidFill>
                    <a:schemeClr val="dk1"/>
                  </a:solidFill>
                  <a:latin typeface="Arial"/>
                  <a:ea typeface="Arial"/>
                  <a:cs typeface="Arial"/>
                  <a:sym typeface="Arial"/>
                </a:rPr>
                <a:t>home </a:t>
              </a:r>
              <a:endParaRPr/>
            </a:p>
            <a:p>
              <a:pPr marL="0" marR="0" lvl="0" indent="0" algn="l" rtl="0">
                <a:lnSpc>
                  <a:spcPct val="80000"/>
                </a:lnSpc>
                <a:spcBef>
                  <a:spcPts val="0"/>
                </a:spcBef>
                <a:spcAft>
                  <a:spcPts val="0"/>
                </a:spcAft>
                <a:buClr>
                  <a:schemeClr val="dk1"/>
                </a:buClr>
                <a:buSzPts val="1600"/>
                <a:buFont typeface="Noto Sans Symbols"/>
                <a:buNone/>
              </a:pPr>
              <a:r>
                <a:rPr lang="en-US" sz="1600" b="0" u="none">
                  <a:solidFill>
                    <a:schemeClr val="dk1"/>
                  </a:solidFill>
                  <a:latin typeface="Arial"/>
                  <a:ea typeface="Arial"/>
                  <a:cs typeface="Arial"/>
                  <a:sym typeface="Arial"/>
                </a:rPr>
                <a:t>network</a:t>
              </a:r>
              <a:endParaRPr/>
            </a:p>
          </p:txBody>
        </p:sp>
        <p:sp>
          <p:nvSpPr>
            <p:cNvPr id="815" name="Google Shape;815;p7"/>
            <p:cNvSpPr txBox="1"/>
            <p:nvPr/>
          </p:nvSpPr>
          <p:spPr>
            <a:xfrm>
              <a:off x="5584825" y="5645150"/>
              <a:ext cx="1295400" cy="4826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600"/>
                <a:buFont typeface="Noto Sans Symbols"/>
                <a:buNone/>
              </a:pPr>
              <a:r>
                <a:rPr lang="en-US" sz="1600" b="0" u="none">
                  <a:solidFill>
                    <a:schemeClr val="dk1"/>
                  </a:solidFill>
                  <a:latin typeface="Arial"/>
                  <a:ea typeface="Arial"/>
                  <a:cs typeface="Arial"/>
                  <a:sym typeface="Arial"/>
                </a:rPr>
                <a:t>institutional</a:t>
              </a:r>
              <a:endParaRPr/>
            </a:p>
            <a:p>
              <a:pPr marL="0" marR="0" lvl="0" indent="0" algn="l" rtl="0">
                <a:lnSpc>
                  <a:spcPct val="80000"/>
                </a:lnSpc>
                <a:spcBef>
                  <a:spcPts val="0"/>
                </a:spcBef>
                <a:spcAft>
                  <a:spcPts val="0"/>
                </a:spcAft>
                <a:buClr>
                  <a:schemeClr val="dk1"/>
                </a:buClr>
                <a:buSzPts val="1600"/>
                <a:buFont typeface="Noto Sans Symbols"/>
                <a:buNone/>
              </a:pPr>
              <a:r>
                <a:rPr lang="en-US" sz="1600" b="0" u="none">
                  <a:solidFill>
                    <a:schemeClr val="dk1"/>
                  </a:solidFill>
                  <a:latin typeface="Arial"/>
                  <a:ea typeface="Arial"/>
                  <a:cs typeface="Arial"/>
                  <a:sym typeface="Arial"/>
                </a:rPr>
                <a:t>       network</a:t>
              </a:r>
              <a:endParaRPr/>
            </a:p>
          </p:txBody>
        </p:sp>
        <p:pic>
          <p:nvPicPr>
            <p:cNvPr id="816" name="Google Shape;816;p7" descr="cell_tower_radiation copy"/>
            <p:cNvPicPr preferRelativeResize="0"/>
            <p:nvPr/>
          </p:nvPicPr>
          <p:blipFill rotWithShape="1">
            <a:blip r:embed="rId3">
              <a:alphaModFix/>
            </a:blip>
            <a:srcRect/>
            <a:stretch/>
          </p:blipFill>
          <p:spPr>
            <a:xfrm>
              <a:off x="6026149" y="1803400"/>
              <a:ext cx="518463" cy="412256"/>
            </a:xfrm>
            <a:prstGeom prst="rect">
              <a:avLst/>
            </a:prstGeom>
            <a:noFill/>
            <a:ln>
              <a:noFill/>
            </a:ln>
          </p:spPr>
        </p:pic>
        <p:grpSp>
          <p:nvGrpSpPr>
            <p:cNvPr id="817" name="Google Shape;817;p7"/>
            <p:cNvGrpSpPr/>
            <p:nvPr/>
          </p:nvGrpSpPr>
          <p:grpSpPr>
            <a:xfrm>
              <a:off x="7077075" y="3621088"/>
              <a:ext cx="493713" cy="228600"/>
              <a:chOff x="1870827" y="1575075"/>
              <a:chExt cx="1128163" cy="438400"/>
            </a:xfrm>
          </p:grpSpPr>
          <p:sp>
            <p:nvSpPr>
              <p:cNvPr id="818" name="Google Shape;818;p7"/>
              <p:cNvSpPr/>
              <p:nvPr/>
            </p:nvSpPr>
            <p:spPr>
              <a:xfrm rot="10800000" flipH="1">
                <a:off x="1874456" y="1693807"/>
                <a:ext cx="1124534" cy="3196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19" name="Google Shape;819;p7"/>
              <p:cNvSpPr/>
              <p:nvPr/>
            </p:nvSpPr>
            <p:spPr>
              <a:xfrm>
                <a:off x="1870827" y="1739475"/>
                <a:ext cx="1128163"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20" name="Google Shape;820;p7"/>
              <p:cNvSpPr/>
              <p:nvPr/>
            </p:nvSpPr>
            <p:spPr>
              <a:xfrm rot="10800000" flipH="1">
                <a:off x="1870827" y="1575075"/>
                <a:ext cx="1124534" cy="31966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1" name="Google Shape;821;p7"/>
              <p:cNvSpPr/>
              <p:nvPr/>
            </p:nvSpPr>
            <p:spPr>
              <a:xfrm>
                <a:off x="2157403" y="1672497"/>
                <a:ext cx="551385" cy="1613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22" name="Google Shape;822;p7"/>
              <p:cNvSpPr/>
              <p:nvPr/>
            </p:nvSpPr>
            <p:spPr>
              <a:xfrm>
                <a:off x="2102989" y="1632918"/>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3" name="Google Shape;823;p7"/>
              <p:cNvSpPr/>
              <p:nvPr/>
            </p:nvSpPr>
            <p:spPr>
              <a:xfrm>
                <a:off x="2534666" y="1727297"/>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24" name="Google Shape;824;p7"/>
              <p:cNvSpPr/>
              <p:nvPr/>
            </p:nvSpPr>
            <p:spPr>
              <a:xfrm>
                <a:off x="2088479" y="1730340"/>
                <a:ext cx="243046"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25" name="Google Shape;825;p7"/>
              <p:cNvCxnSpPr>
                <a:endCxn id="820" idx="2"/>
              </p:cNvCxnSpPr>
              <p:nvPr/>
            </p:nvCxnSpPr>
            <p:spPr>
              <a:xfrm rot="10800000">
                <a:off x="1870827" y="1734908"/>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26" name="Google Shape;826;p7"/>
              <p:cNvCxnSpPr/>
              <p:nvPr/>
            </p:nvCxnSpPr>
            <p:spPr>
              <a:xfrm rot="10800000">
                <a:off x="2995361" y="1733386"/>
                <a:ext cx="3629" cy="12482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27" name="Google Shape;827;p7"/>
            <p:cNvGrpSpPr/>
            <p:nvPr/>
          </p:nvGrpSpPr>
          <p:grpSpPr>
            <a:xfrm>
              <a:off x="7732713" y="3638550"/>
              <a:ext cx="493712" cy="228600"/>
              <a:chOff x="1870262" y="1575698"/>
              <a:chExt cx="1128161" cy="438400"/>
            </a:xfrm>
          </p:grpSpPr>
          <p:sp>
            <p:nvSpPr>
              <p:cNvPr id="828" name="Google Shape;828;p7"/>
              <p:cNvSpPr/>
              <p:nvPr/>
            </p:nvSpPr>
            <p:spPr>
              <a:xfrm rot="10800000" flipH="1">
                <a:off x="1873889" y="1694432"/>
                <a:ext cx="1124534" cy="319666"/>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29" name="Google Shape;829;p7"/>
              <p:cNvSpPr/>
              <p:nvPr/>
            </p:nvSpPr>
            <p:spPr>
              <a:xfrm>
                <a:off x="1870262" y="1740098"/>
                <a:ext cx="1128161"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30" name="Google Shape;830;p7"/>
              <p:cNvSpPr/>
              <p:nvPr/>
            </p:nvSpPr>
            <p:spPr>
              <a:xfrm rot="10800000" flipH="1">
                <a:off x="1870262" y="1575698"/>
                <a:ext cx="1124534" cy="3196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1" name="Google Shape;831;p7"/>
              <p:cNvSpPr/>
              <p:nvPr/>
            </p:nvSpPr>
            <p:spPr>
              <a:xfrm>
                <a:off x="2156836" y="1673120"/>
                <a:ext cx="551385" cy="16135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32" name="Google Shape;832;p7"/>
              <p:cNvSpPr/>
              <p:nvPr/>
            </p:nvSpPr>
            <p:spPr>
              <a:xfrm>
                <a:off x="2102424" y="1633543"/>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3" name="Google Shape;833;p7"/>
              <p:cNvSpPr/>
              <p:nvPr/>
            </p:nvSpPr>
            <p:spPr>
              <a:xfrm>
                <a:off x="2534099" y="1727920"/>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4" name="Google Shape;834;p7"/>
              <p:cNvSpPr/>
              <p:nvPr/>
            </p:nvSpPr>
            <p:spPr>
              <a:xfrm>
                <a:off x="2087914" y="1730965"/>
                <a:ext cx="243043"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35" name="Google Shape;835;p7"/>
              <p:cNvCxnSpPr>
                <a:endCxn id="830" idx="2"/>
              </p:cNvCxnSpPr>
              <p:nvPr/>
            </p:nvCxnSpPr>
            <p:spPr>
              <a:xfrm rot="10800000">
                <a:off x="1870262" y="1735532"/>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36" name="Google Shape;836;p7"/>
              <p:cNvCxnSpPr/>
              <p:nvPr/>
            </p:nvCxnSpPr>
            <p:spPr>
              <a:xfrm rot="10800000">
                <a:off x="2994797" y="1734009"/>
                <a:ext cx="3626" cy="12482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37" name="Google Shape;837;p7"/>
            <p:cNvGrpSpPr/>
            <p:nvPr/>
          </p:nvGrpSpPr>
          <p:grpSpPr>
            <a:xfrm>
              <a:off x="7397750" y="3903663"/>
              <a:ext cx="493713" cy="228601"/>
              <a:chOff x="1872762" y="1575686"/>
              <a:chExt cx="1128164" cy="438401"/>
            </a:xfrm>
          </p:grpSpPr>
          <p:sp>
            <p:nvSpPr>
              <p:cNvPr id="838" name="Google Shape;838;p7"/>
              <p:cNvSpPr/>
              <p:nvPr/>
            </p:nvSpPr>
            <p:spPr>
              <a:xfrm rot="10800000" flipH="1">
                <a:off x="1876391" y="1694419"/>
                <a:ext cx="1124534" cy="3196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39" name="Google Shape;839;p7"/>
              <p:cNvSpPr/>
              <p:nvPr/>
            </p:nvSpPr>
            <p:spPr>
              <a:xfrm>
                <a:off x="1872762" y="1740086"/>
                <a:ext cx="1128163"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40" name="Google Shape;840;p7"/>
              <p:cNvSpPr/>
              <p:nvPr/>
            </p:nvSpPr>
            <p:spPr>
              <a:xfrm rot="10800000" flipH="1">
                <a:off x="1872762" y="1575686"/>
                <a:ext cx="1124534" cy="31966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41" name="Google Shape;841;p7"/>
              <p:cNvSpPr/>
              <p:nvPr/>
            </p:nvSpPr>
            <p:spPr>
              <a:xfrm>
                <a:off x="2159338" y="1673109"/>
                <a:ext cx="551385" cy="1613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42" name="Google Shape;842;p7"/>
              <p:cNvSpPr/>
              <p:nvPr/>
            </p:nvSpPr>
            <p:spPr>
              <a:xfrm>
                <a:off x="2104924" y="1633530"/>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3" name="Google Shape;843;p7"/>
              <p:cNvSpPr/>
              <p:nvPr/>
            </p:nvSpPr>
            <p:spPr>
              <a:xfrm>
                <a:off x="2536601" y="1727909"/>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4" name="Google Shape;844;p7"/>
              <p:cNvSpPr/>
              <p:nvPr/>
            </p:nvSpPr>
            <p:spPr>
              <a:xfrm>
                <a:off x="2090414" y="1730952"/>
                <a:ext cx="243046"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45" name="Google Shape;845;p7"/>
              <p:cNvCxnSpPr>
                <a:endCxn id="840" idx="2"/>
              </p:cNvCxnSpPr>
              <p:nvPr/>
            </p:nvCxnSpPr>
            <p:spPr>
              <a:xfrm rot="10800000">
                <a:off x="1872762" y="1735519"/>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46" name="Google Shape;846;p7"/>
              <p:cNvCxnSpPr/>
              <p:nvPr/>
            </p:nvCxnSpPr>
            <p:spPr>
              <a:xfrm rot="10800000">
                <a:off x="2997297" y="1733997"/>
                <a:ext cx="3629" cy="12482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47" name="Google Shape;847;p7"/>
            <p:cNvGrpSpPr/>
            <p:nvPr/>
          </p:nvGrpSpPr>
          <p:grpSpPr>
            <a:xfrm>
              <a:off x="7194550" y="2755900"/>
              <a:ext cx="414338" cy="196850"/>
              <a:chOff x="1869120" y="1575277"/>
              <a:chExt cx="1131178" cy="437808"/>
            </a:xfrm>
          </p:grpSpPr>
          <p:sp>
            <p:nvSpPr>
              <p:cNvPr id="848" name="Google Shape;848;p7"/>
              <p:cNvSpPr/>
              <p:nvPr/>
            </p:nvSpPr>
            <p:spPr>
              <a:xfrm rot="10800000" flipH="1">
                <a:off x="1873456" y="1695321"/>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49" name="Google Shape;849;p7"/>
              <p:cNvSpPr/>
              <p:nvPr/>
            </p:nvSpPr>
            <p:spPr>
              <a:xfrm>
                <a:off x="1869120" y="1737689"/>
                <a:ext cx="1131178" cy="11651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0" name="Google Shape;850;p7"/>
              <p:cNvSpPr/>
              <p:nvPr/>
            </p:nvSpPr>
            <p:spPr>
              <a:xfrm rot="10800000" flipH="1">
                <a:off x="1869120" y="1575277"/>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1" name="Google Shape;851;p7"/>
              <p:cNvSpPr/>
              <p:nvPr/>
            </p:nvSpPr>
            <p:spPr>
              <a:xfrm>
                <a:off x="2159500" y="1670607"/>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2" name="Google Shape;852;p7"/>
              <p:cNvSpPr/>
              <p:nvPr/>
            </p:nvSpPr>
            <p:spPr>
              <a:xfrm>
                <a:off x="2103157" y="1631768"/>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3" name="Google Shape;853;p7"/>
              <p:cNvSpPr/>
              <p:nvPr/>
            </p:nvSpPr>
            <p:spPr>
              <a:xfrm>
                <a:off x="2536558" y="1727098"/>
                <a:ext cx="242704" cy="9532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4" name="Google Shape;854;p7"/>
              <p:cNvSpPr/>
              <p:nvPr/>
            </p:nvSpPr>
            <p:spPr>
              <a:xfrm>
                <a:off x="2090156" y="1730628"/>
                <a:ext cx="238369" cy="9533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55" name="Google Shape;855;p7"/>
              <p:cNvCxnSpPr>
                <a:endCxn id="850" idx="2"/>
              </p:cNvCxnSpPr>
              <p:nvPr/>
            </p:nvCxnSpPr>
            <p:spPr>
              <a:xfrm rot="10800000">
                <a:off x="1869120" y="1734159"/>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56" name="Google Shape;856;p7"/>
              <p:cNvCxnSpPr/>
              <p:nvPr/>
            </p:nvCxnSpPr>
            <p:spPr>
              <a:xfrm rot="10800000">
                <a:off x="2995962" y="1734160"/>
                <a:ext cx="4335" cy="12357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57" name="Google Shape;857;p7"/>
            <p:cNvGrpSpPr/>
            <p:nvPr/>
          </p:nvGrpSpPr>
          <p:grpSpPr>
            <a:xfrm>
              <a:off x="7677150" y="2379663"/>
              <a:ext cx="414338" cy="196850"/>
              <a:chOff x="1870543" y="1577815"/>
              <a:chExt cx="1131178" cy="437808"/>
            </a:xfrm>
          </p:grpSpPr>
          <p:sp>
            <p:nvSpPr>
              <p:cNvPr id="858" name="Google Shape;858;p7"/>
              <p:cNvSpPr/>
              <p:nvPr/>
            </p:nvSpPr>
            <p:spPr>
              <a:xfrm rot="10800000" flipH="1">
                <a:off x="1874878" y="1697859"/>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9" name="Google Shape;859;p7"/>
              <p:cNvSpPr/>
              <p:nvPr/>
            </p:nvSpPr>
            <p:spPr>
              <a:xfrm>
                <a:off x="1870543" y="1740227"/>
                <a:ext cx="1131178" cy="11651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60" name="Google Shape;860;p7"/>
              <p:cNvSpPr/>
              <p:nvPr/>
            </p:nvSpPr>
            <p:spPr>
              <a:xfrm rot="10800000" flipH="1">
                <a:off x="1870543" y="1577815"/>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61" name="Google Shape;861;p7"/>
              <p:cNvSpPr/>
              <p:nvPr/>
            </p:nvSpPr>
            <p:spPr>
              <a:xfrm>
                <a:off x="2160923" y="1673143"/>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62" name="Google Shape;862;p7"/>
              <p:cNvSpPr/>
              <p:nvPr/>
            </p:nvSpPr>
            <p:spPr>
              <a:xfrm>
                <a:off x="2104579" y="1634306"/>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63" name="Google Shape;863;p7"/>
              <p:cNvSpPr/>
              <p:nvPr/>
            </p:nvSpPr>
            <p:spPr>
              <a:xfrm>
                <a:off x="2537980" y="1729634"/>
                <a:ext cx="242704" cy="9533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64" name="Google Shape;864;p7"/>
              <p:cNvSpPr/>
              <p:nvPr/>
            </p:nvSpPr>
            <p:spPr>
              <a:xfrm>
                <a:off x="2091578" y="1733166"/>
                <a:ext cx="238369" cy="9532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65" name="Google Shape;865;p7"/>
              <p:cNvCxnSpPr>
                <a:endCxn id="860" idx="2"/>
              </p:cNvCxnSpPr>
              <p:nvPr/>
            </p:nvCxnSpPr>
            <p:spPr>
              <a:xfrm rot="10800000">
                <a:off x="1870543" y="1736697"/>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66" name="Google Shape;866;p7"/>
              <p:cNvCxnSpPr/>
              <p:nvPr/>
            </p:nvCxnSpPr>
            <p:spPr>
              <a:xfrm rot="10800000">
                <a:off x="2997385" y="1736695"/>
                <a:ext cx="4335" cy="123576"/>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67" name="Google Shape;867;p7"/>
            <p:cNvGrpSpPr/>
            <p:nvPr/>
          </p:nvGrpSpPr>
          <p:grpSpPr>
            <a:xfrm>
              <a:off x="7186613" y="2486025"/>
              <a:ext cx="412750" cy="196850"/>
              <a:chOff x="1872017" y="1575700"/>
              <a:chExt cx="1126842" cy="437808"/>
            </a:xfrm>
          </p:grpSpPr>
          <p:sp>
            <p:nvSpPr>
              <p:cNvPr id="868" name="Google Shape;868;p7"/>
              <p:cNvSpPr/>
              <p:nvPr/>
            </p:nvSpPr>
            <p:spPr>
              <a:xfrm rot="10800000" flipH="1">
                <a:off x="1876349" y="1695744"/>
                <a:ext cx="1122510"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69" name="Google Shape;869;p7"/>
              <p:cNvSpPr/>
              <p:nvPr/>
            </p:nvSpPr>
            <p:spPr>
              <a:xfrm>
                <a:off x="1872017" y="1738112"/>
                <a:ext cx="1126842" cy="11651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70" name="Google Shape;870;p7"/>
              <p:cNvSpPr/>
              <p:nvPr/>
            </p:nvSpPr>
            <p:spPr>
              <a:xfrm rot="10800000" flipH="1">
                <a:off x="1872017" y="1575700"/>
                <a:ext cx="1122507"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71" name="Google Shape;871;p7"/>
              <p:cNvSpPr/>
              <p:nvPr/>
            </p:nvSpPr>
            <p:spPr>
              <a:xfrm>
                <a:off x="2158061" y="1671030"/>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72" name="Google Shape;872;p7"/>
              <p:cNvSpPr/>
              <p:nvPr/>
            </p:nvSpPr>
            <p:spPr>
              <a:xfrm>
                <a:off x="2101718" y="1632191"/>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73" name="Google Shape;873;p7"/>
              <p:cNvSpPr/>
              <p:nvPr/>
            </p:nvSpPr>
            <p:spPr>
              <a:xfrm>
                <a:off x="2535119" y="1727521"/>
                <a:ext cx="247040" cy="9532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74" name="Google Shape;874;p7"/>
              <p:cNvSpPr/>
              <p:nvPr/>
            </p:nvSpPr>
            <p:spPr>
              <a:xfrm>
                <a:off x="2088717" y="1731051"/>
                <a:ext cx="242704" cy="9533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75" name="Google Shape;875;p7"/>
              <p:cNvCxnSpPr>
                <a:endCxn id="870" idx="2"/>
              </p:cNvCxnSpPr>
              <p:nvPr/>
            </p:nvCxnSpPr>
            <p:spPr>
              <a:xfrm rot="10800000">
                <a:off x="1872017" y="1734582"/>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76" name="Google Shape;876;p7"/>
              <p:cNvCxnSpPr/>
              <p:nvPr/>
            </p:nvCxnSpPr>
            <p:spPr>
              <a:xfrm rot="10800000">
                <a:off x="2994524" y="1734582"/>
                <a:ext cx="4335" cy="12357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77" name="Google Shape;877;p7"/>
            <p:cNvGrpSpPr/>
            <p:nvPr/>
          </p:nvGrpSpPr>
          <p:grpSpPr>
            <a:xfrm>
              <a:off x="7750175" y="2757488"/>
              <a:ext cx="414338" cy="196850"/>
              <a:chOff x="1869259" y="1577788"/>
              <a:chExt cx="1131178" cy="437808"/>
            </a:xfrm>
          </p:grpSpPr>
          <p:sp>
            <p:nvSpPr>
              <p:cNvPr id="878" name="Google Shape;878;p7"/>
              <p:cNvSpPr/>
              <p:nvPr/>
            </p:nvSpPr>
            <p:spPr>
              <a:xfrm rot="10800000" flipH="1">
                <a:off x="1873595" y="1697832"/>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79" name="Google Shape;879;p7"/>
              <p:cNvSpPr/>
              <p:nvPr/>
            </p:nvSpPr>
            <p:spPr>
              <a:xfrm>
                <a:off x="1869259" y="1740200"/>
                <a:ext cx="1131178" cy="11651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80" name="Google Shape;880;p7"/>
              <p:cNvSpPr/>
              <p:nvPr/>
            </p:nvSpPr>
            <p:spPr>
              <a:xfrm rot="10800000" flipH="1">
                <a:off x="1869259" y="1577788"/>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81" name="Google Shape;881;p7"/>
              <p:cNvSpPr/>
              <p:nvPr/>
            </p:nvSpPr>
            <p:spPr>
              <a:xfrm>
                <a:off x="2159639" y="1673116"/>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82" name="Google Shape;882;p7"/>
              <p:cNvSpPr/>
              <p:nvPr/>
            </p:nvSpPr>
            <p:spPr>
              <a:xfrm>
                <a:off x="2103296" y="1634279"/>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83" name="Google Shape;883;p7"/>
              <p:cNvSpPr/>
              <p:nvPr/>
            </p:nvSpPr>
            <p:spPr>
              <a:xfrm>
                <a:off x="2536697" y="1729607"/>
                <a:ext cx="242704" cy="9533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84" name="Google Shape;884;p7"/>
              <p:cNvSpPr/>
              <p:nvPr/>
            </p:nvSpPr>
            <p:spPr>
              <a:xfrm>
                <a:off x="2090295" y="1733139"/>
                <a:ext cx="238369" cy="9532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85" name="Google Shape;885;p7"/>
              <p:cNvCxnSpPr>
                <a:endCxn id="880" idx="2"/>
              </p:cNvCxnSpPr>
              <p:nvPr/>
            </p:nvCxnSpPr>
            <p:spPr>
              <a:xfrm rot="10800000">
                <a:off x="1869259" y="1736670"/>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86" name="Google Shape;886;p7"/>
              <p:cNvCxnSpPr/>
              <p:nvPr/>
            </p:nvCxnSpPr>
            <p:spPr>
              <a:xfrm rot="10800000">
                <a:off x="2996102" y="1736669"/>
                <a:ext cx="4335" cy="123576"/>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pic>
          <p:nvPicPr>
            <p:cNvPr id="887" name="Google Shape;887;p7" descr="antenna_stylized"/>
            <p:cNvPicPr preferRelativeResize="0"/>
            <p:nvPr/>
          </p:nvPicPr>
          <p:blipFill rotWithShape="1">
            <a:blip r:embed="rId18">
              <a:alphaModFix/>
            </a:blip>
            <a:srcRect/>
            <a:stretch/>
          </p:blipFill>
          <p:spPr>
            <a:xfrm>
              <a:off x="5516100" y="3095151"/>
              <a:ext cx="530703" cy="223755"/>
            </a:xfrm>
            <a:prstGeom prst="rect">
              <a:avLst/>
            </a:prstGeom>
            <a:noFill/>
            <a:ln>
              <a:noFill/>
            </a:ln>
          </p:spPr>
        </p:pic>
        <p:pic>
          <p:nvPicPr>
            <p:cNvPr id="888" name="Google Shape;888;p7" descr="antenna_stylized"/>
            <p:cNvPicPr preferRelativeResize="0"/>
            <p:nvPr/>
          </p:nvPicPr>
          <p:blipFill rotWithShape="1">
            <a:blip r:embed="rId18">
              <a:alphaModFix/>
            </a:blip>
            <a:srcRect/>
            <a:stretch/>
          </p:blipFill>
          <p:spPr>
            <a:xfrm>
              <a:off x="6893951" y="5490536"/>
              <a:ext cx="530703" cy="223755"/>
            </a:xfrm>
            <a:prstGeom prst="rect">
              <a:avLst/>
            </a:prstGeom>
            <a:noFill/>
            <a:ln>
              <a:noFill/>
            </a:ln>
          </p:spPr>
        </p:pic>
        <p:pic>
          <p:nvPicPr>
            <p:cNvPr id="889" name="Google Shape;889;p7" descr="antenna_stylized"/>
            <p:cNvPicPr preferRelativeResize="0"/>
            <p:nvPr/>
          </p:nvPicPr>
          <p:blipFill rotWithShape="1">
            <a:blip r:embed="rId18">
              <a:alphaModFix/>
            </a:blip>
            <a:srcRect/>
            <a:stretch/>
          </p:blipFill>
          <p:spPr>
            <a:xfrm>
              <a:off x="7365711" y="5438691"/>
              <a:ext cx="530703" cy="223755"/>
            </a:xfrm>
            <a:prstGeom prst="rect">
              <a:avLst/>
            </a:prstGeom>
            <a:noFill/>
            <a:ln>
              <a:noFill/>
            </a:ln>
          </p:spPr>
        </p:pic>
        <p:pic>
          <p:nvPicPr>
            <p:cNvPr id="890" name="Google Shape;890;p7" descr="antenna_radiation_stylized"/>
            <p:cNvPicPr preferRelativeResize="0"/>
            <p:nvPr/>
          </p:nvPicPr>
          <p:blipFill rotWithShape="1">
            <a:blip r:embed="rId17">
              <a:alphaModFix/>
            </a:blip>
            <a:srcRect/>
            <a:stretch/>
          </p:blipFill>
          <p:spPr>
            <a:xfrm>
              <a:off x="7096052" y="5017186"/>
              <a:ext cx="415925" cy="8863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9"/>
                                        </p:tgtEl>
                                        <p:attrNameLst>
                                          <p:attrName>style.visibility</p:attrName>
                                        </p:attrNameLst>
                                      </p:cBhvr>
                                      <p:to>
                                        <p:strVal val="visible"/>
                                      </p:to>
                                    </p:set>
                                    <p:animEffect transition="in" filter="fade">
                                      <p:cBhvr>
                                        <p:cTn id="9" dur="500"/>
                                        <p:tgtEl>
                                          <p:spTgt spid="20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9"/>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71"/>
                                        </p:tgtEl>
                                        <p:attrNameLst>
                                          <p:attrName>style.visibility</p:attrName>
                                        </p:attrNameLst>
                                      </p:cBhvr>
                                      <p:to>
                                        <p:strVal val="visible"/>
                                      </p:to>
                                    </p:set>
                                    <p:animEffect transition="in" filter="fade">
                                      <p:cBhvr>
                                        <p:cTn id="16" dur="500"/>
                                        <p:tgtEl>
                                          <p:spTgt spid="17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97"/>
                                        </p:tgtEl>
                                        <p:attrNameLst>
                                          <p:attrName>style.visibility</p:attrName>
                                        </p:attrNameLst>
                                      </p:cBhvr>
                                      <p:to>
                                        <p:strVal val="visible"/>
                                      </p:to>
                                    </p:set>
                                    <p:animEffect transition="in" filter="fade">
                                      <p:cBhvr>
                                        <p:cTn id="23"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57"/>
        <p:cNvGrpSpPr/>
        <p:nvPr/>
      </p:nvGrpSpPr>
      <p:grpSpPr>
        <a:xfrm>
          <a:off x="0" y="0"/>
          <a:ext cx="0" cy="0"/>
          <a:chOff x="0" y="0"/>
          <a:chExt cx="0" cy="0"/>
        </a:xfrm>
      </p:grpSpPr>
      <p:cxnSp>
        <p:nvCxnSpPr>
          <p:cNvPr id="8558" name="Google Shape;8558;p70"/>
          <p:cNvCxnSpPr/>
          <p:nvPr/>
        </p:nvCxnSpPr>
        <p:spPr>
          <a:xfrm>
            <a:off x="1643063" y="4237038"/>
            <a:ext cx="741362" cy="355600"/>
          </a:xfrm>
          <a:prstGeom prst="straightConnector1">
            <a:avLst/>
          </a:prstGeom>
          <a:noFill/>
          <a:ln w="19050" cap="flat" cmpd="sng">
            <a:solidFill>
              <a:schemeClr val="dk1"/>
            </a:solidFill>
            <a:prstDash val="solid"/>
            <a:round/>
            <a:headEnd type="none" w="med" len="med"/>
            <a:tailEnd type="none" w="med" len="med"/>
          </a:ln>
        </p:spPr>
      </p:cxnSp>
      <p:grpSp>
        <p:nvGrpSpPr>
          <p:cNvPr id="8559" name="Google Shape;8559;p70"/>
          <p:cNvGrpSpPr/>
          <p:nvPr/>
        </p:nvGrpSpPr>
        <p:grpSpPr>
          <a:xfrm>
            <a:off x="2359025" y="4284663"/>
            <a:ext cx="1162050" cy="715962"/>
            <a:chOff x="1871277" y="1576300"/>
            <a:chExt cx="1128371" cy="437861"/>
          </a:xfrm>
        </p:grpSpPr>
        <p:sp>
          <p:nvSpPr>
            <p:cNvPr id="8560" name="Google Shape;8560;p70"/>
            <p:cNvSpPr/>
            <p:nvPr/>
          </p:nvSpPr>
          <p:spPr>
            <a:xfrm rot="10800000" flipH="1">
              <a:off x="1874360" y="1694746"/>
              <a:ext cx="1125288" cy="31941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61" name="Google Shape;8561;p70"/>
            <p:cNvSpPr/>
            <p:nvPr/>
          </p:nvSpPr>
          <p:spPr>
            <a:xfrm>
              <a:off x="1871277" y="1739406"/>
              <a:ext cx="1128371" cy="11650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62" name="Google Shape;8562;p70"/>
            <p:cNvSpPr/>
            <p:nvPr/>
          </p:nvSpPr>
          <p:spPr>
            <a:xfrm rot="10800000" flipH="1">
              <a:off x="1871277" y="1576300"/>
              <a:ext cx="1125288" cy="31941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63" name="Google Shape;8563;p70"/>
            <p:cNvSpPr/>
            <p:nvPr/>
          </p:nvSpPr>
          <p:spPr>
            <a:xfrm>
              <a:off x="2159536" y="1673387"/>
              <a:ext cx="548771" cy="16116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64" name="Google Shape;8564;p70"/>
            <p:cNvSpPr/>
            <p:nvPr/>
          </p:nvSpPr>
          <p:spPr>
            <a:xfrm>
              <a:off x="2102501" y="1633581"/>
              <a:ext cx="662841" cy="11067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65" name="Google Shape;8565;p70"/>
            <p:cNvSpPr/>
            <p:nvPr/>
          </p:nvSpPr>
          <p:spPr>
            <a:xfrm>
              <a:off x="2537201" y="1727755"/>
              <a:ext cx="243555" cy="970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66" name="Google Shape;8566;p70"/>
            <p:cNvSpPr/>
            <p:nvPr/>
          </p:nvSpPr>
          <p:spPr>
            <a:xfrm>
              <a:off x="2090169" y="1729697"/>
              <a:ext cx="240473" cy="970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567" name="Google Shape;8567;p70"/>
            <p:cNvCxnSpPr>
              <a:endCxn id="8562" idx="2"/>
            </p:cNvCxnSpPr>
            <p:nvPr/>
          </p:nvCxnSpPr>
          <p:spPr>
            <a:xfrm rot="10800000">
              <a:off x="1871277" y="1736008"/>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568" name="Google Shape;8568;p70"/>
            <p:cNvCxnSpPr/>
            <p:nvPr/>
          </p:nvCxnSpPr>
          <p:spPr>
            <a:xfrm rot="10800000">
              <a:off x="2996565" y="1734551"/>
              <a:ext cx="3083"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8569" name="Google Shape;8569;p70"/>
          <p:cNvCxnSpPr/>
          <p:nvPr/>
        </p:nvCxnSpPr>
        <p:spPr>
          <a:xfrm>
            <a:off x="3567113" y="4656138"/>
            <a:ext cx="1933575" cy="9525"/>
          </a:xfrm>
          <a:prstGeom prst="straightConnector1">
            <a:avLst/>
          </a:prstGeom>
          <a:noFill/>
          <a:ln w="19050" cap="flat" cmpd="sng">
            <a:solidFill>
              <a:schemeClr val="dk1"/>
            </a:solidFill>
            <a:prstDash val="solid"/>
            <a:round/>
            <a:headEnd type="none" w="med" len="med"/>
            <a:tailEnd type="none" w="med" len="med"/>
          </a:ln>
        </p:spPr>
      </p:cxnSp>
      <p:sp>
        <p:nvSpPr>
          <p:cNvPr id="8570" name="Google Shape;8570;p70"/>
          <p:cNvSpPr/>
          <p:nvPr/>
        </p:nvSpPr>
        <p:spPr>
          <a:xfrm>
            <a:off x="3233738" y="4527550"/>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8571" name="Google Shape;8571;p70"/>
          <p:cNvSpPr/>
          <p:nvPr/>
        </p:nvSpPr>
        <p:spPr>
          <a:xfrm>
            <a:off x="3389313" y="4527550"/>
            <a:ext cx="147637" cy="200025"/>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8572" name="Google Shape;8572;p70"/>
          <p:cNvSpPr/>
          <p:nvPr/>
        </p:nvSpPr>
        <p:spPr>
          <a:xfrm>
            <a:off x="3524250" y="4465638"/>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cxnSp>
        <p:nvCxnSpPr>
          <p:cNvPr id="8573" name="Google Shape;8573;p70"/>
          <p:cNvCxnSpPr/>
          <p:nvPr/>
        </p:nvCxnSpPr>
        <p:spPr>
          <a:xfrm rot="10800000" flipH="1">
            <a:off x="1641475" y="4776788"/>
            <a:ext cx="735013" cy="550862"/>
          </a:xfrm>
          <a:prstGeom prst="straightConnector1">
            <a:avLst/>
          </a:prstGeom>
          <a:noFill/>
          <a:ln w="19050" cap="flat" cmpd="sng">
            <a:solidFill>
              <a:schemeClr val="dk1"/>
            </a:solidFill>
            <a:prstDash val="solid"/>
            <a:round/>
            <a:headEnd type="none" w="med" len="med"/>
            <a:tailEnd type="none" w="med" len="med"/>
          </a:ln>
        </p:spPr>
      </p:cxnSp>
      <p:sp>
        <p:nvSpPr>
          <p:cNvPr id="8574" name="Google Shape;8574;p70"/>
          <p:cNvSpPr/>
          <p:nvPr/>
        </p:nvSpPr>
        <p:spPr>
          <a:xfrm>
            <a:off x="2181225" y="4427538"/>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cxnSp>
        <p:nvCxnSpPr>
          <p:cNvPr id="8575" name="Google Shape;8575;p70"/>
          <p:cNvCxnSpPr/>
          <p:nvPr/>
        </p:nvCxnSpPr>
        <p:spPr>
          <a:xfrm>
            <a:off x="2132013" y="4364038"/>
            <a:ext cx="211137" cy="0"/>
          </a:xfrm>
          <a:prstGeom prst="straightConnector1">
            <a:avLst/>
          </a:prstGeom>
          <a:noFill/>
          <a:ln w="9525" cap="flat" cmpd="sng">
            <a:solidFill>
              <a:schemeClr val="dk1"/>
            </a:solidFill>
            <a:prstDash val="solid"/>
            <a:round/>
            <a:headEnd type="none" w="med" len="med"/>
            <a:tailEnd type="triangle" w="med" len="med"/>
          </a:ln>
        </p:spPr>
      </p:cxnSp>
      <p:sp>
        <p:nvSpPr>
          <p:cNvPr id="8576" name="Google Shape;8576;p70"/>
          <p:cNvSpPr txBox="1"/>
          <p:nvPr/>
        </p:nvSpPr>
        <p:spPr>
          <a:xfrm>
            <a:off x="765175" y="3921125"/>
            <a:ext cx="403225" cy="461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Noto Sans Symbols"/>
              <a:buNone/>
            </a:pPr>
            <a:r>
              <a:rPr lang="en-US" sz="2400">
                <a:solidFill>
                  <a:srgbClr val="000000"/>
                </a:solidFill>
                <a:latin typeface="Arial"/>
                <a:ea typeface="Arial"/>
                <a:cs typeface="Arial"/>
                <a:sym typeface="Arial"/>
              </a:rPr>
              <a:t>A</a:t>
            </a:r>
            <a:endParaRPr/>
          </a:p>
        </p:txBody>
      </p:sp>
      <p:sp>
        <p:nvSpPr>
          <p:cNvPr id="8577" name="Google Shape;8577;p70"/>
          <p:cNvSpPr txBox="1"/>
          <p:nvPr/>
        </p:nvSpPr>
        <p:spPr>
          <a:xfrm>
            <a:off x="941388" y="4873625"/>
            <a:ext cx="3873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B</a:t>
            </a:r>
            <a:endParaRPr/>
          </a:p>
        </p:txBody>
      </p:sp>
      <p:grpSp>
        <p:nvGrpSpPr>
          <p:cNvPr id="8578" name="Google Shape;8578;p70"/>
          <p:cNvGrpSpPr/>
          <p:nvPr/>
        </p:nvGrpSpPr>
        <p:grpSpPr>
          <a:xfrm>
            <a:off x="915988" y="3921125"/>
            <a:ext cx="779462" cy="679450"/>
            <a:chOff x="-44" y="1473"/>
            <a:chExt cx="981" cy="1105"/>
          </a:xfrm>
        </p:grpSpPr>
        <p:pic>
          <p:nvPicPr>
            <p:cNvPr id="8579" name="Google Shape;8579;p70"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580" name="Google Shape;8580;p70"/>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8581" name="Google Shape;8581;p70"/>
          <p:cNvGrpSpPr/>
          <p:nvPr/>
        </p:nvGrpSpPr>
        <p:grpSpPr>
          <a:xfrm>
            <a:off x="966788" y="4927600"/>
            <a:ext cx="779462" cy="679450"/>
            <a:chOff x="-44" y="1473"/>
            <a:chExt cx="981" cy="1105"/>
          </a:xfrm>
        </p:grpSpPr>
        <p:pic>
          <p:nvPicPr>
            <p:cNvPr id="8582" name="Google Shape;8582;p70"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583" name="Google Shape;8583;p70"/>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8584" name="Google Shape;8584;p70"/>
          <p:cNvGrpSpPr/>
          <p:nvPr/>
        </p:nvGrpSpPr>
        <p:grpSpPr>
          <a:xfrm>
            <a:off x="5497513" y="4329113"/>
            <a:ext cx="1162050" cy="715962"/>
            <a:chOff x="1871277" y="1576300"/>
            <a:chExt cx="1128371" cy="437861"/>
          </a:xfrm>
        </p:grpSpPr>
        <p:sp>
          <p:nvSpPr>
            <p:cNvPr id="8585" name="Google Shape;8585;p70"/>
            <p:cNvSpPr/>
            <p:nvPr/>
          </p:nvSpPr>
          <p:spPr>
            <a:xfrm rot="10800000" flipH="1">
              <a:off x="1874360" y="1694746"/>
              <a:ext cx="1125288" cy="31941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86" name="Google Shape;8586;p70"/>
            <p:cNvSpPr/>
            <p:nvPr/>
          </p:nvSpPr>
          <p:spPr>
            <a:xfrm>
              <a:off x="1871277" y="1739406"/>
              <a:ext cx="1128371" cy="11650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87" name="Google Shape;8587;p70"/>
            <p:cNvSpPr/>
            <p:nvPr/>
          </p:nvSpPr>
          <p:spPr>
            <a:xfrm rot="10800000" flipH="1">
              <a:off x="1871277" y="1576300"/>
              <a:ext cx="1125288" cy="31941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588" name="Google Shape;8588;p70"/>
            <p:cNvSpPr/>
            <p:nvPr/>
          </p:nvSpPr>
          <p:spPr>
            <a:xfrm>
              <a:off x="2159535" y="1673387"/>
              <a:ext cx="548771" cy="16116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89" name="Google Shape;8589;p70"/>
            <p:cNvSpPr/>
            <p:nvPr/>
          </p:nvSpPr>
          <p:spPr>
            <a:xfrm>
              <a:off x="2102501" y="1633581"/>
              <a:ext cx="662841" cy="11067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90" name="Google Shape;8590;p70"/>
            <p:cNvSpPr/>
            <p:nvPr/>
          </p:nvSpPr>
          <p:spPr>
            <a:xfrm>
              <a:off x="2537201" y="1727755"/>
              <a:ext cx="243555" cy="970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91" name="Google Shape;8591;p70"/>
            <p:cNvSpPr/>
            <p:nvPr/>
          </p:nvSpPr>
          <p:spPr>
            <a:xfrm>
              <a:off x="2090169" y="1729697"/>
              <a:ext cx="240473" cy="970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592" name="Google Shape;8592;p70"/>
            <p:cNvCxnSpPr>
              <a:endCxn id="8587" idx="2"/>
            </p:cNvCxnSpPr>
            <p:nvPr/>
          </p:nvCxnSpPr>
          <p:spPr>
            <a:xfrm rot="10800000">
              <a:off x="1871277" y="1736008"/>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593" name="Google Shape;8593;p70"/>
            <p:cNvCxnSpPr/>
            <p:nvPr/>
          </p:nvCxnSpPr>
          <p:spPr>
            <a:xfrm rot="10800000">
              <a:off x="2996565" y="1734551"/>
              <a:ext cx="3083"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8594" name="Google Shape;8594;p70"/>
          <p:cNvSpPr/>
          <p:nvPr/>
        </p:nvSpPr>
        <p:spPr>
          <a:xfrm>
            <a:off x="1744663" y="5083175"/>
            <a:ext cx="139700" cy="185738"/>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cxnSp>
        <p:nvCxnSpPr>
          <p:cNvPr id="8595" name="Google Shape;8595;p70"/>
          <p:cNvCxnSpPr/>
          <p:nvPr/>
        </p:nvCxnSpPr>
        <p:spPr>
          <a:xfrm rot="10800000" flipH="1">
            <a:off x="1919288" y="5053013"/>
            <a:ext cx="220662" cy="161925"/>
          </a:xfrm>
          <a:prstGeom prst="straightConnector1">
            <a:avLst/>
          </a:prstGeom>
          <a:noFill/>
          <a:ln w="9525" cap="flat" cmpd="sng">
            <a:solidFill>
              <a:schemeClr val="dk1"/>
            </a:solidFill>
            <a:prstDash val="solid"/>
            <a:round/>
            <a:headEnd type="none" w="med" len="med"/>
            <a:tailEnd type="triangle" w="med" len="med"/>
          </a:ln>
        </p:spPr>
      </p:cxnSp>
      <p:sp>
        <p:nvSpPr>
          <p:cNvPr id="8596" name="Google Shape;8596;p70"/>
          <p:cNvSpPr/>
          <p:nvPr/>
        </p:nvSpPr>
        <p:spPr>
          <a:xfrm>
            <a:off x="3081338" y="4529138"/>
            <a:ext cx="147637" cy="20002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8597" name="Google Shape;8597;p70"/>
          <p:cNvSpPr/>
          <p:nvPr/>
        </p:nvSpPr>
        <p:spPr>
          <a:xfrm>
            <a:off x="2932113" y="4527550"/>
            <a:ext cx="147637" cy="20002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8598" name="Google Shape;8598;p70"/>
          <p:cNvSpPr/>
          <p:nvPr/>
        </p:nvSpPr>
        <p:spPr>
          <a:xfrm>
            <a:off x="2779713" y="4530725"/>
            <a:ext cx="147637" cy="20002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8599" name="Google Shape;8599;p70"/>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Noto Sans Symbols"/>
              <a:buNone/>
            </a:pPr>
            <a:r>
              <a:rPr lang="en-US" sz="1200">
                <a:solidFill>
                  <a:srgbClr val="000000"/>
                </a:solidFill>
                <a:latin typeface="Tahoma"/>
                <a:ea typeface="Tahoma"/>
                <a:cs typeface="Tahoma"/>
                <a:sym typeface="Tahoma"/>
              </a:rPr>
              <a:t>Introduction</a:t>
            </a:r>
            <a:endParaRPr/>
          </a:p>
        </p:txBody>
      </p:sp>
      <p:pic>
        <p:nvPicPr>
          <p:cNvPr id="8600" name="Google Shape;8600;p70" descr="underline_base"/>
          <p:cNvPicPr preferRelativeResize="0"/>
          <p:nvPr/>
        </p:nvPicPr>
        <p:blipFill rotWithShape="1">
          <a:blip r:embed="rId4">
            <a:alphaModFix/>
          </a:blip>
          <a:srcRect/>
          <a:stretch/>
        </p:blipFill>
        <p:spPr>
          <a:xfrm>
            <a:off x="411163" y="890588"/>
            <a:ext cx="6856412" cy="173037"/>
          </a:xfrm>
          <a:prstGeom prst="rect">
            <a:avLst/>
          </a:prstGeom>
          <a:noFill/>
          <a:ln>
            <a:noFill/>
          </a:ln>
        </p:spPr>
      </p:pic>
      <p:sp>
        <p:nvSpPr>
          <p:cNvPr id="8601" name="Google Shape;8601;p70"/>
          <p:cNvSpPr txBox="1">
            <a:spLocks noGrp="1"/>
          </p:cNvSpPr>
          <p:nvPr>
            <p:ph type="title" idx="4294967295"/>
          </p:nvPr>
        </p:nvSpPr>
        <p:spPr>
          <a:xfrm>
            <a:off x="347663" y="80963"/>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How do loss and delay occur?</a:t>
            </a:r>
            <a:endParaRPr sz="4800"/>
          </a:p>
        </p:txBody>
      </p:sp>
      <p:sp>
        <p:nvSpPr>
          <p:cNvPr id="8602" name="Google Shape;8602;p70"/>
          <p:cNvSpPr txBox="1">
            <a:spLocks noGrp="1"/>
          </p:cNvSpPr>
          <p:nvPr>
            <p:ph type="body" idx="4294967295"/>
          </p:nvPr>
        </p:nvSpPr>
        <p:spPr>
          <a:xfrm>
            <a:off x="579438" y="1371600"/>
            <a:ext cx="8564562" cy="211455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a:t>packets </a:t>
            </a:r>
            <a:r>
              <a:rPr lang="en-US" i="1"/>
              <a:t>queue</a:t>
            </a:r>
            <a:r>
              <a:rPr lang="en-US"/>
              <a:t> in router buffers</a:t>
            </a:r>
            <a:r>
              <a:rPr lang="en-US" sz="2400"/>
              <a:t> </a:t>
            </a:r>
            <a:endParaRPr/>
          </a:p>
          <a:p>
            <a:pPr marL="287338" lvl="0" indent="-287338" algn="l" rtl="0">
              <a:lnSpc>
                <a:spcPct val="85000"/>
              </a:lnSpc>
              <a:spcBef>
                <a:spcPts val="480"/>
              </a:spcBef>
              <a:spcAft>
                <a:spcPts val="0"/>
              </a:spcAft>
              <a:buSzPts val="2400"/>
              <a:buFont typeface="Noto Sans Symbols"/>
              <a:buChar char="▪"/>
            </a:pPr>
            <a:r>
              <a:rPr lang="en-US" sz="2400">
                <a:solidFill>
                  <a:srgbClr val="CC0000"/>
                </a:solidFill>
              </a:rPr>
              <a:t>packet arrival rate to link (temporarily) exceeds output link capacity</a:t>
            </a:r>
            <a:endParaRPr/>
          </a:p>
          <a:p>
            <a:pPr marL="287338" lvl="0" indent="-287338" algn="l" rtl="0">
              <a:lnSpc>
                <a:spcPct val="85000"/>
              </a:lnSpc>
              <a:spcBef>
                <a:spcPts val="480"/>
              </a:spcBef>
              <a:spcAft>
                <a:spcPts val="0"/>
              </a:spcAft>
              <a:buSzPts val="2400"/>
              <a:buFont typeface="Noto Sans Symbols"/>
              <a:buChar char="▪"/>
            </a:pPr>
            <a:r>
              <a:rPr lang="en-US" sz="2400"/>
              <a:t>packets queue, wait for turn</a:t>
            </a:r>
            <a:endParaRPr/>
          </a:p>
        </p:txBody>
      </p:sp>
      <p:grpSp>
        <p:nvGrpSpPr>
          <p:cNvPr id="8603" name="Google Shape;8603;p70"/>
          <p:cNvGrpSpPr/>
          <p:nvPr/>
        </p:nvGrpSpPr>
        <p:grpSpPr>
          <a:xfrm>
            <a:off x="3621088" y="2982913"/>
            <a:ext cx="3979862" cy="1454150"/>
            <a:chOff x="2259" y="2090"/>
            <a:chExt cx="2507" cy="916"/>
          </a:xfrm>
        </p:grpSpPr>
        <p:sp>
          <p:nvSpPr>
            <p:cNvPr id="8604" name="Google Shape;8604;p70"/>
            <p:cNvSpPr txBox="1"/>
            <p:nvPr/>
          </p:nvSpPr>
          <p:spPr>
            <a:xfrm>
              <a:off x="2602" y="2090"/>
              <a:ext cx="216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packet being transmitted </a:t>
              </a:r>
              <a:r>
                <a:rPr lang="en-US" sz="1800">
                  <a:solidFill>
                    <a:srgbClr val="CC0000"/>
                  </a:solidFill>
                  <a:latin typeface="Arial"/>
                  <a:ea typeface="Arial"/>
                  <a:cs typeface="Arial"/>
                  <a:sym typeface="Arial"/>
                </a:rPr>
                <a:t>(delay)</a:t>
              </a:r>
              <a:endParaRPr/>
            </a:p>
          </p:txBody>
        </p:sp>
        <p:cxnSp>
          <p:nvCxnSpPr>
            <p:cNvPr id="8605" name="Google Shape;8605;p70"/>
            <p:cNvCxnSpPr/>
            <p:nvPr/>
          </p:nvCxnSpPr>
          <p:spPr>
            <a:xfrm flipH="1">
              <a:off x="2259" y="2294"/>
              <a:ext cx="1059" cy="712"/>
            </a:xfrm>
            <a:prstGeom prst="straightConnector1">
              <a:avLst/>
            </a:prstGeom>
            <a:noFill/>
            <a:ln w="9525" cap="flat" cmpd="sng">
              <a:solidFill>
                <a:schemeClr val="dk1"/>
              </a:solidFill>
              <a:prstDash val="solid"/>
              <a:round/>
              <a:headEnd type="none" w="med" len="med"/>
              <a:tailEnd type="none" w="med" len="med"/>
            </a:ln>
          </p:spPr>
        </p:cxnSp>
      </p:grpSp>
      <p:grpSp>
        <p:nvGrpSpPr>
          <p:cNvPr id="8606" name="Google Shape;8606;p70"/>
          <p:cNvGrpSpPr/>
          <p:nvPr/>
        </p:nvGrpSpPr>
        <p:grpSpPr>
          <a:xfrm>
            <a:off x="3338513" y="4802188"/>
            <a:ext cx="3414712" cy="804862"/>
            <a:chOff x="2103" y="3214"/>
            <a:chExt cx="2151" cy="507"/>
          </a:xfrm>
        </p:grpSpPr>
        <p:sp>
          <p:nvSpPr>
            <p:cNvPr id="8607" name="Google Shape;8607;p70"/>
            <p:cNvSpPr txBox="1"/>
            <p:nvPr/>
          </p:nvSpPr>
          <p:spPr>
            <a:xfrm>
              <a:off x="2530" y="3490"/>
              <a:ext cx="172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packets queueing</a:t>
              </a:r>
              <a:r>
                <a:rPr lang="en-US" sz="1800">
                  <a:solidFill>
                    <a:srgbClr val="FF0000"/>
                  </a:solidFill>
                  <a:latin typeface="Arial"/>
                  <a:ea typeface="Arial"/>
                  <a:cs typeface="Arial"/>
                  <a:sym typeface="Arial"/>
                </a:rPr>
                <a:t> </a:t>
              </a:r>
              <a:r>
                <a:rPr lang="en-US" sz="1800">
                  <a:solidFill>
                    <a:srgbClr val="CC0000"/>
                  </a:solidFill>
                  <a:latin typeface="Arial"/>
                  <a:ea typeface="Arial"/>
                  <a:cs typeface="Arial"/>
                  <a:sym typeface="Arial"/>
                </a:rPr>
                <a:t>(delay)</a:t>
              </a:r>
              <a:endParaRPr/>
            </a:p>
          </p:txBody>
        </p:sp>
        <p:cxnSp>
          <p:nvCxnSpPr>
            <p:cNvPr id="8608" name="Google Shape;8608;p70"/>
            <p:cNvCxnSpPr/>
            <p:nvPr/>
          </p:nvCxnSpPr>
          <p:spPr>
            <a:xfrm rot="10800000">
              <a:off x="2103" y="3214"/>
              <a:ext cx="471" cy="404"/>
            </a:xfrm>
            <a:prstGeom prst="straightConnector1">
              <a:avLst/>
            </a:prstGeom>
            <a:noFill/>
            <a:ln w="9525" cap="flat" cmpd="sng">
              <a:solidFill>
                <a:schemeClr val="dk1"/>
              </a:solidFill>
              <a:prstDash val="solid"/>
              <a:round/>
              <a:headEnd type="none" w="med" len="med"/>
              <a:tailEnd type="none" w="med" len="med"/>
            </a:ln>
          </p:spPr>
        </p:cxnSp>
      </p:grpSp>
      <p:grpSp>
        <p:nvGrpSpPr>
          <p:cNvPr id="8609" name="Google Shape;8609;p70"/>
          <p:cNvGrpSpPr/>
          <p:nvPr/>
        </p:nvGrpSpPr>
        <p:grpSpPr>
          <a:xfrm>
            <a:off x="2517775" y="4764088"/>
            <a:ext cx="4248150" cy="1511300"/>
            <a:chOff x="1586" y="3190"/>
            <a:chExt cx="2676" cy="952"/>
          </a:xfrm>
        </p:grpSpPr>
        <p:cxnSp>
          <p:nvCxnSpPr>
            <p:cNvPr id="8610" name="Google Shape;8610;p70"/>
            <p:cNvCxnSpPr/>
            <p:nvPr/>
          </p:nvCxnSpPr>
          <p:spPr>
            <a:xfrm rot="10800000" flipH="1">
              <a:off x="1798" y="3190"/>
              <a:ext cx="105" cy="588"/>
            </a:xfrm>
            <a:prstGeom prst="straightConnector1">
              <a:avLst/>
            </a:prstGeom>
            <a:noFill/>
            <a:ln w="9525" cap="flat" cmpd="sng">
              <a:solidFill>
                <a:schemeClr val="dk1"/>
              </a:solidFill>
              <a:prstDash val="solid"/>
              <a:round/>
              <a:headEnd type="none" w="med" len="med"/>
              <a:tailEnd type="none" w="med" len="med"/>
            </a:ln>
          </p:spPr>
        </p:cxnSp>
        <p:sp>
          <p:nvSpPr>
            <p:cNvPr id="8611" name="Google Shape;8611;p70"/>
            <p:cNvSpPr txBox="1"/>
            <p:nvPr/>
          </p:nvSpPr>
          <p:spPr>
            <a:xfrm>
              <a:off x="1586" y="3738"/>
              <a:ext cx="2676" cy="4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free (available) buffers: arriving packets </a:t>
              </a:r>
              <a:endParaRPr/>
            </a:p>
            <a:p>
              <a:pPr marL="0" marR="0" lvl="0" indent="0" algn="l" rtl="0">
                <a:lnSpc>
                  <a:spcPct val="100000"/>
                </a:lnSpc>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dropped (</a:t>
              </a:r>
              <a:r>
                <a:rPr lang="en-US" sz="1800">
                  <a:solidFill>
                    <a:srgbClr val="CC0000"/>
                  </a:solidFill>
                  <a:latin typeface="Arial"/>
                  <a:ea typeface="Arial"/>
                  <a:cs typeface="Arial"/>
                  <a:sym typeface="Arial"/>
                </a:rPr>
                <a:t>loss</a:t>
              </a:r>
              <a:r>
                <a:rPr lang="en-US" sz="1800">
                  <a:solidFill>
                    <a:srgbClr val="000000"/>
                  </a:solidFill>
                  <a:latin typeface="Arial"/>
                  <a:ea typeface="Arial"/>
                  <a:cs typeface="Arial"/>
                  <a:sym typeface="Arial"/>
                </a:rPr>
                <a:t>) if no free buffers</a:t>
              </a:r>
              <a:endParaRPr/>
            </a:p>
          </p:txBody>
        </p:sp>
      </p:grpSp>
      <p:sp>
        <p:nvSpPr>
          <p:cNvPr id="8612" name="Google Shape;8612;p7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a:solidFill>
                  <a:srgbClr val="000000"/>
                </a:solidFill>
                <a:latin typeface="Tahoma"/>
                <a:ea typeface="Tahoma"/>
                <a:cs typeface="Tahoma"/>
                <a:sym typeface="Tahoma"/>
              </a:rPr>
              <a:t>1-</a:t>
            </a:r>
            <a:fld id="{00000000-1234-1234-1234-123412341234}" type="slidenum">
              <a:rPr lang="en-US" sz="1200">
                <a:solidFill>
                  <a:srgbClr val="000000"/>
                </a:solidFill>
                <a:latin typeface="Tahoma"/>
                <a:ea typeface="Tahoma"/>
                <a:cs typeface="Tahoma"/>
                <a:sym typeface="Tahoma"/>
              </a:rPr>
              <a:t>70</a:t>
            </a:fld>
            <a:endParaRPr sz="1200">
              <a:solidFill>
                <a:srgbClr val="000000"/>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16"/>
        <p:cNvGrpSpPr/>
        <p:nvPr/>
      </p:nvGrpSpPr>
      <p:grpSpPr>
        <a:xfrm>
          <a:off x="0" y="0"/>
          <a:ext cx="0" cy="0"/>
          <a:chOff x="0" y="0"/>
          <a:chExt cx="0" cy="0"/>
        </a:xfrm>
      </p:grpSpPr>
      <p:sp>
        <p:nvSpPr>
          <p:cNvPr id="8617" name="Google Shape;8617;p71"/>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How do loss and delay occur?</a:t>
            </a:r>
            <a:endParaRPr/>
          </a:p>
        </p:txBody>
      </p:sp>
      <p:sp>
        <p:nvSpPr>
          <p:cNvPr id="8618" name="Google Shape;8618;p7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hkmSem21415</a:t>
            </a:r>
            <a:endParaRPr/>
          </a:p>
        </p:txBody>
      </p:sp>
      <p:pic>
        <p:nvPicPr>
          <p:cNvPr id="8619" name="Google Shape;8619;p71"/>
          <p:cNvPicPr preferRelativeResize="0"/>
          <p:nvPr/>
        </p:nvPicPr>
        <p:blipFill rotWithShape="1">
          <a:blip r:embed="rId3">
            <a:alphaModFix/>
          </a:blip>
          <a:srcRect/>
          <a:stretch/>
        </p:blipFill>
        <p:spPr>
          <a:xfrm>
            <a:off x="1331913" y="1916113"/>
            <a:ext cx="6084887" cy="3805237"/>
          </a:xfrm>
          <a:prstGeom prst="rect">
            <a:avLst/>
          </a:prstGeom>
          <a:noFill/>
          <a:ln>
            <a:noFill/>
          </a:ln>
        </p:spPr>
      </p:pic>
      <p:sp>
        <p:nvSpPr>
          <p:cNvPr id="8620" name="Google Shape;8620;p71"/>
          <p:cNvSpPr/>
          <p:nvPr/>
        </p:nvSpPr>
        <p:spPr>
          <a:xfrm>
            <a:off x="2987675" y="1125538"/>
            <a:ext cx="1296988" cy="1295400"/>
          </a:xfrm>
          <a:prstGeom prst="wedgeRoundRectCallout">
            <a:avLst>
              <a:gd name="adj1" fmla="val 37265"/>
              <a:gd name="adj2" fmla="val 88783"/>
              <a:gd name="adj3" fmla="val 16667"/>
            </a:avLst>
          </a:prstGeom>
          <a:solidFill>
            <a:srgbClr val="002060"/>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lt1"/>
                </a:solidFill>
                <a:latin typeface="Arial"/>
                <a:ea typeface="Arial"/>
                <a:cs typeface="Arial"/>
                <a:sym typeface="Arial"/>
              </a:rPr>
              <a:t>packets queuing (delay)</a:t>
            </a:r>
            <a:endParaRPr/>
          </a:p>
        </p:txBody>
      </p:sp>
      <p:sp>
        <p:nvSpPr>
          <p:cNvPr id="8621" name="Google Shape;8621;p71"/>
          <p:cNvSpPr/>
          <p:nvPr/>
        </p:nvSpPr>
        <p:spPr>
          <a:xfrm>
            <a:off x="4643438" y="1196975"/>
            <a:ext cx="1728787" cy="1295400"/>
          </a:xfrm>
          <a:prstGeom prst="wedgeRoundRectCallout">
            <a:avLst>
              <a:gd name="adj1" fmla="val -45732"/>
              <a:gd name="adj2" fmla="val 80483"/>
              <a:gd name="adj3" fmla="val 16667"/>
            </a:avLst>
          </a:prstGeom>
          <a:solidFill>
            <a:srgbClr val="002060"/>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lt1"/>
                </a:solidFill>
                <a:latin typeface="Arial"/>
                <a:ea typeface="Arial"/>
                <a:cs typeface="Arial"/>
                <a:sym typeface="Arial"/>
              </a:rPr>
              <a:t>packet being transmitted (delay)</a:t>
            </a:r>
            <a:endParaRPr/>
          </a:p>
        </p:txBody>
      </p:sp>
      <p:sp>
        <p:nvSpPr>
          <p:cNvPr id="8622" name="Google Shape;8622;p71"/>
          <p:cNvSpPr/>
          <p:nvPr/>
        </p:nvSpPr>
        <p:spPr>
          <a:xfrm>
            <a:off x="2339975" y="3644900"/>
            <a:ext cx="1944688" cy="1152525"/>
          </a:xfrm>
          <a:prstGeom prst="wedgeRoundRectCallout">
            <a:avLst>
              <a:gd name="adj1" fmla="val 48331"/>
              <a:gd name="adj2" fmla="val -70295"/>
              <a:gd name="adj3" fmla="val 16667"/>
            </a:avLst>
          </a:prstGeom>
          <a:solidFill>
            <a:srgbClr val="006600"/>
          </a:solidFill>
          <a:ln w="25400" cap="flat" cmpd="sng">
            <a:solidFill>
              <a:srgbClr val="00946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lt1"/>
                </a:solidFill>
                <a:latin typeface="Arial"/>
                <a:ea typeface="Arial"/>
                <a:cs typeface="Arial"/>
                <a:sym typeface="Arial"/>
              </a:rPr>
              <a:t>Queue is full, packet dropped (loss)</a:t>
            </a:r>
            <a:endParaRPr/>
          </a:p>
        </p:txBody>
      </p:sp>
      <p:pic>
        <p:nvPicPr>
          <p:cNvPr id="8623" name="Google Shape;8623;p71" descr="Puzzle"/>
          <p:cNvPicPr preferRelativeResize="0"/>
          <p:nvPr/>
        </p:nvPicPr>
        <p:blipFill rotWithShape="1">
          <a:blip r:embed="rId4">
            <a:alphaModFix/>
          </a:blip>
          <a:srcRect/>
          <a:stretch/>
        </p:blipFill>
        <p:spPr>
          <a:xfrm rot="2653558">
            <a:off x="8205788" y="204788"/>
            <a:ext cx="603250" cy="6032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28"/>
        <p:cNvGrpSpPr/>
        <p:nvPr/>
      </p:nvGrpSpPr>
      <p:grpSpPr>
        <a:xfrm>
          <a:off x="0" y="0"/>
          <a:ext cx="0" cy="0"/>
          <a:chOff x="0" y="0"/>
          <a:chExt cx="0" cy="0"/>
        </a:xfrm>
      </p:grpSpPr>
      <p:sp>
        <p:nvSpPr>
          <p:cNvPr id="8629" name="Google Shape;8629;p72"/>
          <p:cNvSpPr txBox="1">
            <a:spLocks noGrp="1"/>
          </p:cNvSpPr>
          <p:nvPr>
            <p:ph type="ftr" idx="11"/>
          </p:nvPr>
        </p:nvSpPr>
        <p:spPr>
          <a:xfrm>
            <a:off x="0" y="6410325"/>
            <a:ext cx="3581400" cy="36671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hkmSem21415</a:t>
            </a:r>
            <a:endParaRPr/>
          </a:p>
        </p:txBody>
      </p:sp>
      <p:pic>
        <p:nvPicPr>
          <p:cNvPr id="8630" name="Google Shape;8630;p72"/>
          <p:cNvPicPr preferRelativeResize="0"/>
          <p:nvPr/>
        </p:nvPicPr>
        <p:blipFill rotWithShape="1">
          <a:blip r:embed="rId3">
            <a:alphaModFix/>
          </a:blip>
          <a:srcRect/>
          <a:stretch/>
        </p:blipFill>
        <p:spPr>
          <a:xfrm>
            <a:off x="755650" y="1341438"/>
            <a:ext cx="7623175" cy="3238500"/>
          </a:xfrm>
          <a:prstGeom prst="rect">
            <a:avLst/>
          </a:prstGeom>
          <a:noFill/>
          <a:ln>
            <a:noFill/>
          </a:ln>
        </p:spPr>
      </p:pic>
      <p:sp>
        <p:nvSpPr>
          <p:cNvPr id="8631" name="Google Shape;8631;p72"/>
          <p:cNvSpPr/>
          <p:nvPr/>
        </p:nvSpPr>
        <p:spPr>
          <a:xfrm>
            <a:off x="3059113" y="476250"/>
            <a:ext cx="3760787"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1">
                <a:solidFill>
                  <a:srgbClr val="C00000"/>
                </a:solidFill>
                <a:latin typeface="Arial"/>
                <a:ea typeface="Arial"/>
                <a:cs typeface="Arial"/>
                <a:sym typeface="Arial"/>
              </a:rPr>
              <a:t>The nodal delay at router A</a:t>
            </a:r>
            <a:endParaRPr/>
          </a:p>
        </p:txBody>
      </p:sp>
      <p:sp>
        <p:nvSpPr>
          <p:cNvPr id="8632" name="Google Shape;8632;p72"/>
          <p:cNvSpPr txBox="1"/>
          <p:nvPr/>
        </p:nvSpPr>
        <p:spPr>
          <a:xfrm>
            <a:off x="5148263" y="981075"/>
            <a:ext cx="3609975" cy="101600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A packet goes through a series of delays at </a:t>
            </a:r>
            <a:r>
              <a:rPr lang="en-US" sz="2000" b="1" u="sng">
                <a:solidFill>
                  <a:schemeClr val="dk1"/>
                </a:solidFill>
                <a:latin typeface="Arial"/>
                <a:ea typeface="Arial"/>
                <a:cs typeface="Arial"/>
                <a:sym typeface="Arial"/>
              </a:rPr>
              <a:t>each node</a:t>
            </a:r>
            <a:r>
              <a:rPr lang="en-US" sz="2000" u="sng">
                <a:solidFill>
                  <a:schemeClr val="dk1"/>
                </a:solidFill>
                <a:latin typeface="Arial"/>
                <a:ea typeface="Arial"/>
                <a:cs typeface="Arial"/>
                <a:sym typeface="Arial"/>
              </a:rPr>
              <a:t> </a:t>
            </a:r>
            <a:r>
              <a:rPr lang="en-US" sz="2000">
                <a:solidFill>
                  <a:schemeClr val="dk1"/>
                </a:solidFill>
                <a:latin typeface="Arial"/>
                <a:ea typeface="Arial"/>
                <a:cs typeface="Arial"/>
                <a:sym typeface="Arial"/>
              </a:rPr>
              <a:t>along the path</a:t>
            </a:r>
            <a:endParaRPr sz="2000">
              <a:solidFill>
                <a:schemeClr val="dk1"/>
              </a:solidFill>
              <a:latin typeface="Arial"/>
              <a:ea typeface="Arial"/>
              <a:cs typeface="Arial"/>
              <a:sym typeface="Arial"/>
            </a:endParaRPr>
          </a:p>
        </p:txBody>
      </p:sp>
      <p:sp>
        <p:nvSpPr>
          <p:cNvPr id="8633" name="Google Shape;8633;p72"/>
          <p:cNvSpPr/>
          <p:nvPr/>
        </p:nvSpPr>
        <p:spPr>
          <a:xfrm>
            <a:off x="2771775" y="4221163"/>
            <a:ext cx="796925" cy="458787"/>
          </a:xfrm>
          <a:prstGeom prst="rect">
            <a:avLst/>
          </a:prstGeom>
          <a:solidFill>
            <a:srgbClr val="FFFF00"/>
          </a:solidFill>
          <a:ln>
            <a:noFill/>
          </a:ln>
        </p:spPr>
        <p:txBody>
          <a:bodyPr spcFirstLastPara="1" wrap="square" lIns="91425" tIns="45700" rIns="91425" bIns="45700" anchor="t" anchorCtr="0">
            <a:spAutoFit/>
          </a:bodyPr>
          <a:lstStyle/>
          <a:p>
            <a:pPr marL="285750" marR="0" lvl="0" indent="-285750" algn="l" rtl="0">
              <a:lnSpc>
                <a:spcPct val="85000"/>
              </a:lnSpc>
              <a:spcBef>
                <a:spcPts val="0"/>
              </a:spcBef>
              <a:spcAft>
                <a:spcPts val="0"/>
              </a:spcAft>
              <a:buClr>
                <a:srgbClr val="000099"/>
              </a:buClr>
              <a:buSzPts val="2100"/>
              <a:buFont typeface="Noto Sans Symbols"/>
              <a:buNone/>
            </a:pPr>
            <a:r>
              <a:rPr lang="en-US" sz="2800" i="1">
                <a:solidFill>
                  <a:srgbClr val="000000"/>
                </a:solidFill>
                <a:latin typeface="Gill Sans"/>
                <a:ea typeface="Gill Sans"/>
                <a:cs typeface="Gill Sans"/>
                <a:sym typeface="Gill Sans"/>
              </a:rPr>
              <a:t>d</a:t>
            </a:r>
            <a:r>
              <a:rPr lang="en-US" sz="2800" baseline="-25000">
                <a:solidFill>
                  <a:srgbClr val="000000"/>
                </a:solidFill>
                <a:latin typeface="Gill Sans"/>
                <a:ea typeface="Gill Sans"/>
                <a:cs typeface="Gill Sans"/>
                <a:sym typeface="Gill Sans"/>
              </a:rPr>
              <a:t>proc</a:t>
            </a:r>
            <a:endParaRPr sz="2800">
              <a:solidFill>
                <a:srgbClr val="000000"/>
              </a:solidFill>
              <a:latin typeface="Gill Sans"/>
              <a:ea typeface="Gill Sans"/>
              <a:cs typeface="Gill Sans"/>
              <a:sym typeface="Gill Sans"/>
            </a:endParaRPr>
          </a:p>
        </p:txBody>
      </p:sp>
      <p:sp>
        <p:nvSpPr>
          <p:cNvPr id="8634" name="Google Shape;8634;p72"/>
          <p:cNvSpPr/>
          <p:nvPr/>
        </p:nvSpPr>
        <p:spPr>
          <a:xfrm>
            <a:off x="5508625" y="3933825"/>
            <a:ext cx="841375" cy="457200"/>
          </a:xfrm>
          <a:prstGeom prst="rect">
            <a:avLst/>
          </a:prstGeom>
          <a:solidFill>
            <a:srgbClr val="FFFF00"/>
          </a:solidFill>
          <a:ln>
            <a:noFill/>
          </a:ln>
        </p:spPr>
        <p:txBody>
          <a:bodyPr spcFirstLastPara="1" wrap="square" lIns="91425" tIns="45700" rIns="91425" bIns="45700" anchor="t" anchorCtr="0">
            <a:spAutoFit/>
          </a:bodyPr>
          <a:lstStyle/>
          <a:p>
            <a:pPr marL="285750" marR="0" lvl="0" indent="-285750" algn="l" rtl="0">
              <a:lnSpc>
                <a:spcPct val="85000"/>
              </a:lnSpc>
              <a:spcBef>
                <a:spcPts val="0"/>
              </a:spcBef>
              <a:spcAft>
                <a:spcPts val="0"/>
              </a:spcAft>
              <a:buClr>
                <a:srgbClr val="000099"/>
              </a:buClr>
              <a:buSzPts val="2100"/>
              <a:buFont typeface="Noto Sans Symbols"/>
              <a:buNone/>
            </a:pPr>
            <a:r>
              <a:rPr lang="en-US" sz="2800" i="1">
                <a:solidFill>
                  <a:srgbClr val="000000"/>
                </a:solidFill>
                <a:latin typeface="Gill Sans"/>
                <a:ea typeface="Gill Sans"/>
                <a:cs typeface="Gill Sans"/>
                <a:sym typeface="Gill Sans"/>
              </a:rPr>
              <a:t>d</a:t>
            </a:r>
            <a:r>
              <a:rPr lang="en-US" sz="2800" baseline="-25000">
                <a:solidFill>
                  <a:srgbClr val="000000"/>
                </a:solidFill>
                <a:latin typeface="Gill Sans"/>
                <a:ea typeface="Gill Sans"/>
                <a:cs typeface="Gill Sans"/>
                <a:sym typeface="Gill Sans"/>
              </a:rPr>
              <a:t>trans</a:t>
            </a:r>
            <a:endParaRPr sz="2800">
              <a:solidFill>
                <a:srgbClr val="000000"/>
              </a:solidFill>
              <a:latin typeface="Gill Sans"/>
              <a:ea typeface="Gill Sans"/>
              <a:cs typeface="Gill Sans"/>
              <a:sym typeface="Gill Sans"/>
            </a:endParaRPr>
          </a:p>
        </p:txBody>
      </p:sp>
      <p:sp>
        <p:nvSpPr>
          <p:cNvPr id="8635" name="Google Shape;8635;p72"/>
          <p:cNvSpPr/>
          <p:nvPr/>
        </p:nvSpPr>
        <p:spPr>
          <a:xfrm>
            <a:off x="4067175" y="4508500"/>
            <a:ext cx="944563" cy="458788"/>
          </a:xfrm>
          <a:prstGeom prst="rect">
            <a:avLst/>
          </a:prstGeom>
          <a:solidFill>
            <a:srgbClr val="FFFF00"/>
          </a:solidFill>
          <a:ln>
            <a:noFill/>
          </a:ln>
        </p:spPr>
        <p:txBody>
          <a:bodyPr spcFirstLastPara="1" wrap="square" lIns="91425" tIns="45700" rIns="91425" bIns="45700" anchor="t" anchorCtr="0">
            <a:spAutoFit/>
          </a:bodyPr>
          <a:lstStyle/>
          <a:p>
            <a:pPr marL="285750" marR="0" lvl="0" indent="-285750" algn="l" rtl="0">
              <a:lnSpc>
                <a:spcPct val="85000"/>
              </a:lnSpc>
              <a:spcBef>
                <a:spcPts val="0"/>
              </a:spcBef>
              <a:spcAft>
                <a:spcPts val="0"/>
              </a:spcAft>
              <a:buClr>
                <a:srgbClr val="000099"/>
              </a:buClr>
              <a:buSzPts val="2100"/>
              <a:buFont typeface="Noto Sans Symbols"/>
              <a:buNone/>
            </a:pPr>
            <a:r>
              <a:rPr lang="en-US" sz="2800" i="1">
                <a:solidFill>
                  <a:srgbClr val="000000"/>
                </a:solidFill>
                <a:latin typeface="Gill Sans"/>
                <a:ea typeface="Gill Sans"/>
                <a:cs typeface="Gill Sans"/>
                <a:sym typeface="Gill Sans"/>
              </a:rPr>
              <a:t>d</a:t>
            </a:r>
            <a:r>
              <a:rPr lang="en-US" sz="2800" baseline="-25000">
                <a:solidFill>
                  <a:srgbClr val="000000"/>
                </a:solidFill>
                <a:latin typeface="Gill Sans"/>
                <a:ea typeface="Gill Sans"/>
                <a:cs typeface="Gill Sans"/>
                <a:sym typeface="Gill Sans"/>
              </a:rPr>
              <a:t>queue</a:t>
            </a:r>
            <a:endParaRPr sz="2800">
              <a:solidFill>
                <a:srgbClr val="000000"/>
              </a:solidFill>
              <a:latin typeface="Gill Sans"/>
              <a:ea typeface="Gill Sans"/>
              <a:cs typeface="Gill Sans"/>
              <a:sym typeface="Gill Sans"/>
            </a:endParaRPr>
          </a:p>
        </p:txBody>
      </p:sp>
      <p:sp>
        <p:nvSpPr>
          <p:cNvPr id="8636" name="Google Shape;8636;p72"/>
          <p:cNvSpPr/>
          <p:nvPr/>
        </p:nvSpPr>
        <p:spPr>
          <a:xfrm>
            <a:off x="6875463" y="3357563"/>
            <a:ext cx="814387" cy="458787"/>
          </a:xfrm>
          <a:prstGeom prst="rect">
            <a:avLst/>
          </a:prstGeom>
          <a:solidFill>
            <a:srgbClr val="FFFF00"/>
          </a:solidFill>
          <a:ln>
            <a:noFill/>
          </a:ln>
        </p:spPr>
        <p:txBody>
          <a:bodyPr spcFirstLastPara="1" wrap="square" lIns="91425" tIns="45700" rIns="91425" bIns="45700" anchor="t" anchorCtr="0">
            <a:spAutoFit/>
          </a:bodyPr>
          <a:lstStyle/>
          <a:p>
            <a:pPr marL="285750" marR="0" lvl="0" indent="-285750" algn="l" rtl="0">
              <a:lnSpc>
                <a:spcPct val="85000"/>
              </a:lnSpc>
              <a:spcBef>
                <a:spcPts val="0"/>
              </a:spcBef>
              <a:spcAft>
                <a:spcPts val="0"/>
              </a:spcAft>
              <a:buClr>
                <a:srgbClr val="000099"/>
              </a:buClr>
              <a:buSzPts val="2100"/>
              <a:buFont typeface="Noto Sans Symbols"/>
              <a:buNone/>
            </a:pPr>
            <a:r>
              <a:rPr lang="en-US" sz="2800" i="1">
                <a:solidFill>
                  <a:srgbClr val="000000"/>
                </a:solidFill>
                <a:latin typeface="Gill Sans"/>
                <a:ea typeface="Gill Sans"/>
                <a:cs typeface="Gill Sans"/>
                <a:sym typeface="Gill Sans"/>
              </a:rPr>
              <a:t>d</a:t>
            </a:r>
            <a:r>
              <a:rPr lang="en-US" sz="2800" baseline="-25000">
                <a:solidFill>
                  <a:srgbClr val="000000"/>
                </a:solidFill>
                <a:latin typeface="Gill Sans"/>
                <a:ea typeface="Gill Sans"/>
                <a:cs typeface="Gill Sans"/>
                <a:sym typeface="Gill Sans"/>
              </a:rPr>
              <a:t>prop</a:t>
            </a:r>
            <a:endParaRPr sz="2800">
              <a:solidFill>
                <a:srgbClr val="000000"/>
              </a:solidFill>
              <a:latin typeface="Gill Sans"/>
              <a:ea typeface="Gill Sans"/>
              <a:cs typeface="Gill Sans"/>
              <a:sym typeface="Gill Sans"/>
            </a:endParaRPr>
          </a:p>
        </p:txBody>
      </p:sp>
      <p:sp>
        <p:nvSpPr>
          <p:cNvPr id="8637" name="Google Shape;8637;p72"/>
          <p:cNvSpPr/>
          <p:nvPr/>
        </p:nvSpPr>
        <p:spPr>
          <a:xfrm>
            <a:off x="265112" y="5473027"/>
            <a:ext cx="8604250" cy="458788"/>
          </a:xfrm>
          <a:prstGeom prst="rect">
            <a:avLst/>
          </a:prstGeom>
          <a:solidFill>
            <a:srgbClr val="FFFF00"/>
          </a:solidFill>
          <a:ln>
            <a:noFill/>
          </a:ln>
        </p:spPr>
        <p:txBody>
          <a:bodyPr spcFirstLastPara="1" wrap="square" lIns="91425" tIns="45700" rIns="91425" bIns="45700" anchor="t" anchorCtr="0">
            <a:spAutoFit/>
          </a:bodyPr>
          <a:lstStyle/>
          <a:p>
            <a:pPr marL="285750" marR="0" lvl="0" indent="-285750" algn="l" rtl="0">
              <a:lnSpc>
                <a:spcPct val="85000"/>
              </a:lnSpc>
              <a:spcBef>
                <a:spcPts val="0"/>
              </a:spcBef>
              <a:spcAft>
                <a:spcPts val="0"/>
              </a:spcAft>
              <a:buClr>
                <a:srgbClr val="000099"/>
              </a:buClr>
              <a:buSzPts val="2100"/>
              <a:buFont typeface="Noto Sans Symbols"/>
              <a:buNone/>
            </a:pPr>
            <a:r>
              <a:rPr lang="en-US" sz="2800" i="1" dirty="0">
                <a:solidFill>
                  <a:srgbClr val="000000"/>
                </a:solidFill>
                <a:latin typeface="Gill Sans"/>
                <a:ea typeface="Gill Sans"/>
                <a:cs typeface="Gill Sans"/>
                <a:sym typeface="Gill Sans"/>
              </a:rPr>
              <a:t>Total nodal delay = </a:t>
            </a:r>
            <a:r>
              <a:rPr lang="en-US" sz="2800" i="1" dirty="0" err="1">
                <a:solidFill>
                  <a:srgbClr val="000000"/>
                </a:solidFill>
                <a:latin typeface="Gill Sans"/>
                <a:ea typeface="Gill Sans"/>
                <a:cs typeface="Gill Sans"/>
                <a:sym typeface="Gill Sans"/>
              </a:rPr>
              <a:t>d</a:t>
            </a:r>
            <a:r>
              <a:rPr lang="en-US" sz="2800" baseline="-25000" dirty="0" err="1">
                <a:solidFill>
                  <a:srgbClr val="000000"/>
                </a:solidFill>
                <a:latin typeface="Gill Sans"/>
                <a:ea typeface="Gill Sans"/>
                <a:cs typeface="Gill Sans"/>
                <a:sym typeface="Gill Sans"/>
              </a:rPr>
              <a:t>nodal</a:t>
            </a:r>
            <a:r>
              <a:rPr lang="en-US" sz="2800" dirty="0">
                <a:solidFill>
                  <a:srgbClr val="000000"/>
                </a:solidFill>
                <a:latin typeface="Gill Sans"/>
                <a:ea typeface="Gill Sans"/>
                <a:cs typeface="Gill Sans"/>
                <a:sym typeface="Gill Sans"/>
              </a:rPr>
              <a:t> = </a:t>
            </a:r>
            <a:r>
              <a:rPr lang="en-US" sz="2800" i="1" dirty="0" err="1">
                <a:solidFill>
                  <a:srgbClr val="000000"/>
                </a:solidFill>
                <a:latin typeface="Gill Sans"/>
                <a:ea typeface="Gill Sans"/>
                <a:cs typeface="Gill Sans"/>
                <a:sym typeface="Gill Sans"/>
              </a:rPr>
              <a:t>d</a:t>
            </a:r>
            <a:r>
              <a:rPr lang="en-US" sz="2800" baseline="-25000" dirty="0" err="1">
                <a:solidFill>
                  <a:srgbClr val="000000"/>
                </a:solidFill>
                <a:latin typeface="Gill Sans"/>
                <a:ea typeface="Gill Sans"/>
                <a:cs typeface="Gill Sans"/>
                <a:sym typeface="Gill Sans"/>
              </a:rPr>
              <a:t>proc</a:t>
            </a:r>
            <a:r>
              <a:rPr lang="en-US" sz="2800" dirty="0">
                <a:solidFill>
                  <a:srgbClr val="000000"/>
                </a:solidFill>
                <a:latin typeface="Gill Sans"/>
                <a:ea typeface="Gill Sans"/>
                <a:cs typeface="Gill Sans"/>
                <a:sym typeface="Gill Sans"/>
              </a:rPr>
              <a:t> + </a:t>
            </a:r>
            <a:r>
              <a:rPr lang="en-US" sz="2800" i="1" dirty="0" err="1">
                <a:solidFill>
                  <a:srgbClr val="000000"/>
                </a:solidFill>
                <a:latin typeface="Gill Sans"/>
                <a:ea typeface="Gill Sans"/>
                <a:cs typeface="Gill Sans"/>
                <a:sym typeface="Gill Sans"/>
              </a:rPr>
              <a:t>d</a:t>
            </a:r>
            <a:r>
              <a:rPr lang="en-US" sz="2800" baseline="-25000" dirty="0" err="1">
                <a:solidFill>
                  <a:srgbClr val="000000"/>
                </a:solidFill>
                <a:latin typeface="Gill Sans"/>
                <a:ea typeface="Gill Sans"/>
                <a:cs typeface="Gill Sans"/>
                <a:sym typeface="Gill Sans"/>
              </a:rPr>
              <a:t>queue</a:t>
            </a:r>
            <a:r>
              <a:rPr lang="en-US" sz="2800" dirty="0">
                <a:solidFill>
                  <a:srgbClr val="000000"/>
                </a:solidFill>
                <a:latin typeface="Gill Sans"/>
                <a:ea typeface="Gill Sans"/>
                <a:cs typeface="Gill Sans"/>
                <a:sym typeface="Gill Sans"/>
              </a:rPr>
              <a:t> + </a:t>
            </a:r>
            <a:r>
              <a:rPr lang="en-US" sz="2800" i="1" dirty="0" err="1">
                <a:solidFill>
                  <a:srgbClr val="000000"/>
                </a:solidFill>
                <a:latin typeface="Gill Sans"/>
                <a:ea typeface="Gill Sans"/>
                <a:cs typeface="Gill Sans"/>
                <a:sym typeface="Gill Sans"/>
              </a:rPr>
              <a:t>d</a:t>
            </a:r>
            <a:r>
              <a:rPr lang="en-US" sz="2800" baseline="-25000" dirty="0" err="1">
                <a:solidFill>
                  <a:srgbClr val="000000"/>
                </a:solidFill>
                <a:latin typeface="Gill Sans"/>
                <a:ea typeface="Gill Sans"/>
                <a:cs typeface="Gill Sans"/>
                <a:sym typeface="Gill Sans"/>
              </a:rPr>
              <a:t>trans</a:t>
            </a:r>
            <a:r>
              <a:rPr lang="en-US" sz="2800" dirty="0">
                <a:solidFill>
                  <a:srgbClr val="000000"/>
                </a:solidFill>
                <a:latin typeface="Gill Sans"/>
                <a:ea typeface="Gill Sans"/>
                <a:cs typeface="Gill Sans"/>
                <a:sym typeface="Gill Sans"/>
              </a:rPr>
              <a:t> +  </a:t>
            </a:r>
            <a:r>
              <a:rPr lang="en-US" sz="2800" i="1" dirty="0" err="1">
                <a:solidFill>
                  <a:srgbClr val="000000"/>
                </a:solidFill>
                <a:latin typeface="Gill Sans"/>
                <a:ea typeface="Gill Sans"/>
                <a:cs typeface="Gill Sans"/>
                <a:sym typeface="Gill Sans"/>
              </a:rPr>
              <a:t>d</a:t>
            </a:r>
            <a:r>
              <a:rPr lang="en-US" sz="2800" baseline="-25000" dirty="0" err="1">
                <a:solidFill>
                  <a:srgbClr val="000000"/>
                </a:solidFill>
                <a:latin typeface="Gill Sans"/>
                <a:ea typeface="Gill Sans"/>
                <a:cs typeface="Gill Sans"/>
                <a:sym typeface="Gill Sans"/>
              </a:rPr>
              <a:t>prop</a:t>
            </a:r>
            <a:endParaRPr sz="2800" dirty="0">
              <a:solidFill>
                <a:srgbClr val="000000"/>
              </a:solidFill>
              <a:latin typeface="Gill Sans"/>
              <a:ea typeface="Gill Sans"/>
              <a:cs typeface="Gill Sans"/>
              <a:sym typeface="Gill Sans"/>
            </a:endParaRPr>
          </a:p>
        </p:txBody>
      </p:sp>
      <p:pic>
        <p:nvPicPr>
          <p:cNvPr id="8638" name="Google Shape;8638;p72" descr="Puzzle"/>
          <p:cNvPicPr preferRelativeResize="0"/>
          <p:nvPr/>
        </p:nvPicPr>
        <p:blipFill rotWithShape="1">
          <a:blip r:embed="rId4">
            <a:alphaModFix/>
          </a:blip>
          <a:srcRect/>
          <a:stretch/>
        </p:blipFill>
        <p:spPr>
          <a:xfrm rot="2653558">
            <a:off x="8205788" y="204788"/>
            <a:ext cx="603250" cy="6032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43"/>
        <p:cNvGrpSpPr/>
        <p:nvPr/>
      </p:nvGrpSpPr>
      <p:grpSpPr>
        <a:xfrm>
          <a:off x="0" y="0"/>
          <a:ext cx="0" cy="0"/>
          <a:chOff x="0" y="0"/>
          <a:chExt cx="0" cy="0"/>
        </a:xfrm>
      </p:grpSpPr>
      <p:sp>
        <p:nvSpPr>
          <p:cNvPr id="8644" name="Google Shape;8644;p7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Noto Sans Symbols"/>
              <a:buNone/>
            </a:pPr>
            <a:r>
              <a:rPr lang="en-US" sz="1200">
                <a:solidFill>
                  <a:srgbClr val="000000"/>
                </a:solidFill>
                <a:latin typeface="Tahoma"/>
                <a:ea typeface="Tahoma"/>
                <a:cs typeface="Tahoma"/>
                <a:sym typeface="Tahoma"/>
              </a:rPr>
              <a:t>Introduction</a:t>
            </a:r>
            <a:endParaRPr/>
          </a:p>
        </p:txBody>
      </p:sp>
      <p:pic>
        <p:nvPicPr>
          <p:cNvPr id="8645" name="Google Shape;8645;p73" descr="underline_base"/>
          <p:cNvPicPr preferRelativeResize="0"/>
          <p:nvPr/>
        </p:nvPicPr>
        <p:blipFill rotWithShape="1">
          <a:blip r:embed="rId3">
            <a:alphaModFix/>
          </a:blip>
          <a:srcRect/>
          <a:stretch/>
        </p:blipFill>
        <p:spPr>
          <a:xfrm>
            <a:off x="500063" y="828675"/>
            <a:ext cx="6856412" cy="173038"/>
          </a:xfrm>
          <a:prstGeom prst="rect">
            <a:avLst/>
          </a:prstGeom>
          <a:noFill/>
          <a:ln>
            <a:noFill/>
          </a:ln>
        </p:spPr>
      </p:pic>
      <p:sp>
        <p:nvSpPr>
          <p:cNvPr id="8646" name="Google Shape;8646;p73"/>
          <p:cNvSpPr txBox="1">
            <a:spLocks noGrp="1"/>
          </p:cNvSpPr>
          <p:nvPr>
            <p:ph type="title" idx="4294967295"/>
          </p:nvPr>
        </p:nvSpPr>
        <p:spPr>
          <a:xfrm>
            <a:off x="452438" y="200025"/>
            <a:ext cx="7772400" cy="81121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Four sources of packet delay</a:t>
            </a:r>
            <a:endParaRPr sz="4800"/>
          </a:p>
        </p:txBody>
      </p:sp>
      <p:sp>
        <p:nvSpPr>
          <p:cNvPr id="8647" name="Google Shape;8647;p73"/>
          <p:cNvSpPr txBox="1">
            <a:spLocks noGrp="1"/>
          </p:cNvSpPr>
          <p:nvPr>
            <p:ph type="body" idx="4294967295"/>
          </p:nvPr>
        </p:nvSpPr>
        <p:spPr>
          <a:xfrm>
            <a:off x="862013" y="4491038"/>
            <a:ext cx="3810000" cy="1636712"/>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i="1">
                <a:solidFill>
                  <a:srgbClr val="CC0000"/>
                </a:solidFill>
              </a:rPr>
              <a:t>d</a:t>
            </a:r>
            <a:r>
              <a:rPr lang="en-US" baseline="-25000">
                <a:solidFill>
                  <a:srgbClr val="CC0000"/>
                </a:solidFill>
              </a:rPr>
              <a:t>proc</a:t>
            </a:r>
            <a:r>
              <a:rPr lang="en-US">
                <a:solidFill>
                  <a:srgbClr val="CC0000"/>
                </a:solidFill>
              </a:rPr>
              <a:t>: nodal processing</a:t>
            </a:r>
            <a:r>
              <a:rPr lang="en-US"/>
              <a:t> </a:t>
            </a:r>
            <a:endParaRPr/>
          </a:p>
          <a:p>
            <a:pPr marL="231775" lvl="0" indent="-231775" algn="l" rtl="0">
              <a:lnSpc>
                <a:spcPct val="85000"/>
              </a:lnSpc>
              <a:spcBef>
                <a:spcPts val="480"/>
              </a:spcBef>
              <a:spcAft>
                <a:spcPts val="0"/>
              </a:spcAft>
              <a:buSzPts val="2400"/>
              <a:buFont typeface="Noto Sans Symbols"/>
              <a:buChar char="▪"/>
            </a:pPr>
            <a:r>
              <a:rPr lang="en-US" sz="2400"/>
              <a:t>check bit errors</a:t>
            </a:r>
            <a:endParaRPr/>
          </a:p>
          <a:p>
            <a:pPr marL="231775" lvl="0" indent="-231775" algn="l" rtl="0">
              <a:lnSpc>
                <a:spcPct val="85000"/>
              </a:lnSpc>
              <a:spcBef>
                <a:spcPts val="480"/>
              </a:spcBef>
              <a:spcAft>
                <a:spcPts val="0"/>
              </a:spcAft>
              <a:buSzPts val="2400"/>
              <a:buFont typeface="Noto Sans Symbols"/>
              <a:buChar char="▪"/>
            </a:pPr>
            <a:r>
              <a:rPr lang="en-US" sz="2400"/>
              <a:t>determine output link</a:t>
            </a:r>
            <a:endParaRPr/>
          </a:p>
          <a:p>
            <a:pPr marL="231775" lvl="0" indent="-231775" algn="l" rtl="0">
              <a:lnSpc>
                <a:spcPct val="85000"/>
              </a:lnSpc>
              <a:spcBef>
                <a:spcPts val="480"/>
              </a:spcBef>
              <a:spcAft>
                <a:spcPts val="0"/>
              </a:spcAft>
              <a:buSzPts val="2400"/>
              <a:buFont typeface="Noto Sans Symbols"/>
              <a:buChar char="▪"/>
            </a:pPr>
            <a:r>
              <a:rPr lang="en-US" sz="2400"/>
              <a:t>typically &lt; msec</a:t>
            </a:r>
            <a:endParaRPr/>
          </a:p>
        </p:txBody>
      </p:sp>
      <p:sp>
        <p:nvSpPr>
          <p:cNvPr id="8648" name="Google Shape;8648;p73"/>
          <p:cNvSpPr/>
          <p:nvPr/>
        </p:nvSpPr>
        <p:spPr>
          <a:xfrm>
            <a:off x="4802188" y="4492625"/>
            <a:ext cx="3810000" cy="2189163"/>
          </a:xfrm>
          <a:prstGeom prst="rect">
            <a:avLst/>
          </a:prstGeom>
          <a:noFill/>
          <a:ln>
            <a:noFill/>
          </a:ln>
        </p:spPr>
        <p:txBody>
          <a:bodyPr spcFirstLastPara="1" wrap="square" lIns="91425" tIns="45700" rIns="91425" bIns="45700" anchor="t" anchorCtr="0">
            <a:noAutofit/>
          </a:bodyPr>
          <a:lstStyle/>
          <a:p>
            <a:pPr marL="344488" marR="0" lvl="0" indent="-344488" algn="l" rtl="0">
              <a:lnSpc>
                <a:spcPct val="85000"/>
              </a:lnSpc>
              <a:spcBef>
                <a:spcPts val="0"/>
              </a:spcBef>
              <a:spcAft>
                <a:spcPts val="0"/>
              </a:spcAft>
              <a:buClr>
                <a:srgbClr val="3333CC"/>
              </a:buClr>
              <a:buSzPts val="2040"/>
              <a:buFont typeface="Noto Sans Symbols"/>
              <a:buNone/>
            </a:pPr>
            <a:r>
              <a:rPr lang="en-US" sz="2400">
                <a:solidFill>
                  <a:srgbClr val="FF0000"/>
                </a:solidFill>
                <a:latin typeface="Gill Sans"/>
                <a:ea typeface="Gill Sans"/>
                <a:cs typeface="Gill Sans"/>
                <a:sym typeface="Gill Sans"/>
              </a:rPr>
              <a:t> </a:t>
            </a:r>
            <a:r>
              <a:rPr lang="en-US" sz="2800" i="1">
                <a:solidFill>
                  <a:srgbClr val="CC0000"/>
                </a:solidFill>
                <a:latin typeface="Gill Sans"/>
                <a:ea typeface="Gill Sans"/>
                <a:cs typeface="Gill Sans"/>
                <a:sym typeface="Gill Sans"/>
              </a:rPr>
              <a:t>d</a:t>
            </a:r>
            <a:r>
              <a:rPr lang="en-US" sz="2800" baseline="-25000">
                <a:solidFill>
                  <a:srgbClr val="CC0000"/>
                </a:solidFill>
                <a:latin typeface="Gill Sans"/>
                <a:ea typeface="Gill Sans"/>
                <a:cs typeface="Gill Sans"/>
                <a:sym typeface="Gill Sans"/>
              </a:rPr>
              <a:t>queue</a:t>
            </a:r>
            <a:r>
              <a:rPr lang="en-US" sz="2800">
                <a:solidFill>
                  <a:srgbClr val="CC0000"/>
                </a:solidFill>
                <a:latin typeface="Gill Sans"/>
                <a:ea typeface="Gill Sans"/>
                <a:cs typeface="Gill Sans"/>
                <a:sym typeface="Gill Sans"/>
              </a:rPr>
              <a:t>: queueing delay</a:t>
            </a:r>
            <a:endParaRPr/>
          </a:p>
          <a:p>
            <a:pPr marL="231775" marR="0" lvl="0" indent="-231775" algn="l" rtl="0">
              <a:lnSpc>
                <a:spcPct val="85000"/>
              </a:lnSpc>
              <a:spcBef>
                <a:spcPts val="480"/>
              </a:spcBef>
              <a:spcAft>
                <a:spcPts val="0"/>
              </a:spcAft>
              <a:buClr>
                <a:srgbClr val="000099"/>
              </a:buClr>
              <a:buSzPts val="2400"/>
              <a:buFont typeface="Noto Sans Symbols"/>
              <a:buChar char="▪"/>
            </a:pPr>
            <a:r>
              <a:rPr lang="en-US" sz="2400">
                <a:solidFill>
                  <a:srgbClr val="000000"/>
                </a:solidFill>
                <a:latin typeface="Gill Sans"/>
                <a:ea typeface="Gill Sans"/>
                <a:cs typeface="Gill Sans"/>
                <a:sym typeface="Gill Sans"/>
              </a:rPr>
              <a:t>time waiting at output link for transmission </a:t>
            </a:r>
            <a:endParaRPr/>
          </a:p>
          <a:p>
            <a:pPr marL="231775" marR="0" lvl="0" indent="-231775" algn="l" rtl="0">
              <a:lnSpc>
                <a:spcPct val="85000"/>
              </a:lnSpc>
              <a:spcBef>
                <a:spcPts val="480"/>
              </a:spcBef>
              <a:spcAft>
                <a:spcPts val="0"/>
              </a:spcAft>
              <a:buClr>
                <a:srgbClr val="000099"/>
              </a:buClr>
              <a:buSzPts val="2400"/>
              <a:buFont typeface="Noto Sans Symbols"/>
              <a:buChar char="▪"/>
            </a:pPr>
            <a:r>
              <a:rPr lang="en-US" sz="2400">
                <a:solidFill>
                  <a:srgbClr val="000000"/>
                </a:solidFill>
                <a:latin typeface="Gill Sans"/>
                <a:ea typeface="Gill Sans"/>
                <a:cs typeface="Gill Sans"/>
                <a:sym typeface="Gill Sans"/>
              </a:rPr>
              <a:t>depends on congestion level of router</a:t>
            </a:r>
            <a:endParaRPr/>
          </a:p>
        </p:txBody>
      </p:sp>
      <p:sp>
        <p:nvSpPr>
          <p:cNvPr id="8649" name="Google Shape;8649;p7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a:solidFill>
                  <a:srgbClr val="000000"/>
                </a:solidFill>
                <a:latin typeface="Tahoma"/>
                <a:ea typeface="Tahoma"/>
                <a:cs typeface="Tahoma"/>
                <a:sym typeface="Tahoma"/>
              </a:rPr>
              <a:t>1-</a:t>
            </a:r>
            <a:fld id="{00000000-1234-1234-1234-123412341234}" type="slidenum">
              <a:rPr lang="en-US" sz="1200">
                <a:solidFill>
                  <a:srgbClr val="000000"/>
                </a:solidFill>
                <a:latin typeface="Tahoma"/>
                <a:ea typeface="Tahoma"/>
                <a:cs typeface="Tahoma"/>
                <a:sym typeface="Tahoma"/>
              </a:rPr>
              <a:t>73</a:t>
            </a:fld>
            <a:endParaRPr sz="1200">
              <a:solidFill>
                <a:srgbClr val="000000"/>
              </a:solidFill>
              <a:latin typeface="Tahoma"/>
              <a:ea typeface="Tahoma"/>
              <a:cs typeface="Tahoma"/>
              <a:sym typeface="Tahoma"/>
            </a:endParaRPr>
          </a:p>
        </p:txBody>
      </p:sp>
      <p:grpSp>
        <p:nvGrpSpPr>
          <p:cNvPr id="8650" name="Google Shape;8650;p73"/>
          <p:cNvGrpSpPr/>
          <p:nvPr/>
        </p:nvGrpSpPr>
        <p:grpSpPr>
          <a:xfrm>
            <a:off x="1743075" y="1249363"/>
            <a:ext cx="5894388" cy="2935287"/>
            <a:chOff x="1743075" y="1249363"/>
            <a:chExt cx="5894066" cy="2935287"/>
          </a:xfrm>
        </p:grpSpPr>
        <p:cxnSp>
          <p:nvCxnSpPr>
            <p:cNvPr id="8651" name="Google Shape;8651;p73"/>
            <p:cNvCxnSpPr/>
            <p:nvPr/>
          </p:nvCxnSpPr>
          <p:spPr>
            <a:xfrm>
              <a:off x="2620963" y="1857375"/>
              <a:ext cx="741362" cy="355600"/>
            </a:xfrm>
            <a:prstGeom prst="straightConnector1">
              <a:avLst/>
            </a:prstGeom>
            <a:noFill/>
            <a:ln w="19050" cap="flat" cmpd="sng">
              <a:solidFill>
                <a:schemeClr val="dk1"/>
              </a:solidFill>
              <a:prstDash val="solid"/>
              <a:round/>
              <a:headEnd type="none" w="med" len="med"/>
              <a:tailEnd type="none" w="med" len="med"/>
            </a:ln>
          </p:spPr>
        </p:cxnSp>
        <p:grpSp>
          <p:nvGrpSpPr>
            <p:cNvPr id="8652" name="Google Shape;8652;p73"/>
            <p:cNvGrpSpPr/>
            <p:nvPr/>
          </p:nvGrpSpPr>
          <p:grpSpPr>
            <a:xfrm>
              <a:off x="3336838" y="1905000"/>
              <a:ext cx="1161987" cy="715963"/>
              <a:chOff x="1871723" y="1576010"/>
              <a:chExt cx="1127813" cy="438121"/>
            </a:xfrm>
          </p:grpSpPr>
          <p:sp>
            <p:nvSpPr>
              <p:cNvPr id="8653" name="Google Shape;8653;p73"/>
              <p:cNvSpPr/>
              <p:nvPr/>
            </p:nvSpPr>
            <p:spPr>
              <a:xfrm rot="10800000" flipH="1">
                <a:off x="1874805" y="1694526"/>
                <a:ext cx="1124731" cy="31960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654" name="Google Shape;8654;p73"/>
              <p:cNvSpPr/>
              <p:nvPr/>
            </p:nvSpPr>
            <p:spPr>
              <a:xfrm>
                <a:off x="1871723" y="1739212"/>
                <a:ext cx="1127812" cy="11657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655" name="Google Shape;8655;p73"/>
              <p:cNvSpPr/>
              <p:nvPr/>
            </p:nvSpPr>
            <p:spPr>
              <a:xfrm rot="10800000" flipH="1">
                <a:off x="1871723" y="1576010"/>
                <a:ext cx="1124731" cy="31960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656" name="Google Shape;8656;p73"/>
              <p:cNvSpPr/>
              <p:nvPr/>
            </p:nvSpPr>
            <p:spPr>
              <a:xfrm>
                <a:off x="2159840" y="1673154"/>
                <a:ext cx="548499" cy="16126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657" name="Google Shape;8657;p73"/>
              <p:cNvSpPr/>
              <p:nvPr/>
            </p:nvSpPr>
            <p:spPr>
              <a:xfrm>
                <a:off x="2102832" y="1633325"/>
                <a:ext cx="662512" cy="11074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658" name="Google Shape;8658;p73"/>
              <p:cNvSpPr/>
              <p:nvPr/>
            </p:nvSpPr>
            <p:spPr>
              <a:xfrm>
                <a:off x="2537317" y="1727555"/>
                <a:ext cx="243435" cy="9714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659" name="Google Shape;8659;p73"/>
              <p:cNvSpPr/>
              <p:nvPr/>
            </p:nvSpPr>
            <p:spPr>
              <a:xfrm>
                <a:off x="2090507" y="1729498"/>
                <a:ext cx="240353" cy="9714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660" name="Google Shape;8660;p73"/>
              <p:cNvCxnSpPr>
                <a:endCxn id="8655" idx="2"/>
              </p:cNvCxnSpPr>
              <p:nvPr/>
            </p:nvCxnSpPr>
            <p:spPr>
              <a:xfrm rot="10800000">
                <a:off x="1871723" y="1735813"/>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661" name="Google Shape;8661;p73"/>
              <p:cNvCxnSpPr/>
              <p:nvPr/>
            </p:nvCxnSpPr>
            <p:spPr>
              <a:xfrm rot="10800000">
                <a:off x="2996454" y="1734355"/>
                <a:ext cx="3081" cy="1233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8662" name="Google Shape;8662;p73"/>
            <p:cNvCxnSpPr/>
            <p:nvPr/>
          </p:nvCxnSpPr>
          <p:spPr>
            <a:xfrm>
              <a:off x="4545013" y="2276475"/>
              <a:ext cx="1933575" cy="9525"/>
            </a:xfrm>
            <a:prstGeom prst="straightConnector1">
              <a:avLst/>
            </a:prstGeom>
            <a:noFill/>
            <a:ln w="19050" cap="flat" cmpd="sng">
              <a:solidFill>
                <a:schemeClr val="dk1"/>
              </a:solidFill>
              <a:prstDash val="solid"/>
              <a:round/>
              <a:headEnd type="none" w="med" len="med"/>
              <a:tailEnd type="none" w="med" len="med"/>
            </a:ln>
          </p:spPr>
        </p:cxnSp>
        <p:sp>
          <p:nvSpPr>
            <p:cNvPr id="8663" name="Google Shape;8663;p73"/>
            <p:cNvSpPr/>
            <p:nvPr/>
          </p:nvSpPr>
          <p:spPr>
            <a:xfrm>
              <a:off x="5464175" y="2076450"/>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8664" name="Google Shape;8664;p73"/>
            <p:cNvSpPr/>
            <p:nvPr/>
          </p:nvSpPr>
          <p:spPr>
            <a:xfrm>
              <a:off x="4211638" y="2147888"/>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8665" name="Google Shape;8665;p73"/>
            <p:cNvSpPr/>
            <p:nvPr/>
          </p:nvSpPr>
          <p:spPr>
            <a:xfrm>
              <a:off x="4373563" y="2147888"/>
              <a:ext cx="147637" cy="200025"/>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cxnSp>
          <p:nvCxnSpPr>
            <p:cNvPr id="8666" name="Google Shape;8666;p73"/>
            <p:cNvCxnSpPr/>
            <p:nvPr/>
          </p:nvCxnSpPr>
          <p:spPr>
            <a:xfrm>
              <a:off x="6235700" y="1876425"/>
              <a:ext cx="366713" cy="0"/>
            </a:xfrm>
            <a:prstGeom prst="straightConnector1">
              <a:avLst/>
            </a:prstGeom>
            <a:noFill/>
            <a:ln w="9525" cap="flat" cmpd="sng">
              <a:solidFill>
                <a:schemeClr val="dk1"/>
              </a:solidFill>
              <a:prstDash val="solid"/>
              <a:round/>
              <a:headEnd type="none" w="med" len="med"/>
              <a:tailEnd type="triangle" w="med" len="med"/>
            </a:ln>
          </p:spPr>
        </p:cxnSp>
        <p:sp>
          <p:nvSpPr>
            <p:cNvPr id="8667" name="Google Shape;8667;p73"/>
            <p:cNvSpPr/>
            <p:nvPr/>
          </p:nvSpPr>
          <p:spPr>
            <a:xfrm>
              <a:off x="4502150" y="2085975"/>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8668" name="Google Shape;8668;p73"/>
            <p:cNvSpPr txBox="1"/>
            <p:nvPr/>
          </p:nvSpPr>
          <p:spPr>
            <a:xfrm>
              <a:off x="4891088" y="1689100"/>
              <a:ext cx="13906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propagation</a:t>
              </a:r>
              <a:endParaRPr/>
            </a:p>
          </p:txBody>
        </p:sp>
        <p:cxnSp>
          <p:nvCxnSpPr>
            <p:cNvPr id="8669" name="Google Shape;8669;p73"/>
            <p:cNvCxnSpPr/>
            <p:nvPr/>
          </p:nvCxnSpPr>
          <p:spPr>
            <a:xfrm rot="10800000">
              <a:off x="4645025" y="1876425"/>
              <a:ext cx="319088" cy="0"/>
            </a:xfrm>
            <a:prstGeom prst="straightConnector1">
              <a:avLst/>
            </a:prstGeom>
            <a:noFill/>
            <a:ln w="9525" cap="flat" cmpd="sng">
              <a:solidFill>
                <a:schemeClr val="dk1"/>
              </a:solidFill>
              <a:prstDash val="solid"/>
              <a:round/>
              <a:headEnd type="none" w="med" len="med"/>
              <a:tailEnd type="triangle" w="med" len="med"/>
            </a:ln>
          </p:spPr>
        </p:cxnSp>
        <p:sp>
          <p:nvSpPr>
            <p:cNvPr id="8670" name="Google Shape;8670;p73"/>
            <p:cNvSpPr txBox="1"/>
            <p:nvPr/>
          </p:nvSpPr>
          <p:spPr>
            <a:xfrm>
              <a:off x="3127375" y="2803525"/>
              <a:ext cx="1289050" cy="6413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nodal</a:t>
              </a:r>
              <a:endParaRPr/>
            </a:p>
            <a:p>
              <a:pPr marL="0" marR="0" lvl="0" indent="0" algn="ctr"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processing</a:t>
              </a:r>
              <a:endParaRPr/>
            </a:p>
          </p:txBody>
        </p:sp>
        <p:cxnSp>
          <p:nvCxnSpPr>
            <p:cNvPr id="8671" name="Google Shape;8671;p73"/>
            <p:cNvCxnSpPr/>
            <p:nvPr/>
          </p:nvCxnSpPr>
          <p:spPr>
            <a:xfrm rot="10800000">
              <a:off x="3378200" y="2847975"/>
              <a:ext cx="833438" cy="0"/>
            </a:xfrm>
            <a:prstGeom prst="straightConnector1">
              <a:avLst/>
            </a:prstGeom>
            <a:noFill/>
            <a:ln w="9525" cap="flat" cmpd="sng">
              <a:solidFill>
                <a:schemeClr val="dk1"/>
              </a:solidFill>
              <a:prstDash val="solid"/>
              <a:round/>
              <a:headEnd type="triangle" w="med" len="med"/>
              <a:tailEnd type="triangle" w="med" len="med"/>
            </a:ln>
          </p:spPr>
        </p:cxnSp>
        <p:cxnSp>
          <p:nvCxnSpPr>
            <p:cNvPr id="8672" name="Google Shape;8672;p73"/>
            <p:cNvCxnSpPr/>
            <p:nvPr/>
          </p:nvCxnSpPr>
          <p:spPr>
            <a:xfrm rot="10800000">
              <a:off x="4187825" y="2609850"/>
              <a:ext cx="385763" cy="0"/>
            </a:xfrm>
            <a:prstGeom prst="straightConnector1">
              <a:avLst/>
            </a:prstGeom>
            <a:noFill/>
            <a:ln w="9525" cap="flat" cmpd="sng">
              <a:solidFill>
                <a:schemeClr val="dk1"/>
              </a:solidFill>
              <a:prstDash val="solid"/>
              <a:round/>
              <a:headEnd type="triangle" w="med" len="med"/>
              <a:tailEnd type="triangle" w="med" len="med"/>
            </a:ln>
          </p:spPr>
        </p:cxnSp>
        <p:sp>
          <p:nvSpPr>
            <p:cNvPr id="8673" name="Google Shape;8673;p73"/>
            <p:cNvSpPr txBox="1"/>
            <p:nvPr/>
          </p:nvSpPr>
          <p:spPr>
            <a:xfrm>
              <a:off x="4595813" y="3060700"/>
              <a:ext cx="11239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queueing</a:t>
              </a:r>
              <a:endParaRPr/>
            </a:p>
          </p:txBody>
        </p:sp>
        <p:cxnSp>
          <p:nvCxnSpPr>
            <p:cNvPr id="8674" name="Google Shape;8674;p73"/>
            <p:cNvCxnSpPr/>
            <p:nvPr/>
          </p:nvCxnSpPr>
          <p:spPr>
            <a:xfrm rot="10800000">
              <a:off x="4349750" y="2609850"/>
              <a:ext cx="595313" cy="552450"/>
            </a:xfrm>
            <a:prstGeom prst="straightConnector1">
              <a:avLst/>
            </a:prstGeom>
            <a:noFill/>
            <a:ln w="9525" cap="flat" cmpd="sng">
              <a:solidFill>
                <a:schemeClr val="dk1"/>
              </a:solidFill>
              <a:prstDash val="solid"/>
              <a:round/>
              <a:headEnd type="none" w="med" len="med"/>
              <a:tailEnd type="none" w="med" len="med"/>
            </a:ln>
          </p:spPr>
        </p:cxnSp>
        <p:sp>
          <p:nvSpPr>
            <p:cNvPr id="8675" name="Google Shape;8675;p73"/>
            <p:cNvSpPr/>
            <p:nvPr/>
          </p:nvSpPr>
          <p:spPr>
            <a:xfrm>
              <a:off x="2116138" y="3630613"/>
              <a:ext cx="4943475" cy="554037"/>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t" anchorCtr="0">
              <a:noAutofit/>
            </a:bodyPr>
            <a:lstStyle/>
            <a:p>
              <a:pPr marL="285750" marR="0" lvl="0" indent="-285750" algn="l" rtl="0">
                <a:lnSpc>
                  <a:spcPct val="85000"/>
                </a:lnSpc>
                <a:spcBef>
                  <a:spcPts val="0"/>
                </a:spcBef>
                <a:spcAft>
                  <a:spcPts val="0"/>
                </a:spcAft>
                <a:buClr>
                  <a:srgbClr val="000099"/>
                </a:buClr>
                <a:buSzPts val="1800"/>
                <a:buFont typeface="Noto Sans Symbols"/>
                <a:buNone/>
              </a:pPr>
              <a:r>
                <a:rPr lang="en-US" sz="2400" i="1" dirty="0" err="1">
                  <a:solidFill>
                    <a:srgbClr val="000000"/>
                  </a:solidFill>
                  <a:latin typeface="Gill Sans"/>
                  <a:ea typeface="Gill Sans"/>
                  <a:cs typeface="Gill Sans"/>
                  <a:sym typeface="Gill Sans"/>
                </a:rPr>
                <a:t>d</a:t>
              </a:r>
              <a:r>
                <a:rPr lang="en-US" sz="2400" baseline="-25000" dirty="0" err="1">
                  <a:solidFill>
                    <a:srgbClr val="000000"/>
                  </a:solidFill>
                  <a:latin typeface="Gill Sans"/>
                  <a:ea typeface="Gill Sans"/>
                  <a:cs typeface="Gill Sans"/>
                  <a:sym typeface="Gill Sans"/>
                </a:rPr>
                <a:t>nodal</a:t>
              </a:r>
              <a:r>
                <a:rPr lang="en-US" sz="2400" dirty="0">
                  <a:solidFill>
                    <a:srgbClr val="000000"/>
                  </a:solidFill>
                  <a:latin typeface="Gill Sans"/>
                  <a:ea typeface="Gill Sans"/>
                  <a:cs typeface="Gill Sans"/>
                  <a:sym typeface="Gill Sans"/>
                </a:rPr>
                <a:t> = </a:t>
              </a:r>
              <a:r>
                <a:rPr lang="en-US" sz="2400" i="1" dirty="0" err="1">
                  <a:solidFill>
                    <a:srgbClr val="000000"/>
                  </a:solidFill>
                  <a:latin typeface="Gill Sans"/>
                  <a:ea typeface="Gill Sans"/>
                  <a:cs typeface="Gill Sans"/>
                  <a:sym typeface="Gill Sans"/>
                </a:rPr>
                <a:t>d</a:t>
              </a:r>
              <a:r>
                <a:rPr lang="en-US" sz="2400" baseline="-25000" dirty="0" err="1">
                  <a:solidFill>
                    <a:srgbClr val="000000"/>
                  </a:solidFill>
                  <a:latin typeface="Gill Sans"/>
                  <a:ea typeface="Gill Sans"/>
                  <a:cs typeface="Gill Sans"/>
                  <a:sym typeface="Gill Sans"/>
                </a:rPr>
                <a:t>proc</a:t>
              </a:r>
              <a:r>
                <a:rPr lang="en-US" sz="2400" dirty="0">
                  <a:solidFill>
                    <a:srgbClr val="000000"/>
                  </a:solidFill>
                  <a:latin typeface="Gill Sans"/>
                  <a:ea typeface="Gill Sans"/>
                  <a:cs typeface="Gill Sans"/>
                  <a:sym typeface="Gill Sans"/>
                </a:rPr>
                <a:t> + </a:t>
              </a:r>
              <a:r>
                <a:rPr lang="en-US" sz="2400" i="1" dirty="0" err="1">
                  <a:solidFill>
                    <a:srgbClr val="000000"/>
                  </a:solidFill>
                  <a:latin typeface="Gill Sans"/>
                  <a:ea typeface="Gill Sans"/>
                  <a:cs typeface="Gill Sans"/>
                  <a:sym typeface="Gill Sans"/>
                </a:rPr>
                <a:t>d</a:t>
              </a:r>
              <a:r>
                <a:rPr lang="en-US" sz="2400" baseline="-25000" dirty="0" err="1">
                  <a:solidFill>
                    <a:srgbClr val="000000"/>
                  </a:solidFill>
                  <a:latin typeface="Gill Sans"/>
                  <a:ea typeface="Gill Sans"/>
                  <a:cs typeface="Gill Sans"/>
                  <a:sym typeface="Gill Sans"/>
                </a:rPr>
                <a:t>queue</a:t>
              </a:r>
              <a:r>
                <a:rPr lang="en-US" sz="2400" dirty="0">
                  <a:solidFill>
                    <a:srgbClr val="000000"/>
                  </a:solidFill>
                  <a:latin typeface="Gill Sans"/>
                  <a:ea typeface="Gill Sans"/>
                  <a:cs typeface="Gill Sans"/>
                  <a:sym typeface="Gill Sans"/>
                </a:rPr>
                <a:t> + </a:t>
              </a:r>
              <a:r>
                <a:rPr lang="en-US" sz="2400" i="1" dirty="0" err="1">
                  <a:solidFill>
                    <a:srgbClr val="000000"/>
                  </a:solidFill>
                  <a:latin typeface="Gill Sans"/>
                  <a:ea typeface="Gill Sans"/>
                  <a:cs typeface="Gill Sans"/>
                  <a:sym typeface="Gill Sans"/>
                </a:rPr>
                <a:t>d</a:t>
              </a:r>
              <a:r>
                <a:rPr lang="en-US" sz="2400" baseline="-25000" dirty="0" err="1">
                  <a:solidFill>
                    <a:srgbClr val="000000"/>
                  </a:solidFill>
                  <a:latin typeface="Gill Sans"/>
                  <a:ea typeface="Gill Sans"/>
                  <a:cs typeface="Gill Sans"/>
                  <a:sym typeface="Gill Sans"/>
                </a:rPr>
                <a:t>trans</a:t>
              </a:r>
              <a:r>
                <a:rPr lang="en-US" sz="2400" dirty="0">
                  <a:solidFill>
                    <a:srgbClr val="000000"/>
                  </a:solidFill>
                  <a:latin typeface="Gill Sans"/>
                  <a:ea typeface="Gill Sans"/>
                  <a:cs typeface="Gill Sans"/>
                  <a:sym typeface="Gill Sans"/>
                </a:rPr>
                <a:t> +  </a:t>
              </a:r>
              <a:r>
                <a:rPr lang="en-US" sz="2400" i="1" dirty="0" err="1">
                  <a:solidFill>
                    <a:srgbClr val="000000"/>
                  </a:solidFill>
                  <a:latin typeface="Gill Sans"/>
                  <a:ea typeface="Gill Sans"/>
                  <a:cs typeface="Gill Sans"/>
                  <a:sym typeface="Gill Sans"/>
                </a:rPr>
                <a:t>d</a:t>
              </a:r>
              <a:r>
                <a:rPr lang="en-US" sz="2400" baseline="-25000" dirty="0" err="1">
                  <a:solidFill>
                    <a:srgbClr val="000000"/>
                  </a:solidFill>
                  <a:latin typeface="Gill Sans"/>
                  <a:ea typeface="Gill Sans"/>
                  <a:cs typeface="Gill Sans"/>
                  <a:sym typeface="Gill Sans"/>
                </a:rPr>
                <a:t>prop</a:t>
              </a:r>
              <a:endParaRPr sz="2400" dirty="0">
                <a:solidFill>
                  <a:srgbClr val="000000"/>
                </a:solidFill>
                <a:latin typeface="Gill Sans"/>
                <a:ea typeface="Gill Sans"/>
                <a:cs typeface="Gill Sans"/>
                <a:sym typeface="Gill Sans"/>
              </a:endParaRPr>
            </a:p>
          </p:txBody>
        </p:sp>
        <p:cxnSp>
          <p:nvCxnSpPr>
            <p:cNvPr id="8676" name="Google Shape;8676;p73"/>
            <p:cNvCxnSpPr/>
            <p:nvPr/>
          </p:nvCxnSpPr>
          <p:spPr>
            <a:xfrm rot="10800000" flipH="1">
              <a:off x="2619083" y="2397124"/>
              <a:ext cx="735306" cy="549939"/>
            </a:xfrm>
            <a:prstGeom prst="straightConnector1">
              <a:avLst/>
            </a:prstGeom>
            <a:noFill/>
            <a:ln w="19050" cap="flat" cmpd="sng">
              <a:solidFill>
                <a:schemeClr val="dk1"/>
              </a:solidFill>
              <a:prstDash val="solid"/>
              <a:round/>
              <a:headEnd type="none" w="med" len="med"/>
              <a:tailEnd type="none" w="med" len="med"/>
            </a:ln>
          </p:spPr>
        </p:cxnSp>
        <p:sp>
          <p:nvSpPr>
            <p:cNvPr id="8677" name="Google Shape;8677;p73"/>
            <p:cNvSpPr/>
            <p:nvPr/>
          </p:nvSpPr>
          <p:spPr>
            <a:xfrm>
              <a:off x="3159125" y="2047875"/>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cxnSp>
          <p:nvCxnSpPr>
            <p:cNvPr id="8678" name="Google Shape;8678;p73"/>
            <p:cNvCxnSpPr/>
            <p:nvPr/>
          </p:nvCxnSpPr>
          <p:spPr>
            <a:xfrm>
              <a:off x="3109913" y="1984375"/>
              <a:ext cx="211137" cy="0"/>
            </a:xfrm>
            <a:prstGeom prst="straightConnector1">
              <a:avLst/>
            </a:prstGeom>
            <a:noFill/>
            <a:ln w="9525" cap="flat" cmpd="sng">
              <a:solidFill>
                <a:schemeClr val="dk1"/>
              </a:solidFill>
              <a:prstDash val="solid"/>
              <a:round/>
              <a:headEnd type="none" w="med" len="med"/>
              <a:tailEnd type="triangle" w="med" len="med"/>
            </a:ln>
          </p:spPr>
        </p:cxnSp>
        <p:sp>
          <p:nvSpPr>
            <p:cNvPr id="8679" name="Google Shape;8679;p73"/>
            <p:cNvSpPr txBox="1"/>
            <p:nvPr/>
          </p:nvSpPr>
          <p:spPr>
            <a:xfrm>
              <a:off x="1743075" y="1541463"/>
              <a:ext cx="4026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Noto Sans Symbols"/>
                <a:buNone/>
              </a:pPr>
              <a:r>
                <a:rPr lang="en-US" sz="2400">
                  <a:solidFill>
                    <a:srgbClr val="000000"/>
                  </a:solidFill>
                  <a:latin typeface="Arial"/>
                  <a:ea typeface="Arial"/>
                  <a:cs typeface="Arial"/>
                  <a:sym typeface="Arial"/>
                </a:rPr>
                <a:t>A</a:t>
              </a:r>
              <a:endParaRPr/>
            </a:p>
          </p:txBody>
        </p:sp>
        <p:sp>
          <p:nvSpPr>
            <p:cNvPr id="8680" name="Google Shape;8680;p73"/>
            <p:cNvSpPr txBox="1"/>
            <p:nvPr/>
          </p:nvSpPr>
          <p:spPr>
            <a:xfrm>
              <a:off x="1919288" y="2493963"/>
              <a:ext cx="3873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B</a:t>
              </a:r>
              <a:endParaRPr/>
            </a:p>
          </p:txBody>
        </p:sp>
        <p:grpSp>
          <p:nvGrpSpPr>
            <p:cNvPr id="8681" name="Google Shape;8681;p73"/>
            <p:cNvGrpSpPr/>
            <p:nvPr/>
          </p:nvGrpSpPr>
          <p:grpSpPr>
            <a:xfrm>
              <a:off x="1893888" y="1541463"/>
              <a:ext cx="779462" cy="679450"/>
              <a:chOff x="-44" y="1473"/>
              <a:chExt cx="981" cy="1105"/>
            </a:xfrm>
          </p:grpSpPr>
          <p:pic>
            <p:nvPicPr>
              <p:cNvPr id="8682" name="Google Shape;8682;p73"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8683" name="Google Shape;8683;p7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8684" name="Google Shape;8684;p73"/>
            <p:cNvGrpSpPr/>
            <p:nvPr/>
          </p:nvGrpSpPr>
          <p:grpSpPr>
            <a:xfrm>
              <a:off x="1943685" y="2548431"/>
              <a:ext cx="779463" cy="679450"/>
              <a:chOff x="-44" y="1473"/>
              <a:chExt cx="981" cy="1105"/>
            </a:xfrm>
          </p:grpSpPr>
          <p:pic>
            <p:nvPicPr>
              <p:cNvPr id="8685" name="Google Shape;8685;p73"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8686" name="Google Shape;8686;p7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8687" name="Google Shape;8687;p73"/>
            <p:cNvSpPr txBox="1"/>
            <p:nvPr/>
          </p:nvSpPr>
          <p:spPr>
            <a:xfrm>
              <a:off x="2987675" y="1249363"/>
              <a:ext cx="14668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transmission</a:t>
              </a:r>
              <a:endParaRPr/>
            </a:p>
          </p:txBody>
        </p:sp>
        <p:cxnSp>
          <p:nvCxnSpPr>
            <p:cNvPr id="8688" name="Google Shape;8688;p73"/>
            <p:cNvCxnSpPr/>
            <p:nvPr/>
          </p:nvCxnSpPr>
          <p:spPr>
            <a:xfrm>
              <a:off x="4038600" y="1517650"/>
              <a:ext cx="528638" cy="533400"/>
            </a:xfrm>
            <a:prstGeom prst="straightConnector1">
              <a:avLst/>
            </a:prstGeom>
            <a:noFill/>
            <a:ln w="9525" cap="flat" cmpd="sng">
              <a:solidFill>
                <a:schemeClr val="dk1"/>
              </a:solidFill>
              <a:prstDash val="solid"/>
              <a:round/>
              <a:headEnd type="none" w="med" len="med"/>
              <a:tailEnd type="none" w="med" len="med"/>
            </a:ln>
          </p:spPr>
        </p:cxnSp>
        <p:grpSp>
          <p:nvGrpSpPr>
            <p:cNvPr id="8689" name="Google Shape;8689;p73"/>
            <p:cNvGrpSpPr/>
            <p:nvPr/>
          </p:nvGrpSpPr>
          <p:grpSpPr>
            <a:xfrm>
              <a:off x="6475155" y="1949449"/>
              <a:ext cx="1161986" cy="715963"/>
              <a:chOff x="1871836" y="1576056"/>
              <a:chExt cx="1127812" cy="438121"/>
            </a:xfrm>
          </p:grpSpPr>
          <p:sp>
            <p:nvSpPr>
              <p:cNvPr id="8690" name="Google Shape;8690;p73"/>
              <p:cNvSpPr/>
              <p:nvPr/>
            </p:nvSpPr>
            <p:spPr>
              <a:xfrm rot="10800000" flipH="1">
                <a:off x="1874917" y="1694572"/>
                <a:ext cx="1124731" cy="31960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691" name="Google Shape;8691;p73"/>
              <p:cNvSpPr/>
              <p:nvPr/>
            </p:nvSpPr>
            <p:spPr>
              <a:xfrm>
                <a:off x="1871836" y="1739259"/>
                <a:ext cx="1127812" cy="116573"/>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692" name="Google Shape;8692;p73"/>
              <p:cNvSpPr/>
              <p:nvPr/>
            </p:nvSpPr>
            <p:spPr>
              <a:xfrm rot="10800000" flipH="1">
                <a:off x="1871836" y="1576056"/>
                <a:ext cx="1124731" cy="31960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693" name="Google Shape;8693;p73"/>
              <p:cNvSpPr/>
              <p:nvPr/>
            </p:nvSpPr>
            <p:spPr>
              <a:xfrm>
                <a:off x="2159951" y="1673201"/>
                <a:ext cx="548499" cy="161260"/>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694" name="Google Shape;8694;p73"/>
              <p:cNvSpPr/>
              <p:nvPr/>
            </p:nvSpPr>
            <p:spPr>
              <a:xfrm>
                <a:off x="2102945" y="1633372"/>
                <a:ext cx="662512" cy="110744"/>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695" name="Google Shape;8695;p73"/>
              <p:cNvSpPr/>
              <p:nvPr/>
            </p:nvSpPr>
            <p:spPr>
              <a:xfrm>
                <a:off x="2537430" y="1727602"/>
                <a:ext cx="243435" cy="9714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696" name="Google Shape;8696;p73"/>
              <p:cNvSpPr/>
              <p:nvPr/>
            </p:nvSpPr>
            <p:spPr>
              <a:xfrm>
                <a:off x="2090619" y="1729544"/>
                <a:ext cx="240353" cy="9714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697" name="Google Shape;8697;p73"/>
              <p:cNvCxnSpPr>
                <a:endCxn id="8692" idx="2"/>
              </p:cNvCxnSpPr>
              <p:nvPr/>
            </p:nvCxnSpPr>
            <p:spPr>
              <a:xfrm rot="10800000">
                <a:off x="1871836" y="1735859"/>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698" name="Google Shape;8698;p73"/>
              <p:cNvCxnSpPr/>
              <p:nvPr/>
            </p:nvCxnSpPr>
            <p:spPr>
              <a:xfrm rot="10800000">
                <a:off x="2996567" y="1734402"/>
                <a:ext cx="3081" cy="1233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8699" name="Google Shape;8699;p73"/>
            <p:cNvSpPr/>
            <p:nvPr/>
          </p:nvSpPr>
          <p:spPr>
            <a:xfrm>
              <a:off x="2722387" y="2704007"/>
              <a:ext cx="139765" cy="185197"/>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cxnSp>
          <p:nvCxnSpPr>
            <p:cNvPr id="8700" name="Google Shape;8700;p73"/>
            <p:cNvCxnSpPr/>
            <p:nvPr/>
          </p:nvCxnSpPr>
          <p:spPr>
            <a:xfrm rot="10800000" flipH="1">
              <a:off x="2897708" y="2673625"/>
              <a:ext cx="219668" cy="161939"/>
            </a:xfrm>
            <a:prstGeom prst="straightConnector1">
              <a:avLst/>
            </a:prstGeom>
            <a:noFill/>
            <a:ln w="9525" cap="flat" cmpd="sng">
              <a:solidFill>
                <a:schemeClr val="dk1"/>
              </a:solidFill>
              <a:prstDash val="solid"/>
              <a:round/>
              <a:headEnd type="none" w="med" len="med"/>
              <a:tailEnd type="triangle" w="med" len="med"/>
            </a:ln>
          </p:spPr>
        </p:cxn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05"/>
        <p:cNvGrpSpPr/>
        <p:nvPr/>
      </p:nvGrpSpPr>
      <p:grpSpPr>
        <a:xfrm>
          <a:off x="0" y="0"/>
          <a:ext cx="0" cy="0"/>
          <a:chOff x="0" y="0"/>
          <a:chExt cx="0" cy="0"/>
        </a:xfrm>
      </p:grpSpPr>
      <p:sp>
        <p:nvSpPr>
          <p:cNvPr id="8706" name="Google Shape;8706;p7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Noto Sans Symbols"/>
              <a:buNone/>
            </a:pPr>
            <a:r>
              <a:rPr lang="en-US" sz="1200">
                <a:solidFill>
                  <a:srgbClr val="000000"/>
                </a:solidFill>
                <a:latin typeface="Tahoma"/>
                <a:ea typeface="Tahoma"/>
                <a:cs typeface="Tahoma"/>
                <a:sym typeface="Tahoma"/>
              </a:rPr>
              <a:t>Introduction</a:t>
            </a:r>
            <a:endParaRPr/>
          </a:p>
        </p:txBody>
      </p:sp>
      <p:sp>
        <p:nvSpPr>
          <p:cNvPr id="8707" name="Google Shape;8707;p74"/>
          <p:cNvSpPr/>
          <p:nvPr/>
        </p:nvSpPr>
        <p:spPr>
          <a:xfrm>
            <a:off x="627063" y="4459288"/>
            <a:ext cx="3810000" cy="20780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560"/>
              <a:buFont typeface="Noto Sans Symbols"/>
              <a:buNone/>
            </a:pPr>
            <a:r>
              <a:rPr lang="en-US" sz="2400" i="1">
                <a:solidFill>
                  <a:srgbClr val="CC0000"/>
                </a:solidFill>
                <a:latin typeface="Gill Sans"/>
                <a:ea typeface="Gill Sans"/>
                <a:cs typeface="Gill Sans"/>
                <a:sym typeface="Gill Sans"/>
              </a:rPr>
              <a:t>d</a:t>
            </a:r>
            <a:r>
              <a:rPr lang="en-US" sz="2400" baseline="-25000">
                <a:solidFill>
                  <a:srgbClr val="CC0000"/>
                </a:solidFill>
                <a:latin typeface="Gill Sans"/>
                <a:ea typeface="Gill Sans"/>
                <a:cs typeface="Gill Sans"/>
                <a:sym typeface="Gill Sans"/>
              </a:rPr>
              <a:t>trans</a:t>
            </a:r>
            <a:r>
              <a:rPr lang="en-US" sz="2400">
                <a:solidFill>
                  <a:srgbClr val="CC0000"/>
                </a:solidFill>
                <a:latin typeface="Gill Sans"/>
                <a:ea typeface="Gill Sans"/>
                <a:cs typeface="Gill Sans"/>
                <a:sym typeface="Gill Sans"/>
              </a:rPr>
              <a:t>: transmission delay:</a:t>
            </a:r>
            <a:endParaRPr/>
          </a:p>
          <a:p>
            <a:pPr marL="231775" marR="0" lvl="0" indent="-231775" algn="l" rtl="0">
              <a:lnSpc>
                <a:spcPct val="85000"/>
              </a:lnSpc>
              <a:spcBef>
                <a:spcPts val="400"/>
              </a:spcBef>
              <a:spcAft>
                <a:spcPts val="0"/>
              </a:spcAft>
              <a:buClr>
                <a:srgbClr val="000099"/>
              </a:buClr>
              <a:buSzPts val="2000"/>
              <a:buFont typeface="Noto Sans Symbols"/>
              <a:buChar char="▪"/>
            </a:pPr>
            <a:r>
              <a:rPr lang="en-US" sz="2000" i="1">
                <a:solidFill>
                  <a:srgbClr val="000000"/>
                </a:solidFill>
                <a:latin typeface="Gill Sans"/>
                <a:ea typeface="Gill Sans"/>
                <a:cs typeface="Gill Sans"/>
                <a:sym typeface="Gill Sans"/>
              </a:rPr>
              <a:t>L</a:t>
            </a:r>
            <a:r>
              <a:rPr lang="en-US" sz="2000">
                <a:solidFill>
                  <a:srgbClr val="000000"/>
                </a:solidFill>
                <a:latin typeface="Gill Sans"/>
                <a:ea typeface="Gill Sans"/>
                <a:cs typeface="Gill Sans"/>
                <a:sym typeface="Gill Sans"/>
              </a:rPr>
              <a:t>: packet length (bits) </a:t>
            </a:r>
            <a:endParaRPr/>
          </a:p>
          <a:p>
            <a:pPr marL="231775" marR="0" lvl="0" indent="-231775" algn="l" rtl="0">
              <a:lnSpc>
                <a:spcPct val="85000"/>
              </a:lnSpc>
              <a:spcBef>
                <a:spcPts val="400"/>
              </a:spcBef>
              <a:spcAft>
                <a:spcPts val="0"/>
              </a:spcAft>
              <a:buClr>
                <a:srgbClr val="000099"/>
              </a:buClr>
              <a:buSzPts val="2000"/>
              <a:buFont typeface="Noto Sans Symbols"/>
              <a:buChar char="▪"/>
            </a:pPr>
            <a:r>
              <a:rPr lang="en-US" sz="2000" i="1">
                <a:solidFill>
                  <a:srgbClr val="000000"/>
                </a:solidFill>
                <a:latin typeface="Gill Sans"/>
                <a:ea typeface="Gill Sans"/>
                <a:cs typeface="Gill Sans"/>
                <a:sym typeface="Gill Sans"/>
              </a:rPr>
              <a:t>R</a:t>
            </a:r>
            <a:r>
              <a:rPr lang="en-US" sz="2000">
                <a:solidFill>
                  <a:srgbClr val="000000"/>
                </a:solidFill>
                <a:latin typeface="Gill Sans"/>
                <a:ea typeface="Gill Sans"/>
                <a:cs typeface="Gill Sans"/>
                <a:sym typeface="Gill Sans"/>
              </a:rPr>
              <a:t>: link </a:t>
            </a:r>
            <a:r>
              <a:rPr lang="en-US" sz="2000" i="1">
                <a:solidFill>
                  <a:srgbClr val="000000"/>
                </a:solidFill>
                <a:latin typeface="Gill Sans"/>
                <a:ea typeface="Gill Sans"/>
                <a:cs typeface="Gill Sans"/>
                <a:sym typeface="Gill Sans"/>
              </a:rPr>
              <a:t>bandwidth (bps)</a:t>
            </a:r>
            <a:endParaRPr/>
          </a:p>
          <a:p>
            <a:pPr marL="231775" marR="0" lvl="0" indent="-231775" algn="l" rtl="0">
              <a:lnSpc>
                <a:spcPct val="85000"/>
              </a:lnSpc>
              <a:spcBef>
                <a:spcPts val="400"/>
              </a:spcBef>
              <a:spcAft>
                <a:spcPts val="0"/>
              </a:spcAft>
              <a:buClr>
                <a:srgbClr val="000099"/>
              </a:buClr>
              <a:buSzPts val="2000"/>
              <a:buFont typeface="Noto Sans Symbols"/>
              <a:buChar char="▪"/>
            </a:pPr>
            <a:r>
              <a:rPr lang="en-US" sz="2000" i="1">
                <a:solidFill>
                  <a:srgbClr val="CC0000"/>
                </a:solidFill>
                <a:latin typeface="Gill Sans"/>
                <a:ea typeface="Gill Sans"/>
                <a:cs typeface="Gill Sans"/>
                <a:sym typeface="Gill Sans"/>
              </a:rPr>
              <a:t>d</a:t>
            </a:r>
            <a:r>
              <a:rPr lang="en-US" sz="2000" i="1" baseline="-25000">
                <a:solidFill>
                  <a:srgbClr val="CC0000"/>
                </a:solidFill>
                <a:latin typeface="Gill Sans"/>
                <a:ea typeface="Gill Sans"/>
                <a:cs typeface="Gill Sans"/>
                <a:sym typeface="Gill Sans"/>
              </a:rPr>
              <a:t>trans</a:t>
            </a:r>
            <a:r>
              <a:rPr lang="en-US" sz="2000" i="1">
                <a:solidFill>
                  <a:srgbClr val="CC0000"/>
                </a:solidFill>
                <a:latin typeface="Gill Sans"/>
                <a:ea typeface="Gill Sans"/>
                <a:cs typeface="Gill Sans"/>
                <a:sym typeface="Gill Sans"/>
              </a:rPr>
              <a:t> </a:t>
            </a:r>
            <a:r>
              <a:rPr lang="en-US" sz="2000" i="1">
                <a:solidFill>
                  <a:srgbClr val="000000"/>
                </a:solidFill>
                <a:latin typeface="Gill Sans"/>
                <a:ea typeface="Gill Sans"/>
                <a:cs typeface="Gill Sans"/>
                <a:sym typeface="Gill Sans"/>
              </a:rPr>
              <a:t>= L/R</a:t>
            </a:r>
            <a:endParaRPr/>
          </a:p>
        </p:txBody>
      </p:sp>
      <p:sp>
        <p:nvSpPr>
          <p:cNvPr id="8708" name="Google Shape;8708;p74"/>
          <p:cNvSpPr/>
          <p:nvPr/>
        </p:nvSpPr>
        <p:spPr>
          <a:xfrm>
            <a:off x="4735513" y="4467225"/>
            <a:ext cx="4152900" cy="21907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560"/>
              <a:buFont typeface="Noto Sans Symbols"/>
              <a:buNone/>
            </a:pPr>
            <a:r>
              <a:rPr lang="en-US" sz="2400" i="1">
                <a:solidFill>
                  <a:srgbClr val="CC0000"/>
                </a:solidFill>
                <a:latin typeface="Gill Sans"/>
                <a:ea typeface="Gill Sans"/>
                <a:cs typeface="Gill Sans"/>
                <a:sym typeface="Gill Sans"/>
              </a:rPr>
              <a:t>d</a:t>
            </a:r>
            <a:r>
              <a:rPr lang="en-US" sz="2400" baseline="-25000">
                <a:solidFill>
                  <a:srgbClr val="CC0000"/>
                </a:solidFill>
                <a:latin typeface="Gill Sans"/>
                <a:ea typeface="Gill Sans"/>
                <a:cs typeface="Gill Sans"/>
                <a:sym typeface="Gill Sans"/>
              </a:rPr>
              <a:t>prop</a:t>
            </a:r>
            <a:r>
              <a:rPr lang="en-US" sz="2400">
                <a:solidFill>
                  <a:srgbClr val="CC0000"/>
                </a:solidFill>
                <a:latin typeface="Gill Sans"/>
                <a:ea typeface="Gill Sans"/>
                <a:cs typeface="Gill Sans"/>
                <a:sym typeface="Gill Sans"/>
              </a:rPr>
              <a:t>: propagation delay:</a:t>
            </a:r>
            <a:endParaRPr/>
          </a:p>
          <a:p>
            <a:pPr marL="231775" marR="0" lvl="0" indent="-231775" algn="l" rtl="0">
              <a:lnSpc>
                <a:spcPct val="85000"/>
              </a:lnSpc>
              <a:spcBef>
                <a:spcPts val="400"/>
              </a:spcBef>
              <a:spcAft>
                <a:spcPts val="0"/>
              </a:spcAft>
              <a:buClr>
                <a:srgbClr val="000099"/>
              </a:buClr>
              <a:buSzPts val="2000"/>
              <a:buFont typeface="Noto Sans Symbols"/>
              <a:buChar char="▪"/>
            </a:pPr>
            <a:r>
              <a:rPr lang="en-US" sz="2000" i="1">
                <a:solidFill>
                  <a:srgbClr val="000000"/>
                </a:solidFill>
                <a:latin typeface="Gill Sans"/>
                <a:ea typeface="Gill Sans"/>
                <a:cs typeface="Gill Sans"/>
                <a:sym typeface="Gill Sans"/>
              </a:rPr>
              <a:t>d</a:t>
            </a:r>
            <a:r>
              <a:rPr lang="en-US" sz="2000">
                <a:solidFill>
                  <a:srgbClr val="000000"/>
                </a:solidFill>
                <a:latin typeface="Gill Sans"/>
                <a:ea typeface="Gill Sans"/>
                <a:cs typeface="Gill Sans"/>
                <a:sym typeface="Gill Sans"/>
              </a:rPr>
              <a:t>: length of physical link</a:t>
            </a:r>
            <a:endParaRPr/>
          </a:p>
          <a:p>
            <a:pPr marL="231775" marR="0" lvl="0" indent="-231775" algn="l" rtl="0">
              <a:lnSpc>
                <a:spcPct val="85000"/>
              </a:lnSpc>
              <a:spcBef>
                <a:spcPts val="400"/>
              </a:spcBef>
              <a:spcAft>
                <a:spcPts val="0"/>
              </a:spcAft>
              <a:buClr>
                <a:srgbClr val="000099"/>
              </a:buClr>
              <a:buSzPts val="2000"/>
              <a:buFont typeface="Noto Sans Symbols"/>
              <a:buChar char="▪"/>
            </a:pPr>
            <a:r>
              <a:rPr lang="en-US" sz="2000" i="1">
                <a:solidFill>
                  <a:srgbClr val="000000"/>
                </a:solidFill>
                <a:latin typeface="Gill Sans"/>
                <a:ea typeface="Gill Sans"/>
                <a:cs typeface="Gill Sans"/>
                <a:sym typeface="Gill Sans"/>
              </a:rPr>
              <a:t>s</a:t>
            </a:r>
            <a:r>
              <a:rPr lang="en-US" sz="2000">
                <a:solidFill>
                  <a:srgbClr val="000000"/>
                </a:solidFill>
                <a:latin typeface="Gill Sans"/>
                <a:ea typeface="Gill Sans"/>
                <a:cs typeface="Gill Sans"/>
                <a:sym typeface="Gill Sans"/>
              </a:rPr>
              <a:t>: propagation speed (~2x10</a:t>
            </a:r>
            <a:r>
              <a:rPr lang="en-US" sz="2000" baseline="30000">
                <a:solidFill>
                  <a:srgbClr val="000000"/>
                </a:solidFill>
                <a:latin typeface="Gill Sans"/>
                <a:ea typeface="Gill Sans"/>
                <a:cs typeface="Gill Sans"/>
                <a:sym typeface="Gill Sans"/>
              </a:rPr>
              <a:t>8</a:t>
            </a:r>
            <a:r>
              <a:rPr lang="en-US" sz="2000">
                <a:solidFill>
                  <a:srgbClr val="000000"/>
                </a:solidFill>
                <a:latin typeface="Gill Sans"/>
                <a:ea typeface="Gill Sans"/>
                <a:cs typeface="Gill Sans"/>
                <a:sym typeface="Gill Sans"/>
              </a:rPr>
              <a:t> m/sec)</a:t>
            </a:r>
            <a:endParaRPr/>
          </a:p>
          <a:p>
            <a:pPr marL="231775" marR="0" lvl="0" indent="-231775" algn="l" rtl="0">
              <a:lnSpc>
                <a:spcPct val="85000"/>
              </a:lnSpc>
              <a:spcBef>
                <a:spcPts val="400"/>
              </a:spcBef>
              <a:spcAft>
                <a:spcPts val="0"/>
              </a:spcAft>
              <a:buClr>
                <a:srgbClr val="000099"/>
              </a:buClr>
              <a:buSzPts val="2000"/>
              <a:buFont typeface="Noto Sans Symbols"/>
              <a:buChar char="▪"/>
            </a:pPr>
            <a:r>
              <a:rPr lang="en-US" sz="2000" i="1">
                <a:solidFill>
                  <a:srgbClr val="CC0000"/>
                </a:solidFill>
                <a:latin typeface="Gill Sans"/>
                <a:ea typeface="Gill Sans"/>
                <a:cs typeface="Gill Sans"/>
                <a:sym typeface="Gill Sans"/>
              </a:rPr>
              <a:t>d</a:t>
            </a:r>
            <a:r>
              <a:rPr lang="en-US" sz="2000" baseline="-25000">
                <a:solidFill>
                  <a:srgbClr val="CC0000"/>
                </a:solidFill>
                <a:latin typeface="Gill Sans"/>
                <a:ea typeface="Gill Sans"/>
                <a:cs typeface="Gill Sans"/>
                <a:sym typeface="Gill Sans"/>
              </a:rPr>
              <a:t>prop</a:t>
            </a:r>
            <a:r>
              <a:rPr lang="en-US" sz="2000">
                <a:solidFill>
                  <a:srgbClr val="000000"/>
                </a:solidFill>
                <a:latin typeface="Gill Sans"/>
                <a:ea typeface="Gill Sans"/>
                <a:cs typeface="Gill Sans"/>
                <a:sym typeface="Gill Sans"/>
              </a:rPr>
              <a:t> = </a:t>
            </a:r>
            <a:r>
              <a:rPr lang="en-US" sz="2000" i="1">
                <a:solidFill>
                  <a:srgbClr val="000000"/>
                </a:solidFill>
                <a:latin typeface="Gill Sans"/>
                <a:ea typeface="Gill Sans"/>
                <a:cs typeface="Gill Sans"/>
                <a:sym typeface="Gill Sans"/>
              </a:rPr>
              <a:t>d</a:t>
            </a:r>
            <a:r>
              <a:rPr lang="en-US" sz="2000">
                <a:solidFill>
                  <a:srgbClr val="000000"/>
                </a:solidFill>
                <a:latin typeface="Gill Sans"/>
                <a:ea typeface="Gill Sans"/>
                <a:cs typeface="Gill Sans"/>
                <a:sym typeface="Gill Sans"/>
              </a:rPr>
              <a:t>/</a:t>
            </a:r>
            <a:r>
              <a:rPr lang="en-US" sz="2000" i="1">
                <a:solidFill>
                  <a:srgbClr val="000000"/>
                </a:solidFill>
                <a:latin typeface="Gill Sans"/>
                <a:ea typeface="Gill Sans"/>
                <a:cs typeface="Gill Sans"/>
                <a:sym typeface="Gill Sans"/>
              </a:rPr>
              <a:t>s</a:t>
            </a:r>
            <a:endParaRPr/>
          </a:p>
        </p:txBody>
      </p:sp>
      <p:pic>
        <p:nvPicPr>
          <p:cNvPr id="8709" name="Google Shape;8709;p74" descr="underline_base"/>
          <p:cNvPicPr preferRelativeResize="0"/>
          <p:nvPr/>
        </p:nvPicPr>
        <p:blipFill rotWithShape="1">
          <a:blip r:embed="rId3">
            <a:alphaModFix/>
          </a:blip>
          <a:srcRect/>
          <a:stretch/>
        </p:blipFill>
        <p:spPr>
          <a:xfrm>
            <a:off x="500063" y="855663"/>
            <a:ext cx="6737350" cy="153987"/>
          </a:xfrm>
          <a:prstGeom prst="rect">
            <a:avLst/>
          </a:prstGeom>
          <a:noFill/>
          <a:ln>
            <a:noFill/>
          </a:ln>
        </p:spPr>
      </p:pic>
      <p:sp>
        <p:nvSpPr>
          <p:cNvPr id="8710" name="Google Shape;8710;p74"/>
          <p:cNvSpPr/>
          <p:nvPr/>
        </p:nvSpPr>
        <p:spPr>
          <a:xfrm>
            <a:off x="452438" y="200025"/>
            <a:ext cx="7772400" cy="8112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4400"/>
              <a:buFont typeface="Noto Sans Symbols"/>
              <a:buNone/>
            </a:pPr>
            <a:r>
              <a:rPr lang="en-US" sz="4400">
                <a:solidFill>
                  <a:srgbClr val="000099"/>
                </a:solidFill>
                <a:latin typeface="Gill Sans"/>
                <a:ea typeface="Gill Sans"/>
                <a:cs typeface="Gill Sans"/>
                <a:sym typeface="Gill Sans"/>
              </a:rPr>
              <a:t>Four sources of packet delay</a:t>
            </a:r>
            <a:endParaRPr sz="4800">
              <a:solidFill>
                <a:srgbClr val="000099"/>
              </a:solidFill>
              <a:latin typeface="Gill Sans"/>
              <a:ea typeface="Gill Sans"/>
              <a:cs typeface="Gill Sans"/>
              <a:sym typeface="Gill Sans"/>
            </a:endParaRPr>
          </a:p>
        </p:txBody>
      </p:sp>
      <p:sp>
        <p:nvSpPr>
          <p:cNvPr id="8711" name="Google Shape;8711;p7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a:solidFill>
                  <a:srgbClr val="000000"/>
                </a:solidFill>
                <a:latin typeface="Tahoma"/>
                <a:ea typeface="Tahoma"/>
                <a:cs typeface="Tahoma"/>
                <a:sym typeface="Tahoma"/>
              </a:rPr>
              <a:t>1-</a:t>
            </a:r>
            <a:fld id="{00000000-1234-1234-1234-123412341234}" type="slidenum">
              <a:rPr lang="en-US" sz="1200">
                <a:solidFill>
                  <a:srgbClr val="000000"/>
                </a:solidFill>
                <a:latin typeface="Tahoma"/>
                <a:ea typeface="Tahoma"/>
                <a:cs typeface="Tahoma"/>
                <a:sym typeface="Tahoma"/>
              </a:rPr>
              <a:t>74</a:t>
            </a:fld>
            <a:endParaRPr sz="1200">
              <a:solidFill>
                <a:srgbClr val="000000"/>
              </a:solidFill>
              <a:latin typeface="Tahoma"/>
              <a:ea typeface="Tahoma"/>
              <a:cs typeface="Tahoma"/>
              <a:sym typeface="Tahoma"/>
            </a:endParaRPr>
          </a:p>
        </p:txBody>
      </p:sp>
      <p:grpSp>
        <p:nvGrpSpPr>
          <p:cNvPr id="8712" name="Google Shape;8712;p74"/>
          <p:cNvGrpSpPr/>
          <p:nvPr/>
        </p:nvGrpSpPr>
        <p:grpSpPr>
          <a:xfrm>
            <a:off x="2146300" y="5340350"/>
            <a:ext cx="2692400" cy="701675"/>
            <a:chOff x="2271473" y="5377200"/>
            <a:chExt cx="2692148" cy="701675"/>
          </a:xfrm>
        </p:grpSpPr>
        <p:sp>
          <p:nvSpPr>
            <p:cNvPr id="8713" name="Google Shape;8713;p74"/>
            <p:cNvSpPr txBox="1"/>
            <p:nvPr/>
          </p:nvSpPr>
          <p:spPr>
            <a:xfrm>
              <a:off x="2598578" y="5377200"/>
              <a:ext cx="2105025"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Noto Sans Symbols"/>
                <a:buNone/>
              </a:pPr>
              <a:r>
                <a:rPr lang="en-US" sz="2000" i="1">
                  <a:solidFill>
                    <a:srgbClr val="CC0000"/>
                  </a:solidFill>
                  <a:latin typeface="Arial"/>
                  <a:ea typeface="Arial"/>
                  <a:cs typeface="Arial"/>
                  <a:sym typeface="Arial"/>
                </a:rPr>
                <a:t>d</a:t>
              </a:r>
              <a:r>
                <a:rPr lang="en-US" sz="2000" baseline="-25000">
                  <a:solidFill>
                    <a:srgbClr val="CC0000"/>
                  </a:solidFill>
                  <a:latin typeface="Arial"/>
                  <a:ea typeface="Arial"/>
                  <a:cs typeface="Arial"/>
                  <a:sym typeface="Arial"/>
                </a:rPr>
                <a:t>trans </a:t>
              </a:r>
              <a:r>
                <a:rPr lang="en-US" sz="2000">
                  <a:solidFill>
                    <a:srgbClr val="CC0000"/>
                  </a:solidFill>
                  <a:latin typeface="Arial"/>
                  <a:ea typeface="Arial"/>
                  <a:cs typeface="Arial"/>
                  <a:sym typeface="Arial"/>
                </a:rPr>
                <a:t>and </a:t>
              </a:r>
              <a:r>
                <a:rPr lang="en-US" sz="2000" i="1">
                  <a:solidFill>
                    <a:srgbClr val="CC0000"/>
                  </a:solidFill>
                  <a:latin typeface="Arial"/>
                  <a:ea typeface="Arial"/>
                  <a:cs typeface="Arial"/>
                  <a:sym typeface="Arial"/>
                </a:rPr>
                <a:t>d</a:t>
              </a:r>
              <a:r>
                <a:rPr lang="en-US" sz="2000" baseline="-25000">
                  <a:solidFill>
                    <a:srgbClr val="CC0000"/>
                  </a:solidFill>
                  <a:latin typeface="Arial"/>
                  <a:ea typeface="Arial"/>
                  <a:cs typeface="Arial"/>
                  <a:sym typeface="Arial"/>
                </a:rPr>
                <a:t>prop</a:t>
              </a:r>
              <a:endParaRPr/>
            </a:p>
            <a:p>
              <a:pPr marL="0" marR="0" lvl="0" indent="0" algn="ctr" rtl="0">
                <a:lnSpc>
                  <a:spcPct val="100000"/>
                </a:lnSpc>
                <a:spcBef>
                  <a:spcPts val="0"/>
                </a:spcBef>
                <a:spcAft>
                  <a:spcPts val="0"/>
                </a:spcAft>
                <a:buClr>
                  <a:srgbClr val="CC0000"/>
                </a:buClr>
                <a:buSzPts val="2000"/>
                <a:buFont typeface="Noto Sans Symbols"/>
                <a:buNone/>
              </a:pPr>
              <a:r>
                <a:rPr lang="en-US" sz="2000" i="1">
                  <a:solidFill>
                    <a:srgbClr val="CC0000"/>
                  </a:solidFill>
                  <a:latin typeface="Arial"/>
                  <a:ea typeface="Arial"/>
                  <a:cs typeface="Arial"/>
                  <a:sym typeface="Arial"/>
                </a:rPr>
                <a:t>very </a:t>
              </a:r>
              <a:r>
                <a:rPr lang="en-US" sz="2000">
                  <a:solidFill>
                    <a:srgbClr val="CC0000"/>
                  </a:solidFill>
                  <a:latin typeface="Arial"/>
                  <a:ea typeface="Arial"/>
                  <a:cs typeface="Arial"/>
                  <a:sym typeface="Arial"/>
                </a:rPr>
                <a:t>different</a:t>
              </a:r>
              <a:endParaRPr/>
            </a:p>
          </p:txBody>
        </p:sp>
        <p:cxnSp>
          <p:nvCxnSpPr>
            <p:cNvPr id="8714" name="Google Shape;8714;p74"/>
            <p:cNvCxnSpPr/>
            <p:nvPr/>
          </p:nvCxnSpPr>
          <p:spPr>
            <a:xfrm>
              <a:off x="2271473" y="5616983"/>
              <a:ext cx="554448" cy="3"/>
            </a:xfrm>
            <a:prstGeom prst="straightConnector1">
              <a:avLst/>
            </a:prstGeom>
            <a:noFill/>
            <a:ln w="31750" cap="flat" cmpd="sng">
              <a:solidFill>
                <a:srgbClr val="FF0000"/>
              </a:solidFill>
              <a:prstDash val="solid"/>
              <a:round/>
              <a:headEnd type="triangle" w="med" len="med"/>
              <a:tailEnd type="none" w="sm" len="sm"/>
            </a:ln>
          </p:spPr>
        </p:cxnSp>
        <p:cxnSp>
          <p:nvCxnSpPr>
            <p:cNvPr id="8715" name="Google Shape;8715;p74"/>
            <p:cNvCxnSpPr/>
            <p:nvPr/>
          </p:nvCxnSpPr>
          <p:spPr>
            <a:xfrm flipH="1">
              <a:off x="4409173" y="5608388"/>
              <a:ext cx="554448" cy="3"/>
            </a:xfrm>
            <a:prstGeom prst="straightConnector1">
              <a:avLst/>
            </a:prstGeom>
            <a:noFill/>
            <a:ln w="31750" cap="flat" cmpd="sng">
              <a:solidFill>
                <a:srgbClr val="FF0000"/>
              </a:solidFill>
              <a:prstDash val="solid"/>
              <a:round/>
              <a:headEnd type="triangle" w="med" len="med"/>
              <a:tailEnd type="none" w="sm" len="sm"/>
            </a:ln>
          </p:spPr>
        </p:cxnSp>
      </p:grpSp>
      <p:cxnSp>
        <p:nvCxnSpPr>
          <p:cNvPr id="8716" name="Google Shape;8716;p74"/>
          <p:cNvCxnSpPr/>
          <p:nvPr/>
        </p:nvCxnSpPr>
        <p:spPr>
          <a:xfrm>
            <a:off x="2620963" y="1857375"/>
            <a:ext cx="741362" cy="355600"/>
          </a:xfrm>
          <a:prstGeom prst="straightConnector1">
            <a:avLst/>
          </a:prstGeom>
          <a:noFill/>
          <a:ln w="19050" cap="flat" cmpd="sng">
            <a:solidFill>
              <a:schemeClr val="dk1"/>
            </a:solidFill>
            <a:prstDash val="solid"/>
            <a:round/>
            <a:headEnd type="none" w="med" len="med"/>
            <a:tailEnd type="none" w="med" len="med"/>
          </a:ln>
        </p:spPr>
      </p:cxnSp>
      <p:grpSp>
        <p:nvGrpSpPr>
          <p:cNvPr id="8717" name="Google Shape;8717;p74"/>
          <p:cNvGrpSpPr/>
          <p:nvPr/>
        </p:nvGrpSpPr>
        <p:grpSpPr>
          <a:xfrm>
            <a:off x="3336925" y="1905000"/>
            <a:ext cx="1162050" cy="715963"/>
            <a:chOff x="1871277" y="1576300"/>
            <a:chExt cx="1128371" cy="437861"/>
          </a:xfrm>
        </p:grpSpPr>
        <p:sp>
          <p:nvSpPr>
            <p:cNvPr id="8718" name="Google Shape;8718;p74"/>
            <p:cNvSpPr/>
            <p:nvPr/>
          </p:nvSpPr>
          <p:spPr>
            <a:xfrm rot="10800000" flipH="1">
              <a:off x="1874360" y="1694746"/>
              <a:ext cx="1125288" cy="31941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719" name="Google Shape;8719;p74"/>
            <p:cNvSpPr/>
            <p:nvPr/>
          </p:nvSpPr>
          <p:spPr>
            <a:xfrm>
              <a:off x="1871277" y="1739406"/>
              <a:ext cx="1128371" cy="11650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720" name="Google Shape;8720;p74"/>
            <p:cNvSpPr/>
            <p:nvPr/>
          </p:nvSpPr>
          <p:spPr>
            <a:xfrm rot="10800000" flipH="1">
              <a:off x="1871277" y="1576300"/>
              <a:ext cx="1125288" cy="31941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721" name="Google Shape;8721;p74"/>
            <p:cNvSpPr/>
            <p:nvPr/>
          </p:nvSpPr>
          <p:spPr>
            <a:xfrm>
              <a:off x="2159536" y="1673387"/>
              <a:ext cx="548771" cy="16116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722" name="Google Shape;8722;p74"/>
            <p:cNvSpPr/>
            <p:nvPr/>
          </p:nvSpPr>
          <p:spPr>
            <a:xfrm>
              <a:off x="2102501" y="1633581"/>
              <a:ext cx="662841" cy="11067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723" name="Google Shape;8723;p74"/>
            <p:cNvSpPr/>
            <p:nvPr/>
          </p:nvSpPr>
          <p:spPr>
            <a:xfrm>
              <a:off x="2537201" y="1727755"/>
              <a:ext cx="243555" cy="970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724" name="Google Shape;8724;p74"/>
            <p:cNvSpPr/>
            <p:nvPr/>
          </p:nvSpPr>
          <p:spPr>
            <a:xfrm>
              <a:off x="2090169" y="1729697"/>
              <a:ext cx="240473" cy="970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725" name="Google Shape;8725;p74"/>
            <p:cNvCxnSpPr>
              <a:endCxn id="8720" idx="2"/>
            </p:cNvCxnSpPr>
            <p:nvPr/>
          </p:nvCxnSpPr>
          <p:spPr>
            <a:xfrm rot="10800000">
              <a:off x="1871277" y="1736008"/>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726" name="Google Shape;8726;p74"/>
            <p:cNvCxnSpPr/>
            <p:nvPr/>
          </p:nvCxnSpPr>
          <p:spPr>
            <a:xfrm rot="10800000">
              <a:off x="2996565" y="1734552"/>
              <a:ext cx="3083"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cxnSp>
        <p:nvCxnSpPr>
          <p:cNvPr id="8727" name="Google Shape;8727;p74"/>
          <p:cNvCxnSpPr/>
          <p:nvPr/>
        </p:nvCxnSpPr>
        <p:spPr>
          <a:xfrm>
            <a:off x="4545013" y="2276475"/>
            <a:ext cx="1933575" cy="9525"/>
          </a:xfrm>
          <a:prstGeom prst="straightConnector1">
            <a:avLst/>
          </a:prstGeom>
          <a:noFill/>
          <a:ln w="19050" cap="flat" cmpd="sng">
            <a:solidFill>
              <a:schemeClr val="dk1"/>
            </a:solidFill>
            <a:prstDash val="solid"/>
            <a:round/>
            <a:headEnd type="none" w="med" len="med"/>
            <a:tailEnd type="none" w="med" len="med"/>
          </a:ln>
        </p:spPr>
      </p:cxnSp>
      <p:sp>
        <p:nvSpPr>
          <p:cNvPr id="8728" name="Google Shape;8728;p74"/>
          <p:cNvSpPr/>
          <p:nvPr/>
        </p:nvSpPr>
        <p:spPr>
          <a:xfrm>
            <a:off x="5464175" y="2076450"/>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8729" name="Google Shape;8729;p74"/>
          <p:cNvSpPr/>
          <p:nvPr/>
        </p:nvSpPr>
        <p:spPr>
          <a:xfrm>
            <a:off x="4211638" y="2147888"/>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8730" name="Google Shape;8730;p74"/>
          <p:cNvSpPr/>
          <p:nvPr/>
        </p:nvSpPr>
        <p:spPr>
          <a:xfrm>
            <a:off x="4373563" y="2147888"/>
            <a:ext cx="147637" cy="200025"/>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cxnSp>
        <p:nvCxnSpPr>
          <p:cNvPr id="8731" name="Google Shape;8731;p74"/>
          <p:cNvCxnSpPr/>
          <p:nvPr/>
        </p:nvCxnSpPr>
        <p:spPr>
          <a:xfrm>
            <a:off x="6235700" y="1876425"/>
            <a:ext cx="366713" cy="0"/>
          </a:xfrm>
          <a:prstGeom prst="straightConnector1">
            <a:avLst/>
          </a:prstGeom>
          <a:noFill/>
          <a:ln w="9525" cap="flat" cmpd="sng">
            <a:solidFill>
              <a:schemeClr val="dk1"/>
            </a:solidFill>
            <a:prstDash val="solid"/>
            <a:round/>
            <a:headEnd type="none" w="med" len="med"/>
            <a:tailEnd type="triangle" w="med" len="med"/>
          </a:ln>
        </p:spPr>
      </p:cxnSp>
      <p:sp>
        <p:nvSpPr>
          <p:cNvPr id="8732" name="Google Shape;8732;p74"/>
          <p:cNvSpPr/>
          <p:nvPr/>
        </p:nvSpPr>
        <p:spPr>
          <a:xfrm>
            <a:off x="4502150" y="2085975"/>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sp>
        <p:nvSpPr>
          <p:cNvPr id="8733" name="Google Shape;8733;p74"/>
          <p:cNvSpPr txBox="1"/>
          <p:nvPr/>
        </p:nvSpPr>
        <p:spPr>
          <a:xfrm>
            <a:off x="4891088" y="1689100"/>
            <a:ext cx="13906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propagation</a:t>
            </a:r>
            <a:endParaRPr/>
          </a:p>
        </p:txBody>
      </p:sp>
      <p:cxnSp>
        <p:nvCxnSpPr>
          <p:cNvPr id="8734" name="Google Shape;8734;p74"/>
          <p:cNvCxnSpPr/>
          <p:nvPr/>
        </p:nvCxnSpPr>
        <p:spPr>
          <a:xfrm rot="10800000">
            <a:off x="4645025" y="1876425"/>
            <a:ext cx="319088" cy="0"/>
          </a:xfrm>
          <a:prstGeom prst="straightConnector1">
            <a:avLst/>
          </a:prstGeom>
          <a:noFill/>
          <a:ln w="9525" cap="flat" cmpd="sng">
            <a:solidFill>
              <a:schemeClr val="dk1"/>
            </a:solidFill>
            <a:prstDash val="solid"/>
            <a:round/>
            <a:headEnd type="none" w="med" len="med"/>
            <a:tailEnd type="triangle" w="med" len="med"/>
          </a:ln>
        </p:spPr>
      </p:cxnSp>
      <p:sp>
        <p:nvSpPr>
          <p:cNvPr id="8735" name="Google Shape;8735;p74"/>
          <p:cNvSpPr txBox="1"/>
          <p:nvPr/>
        </p:nvSpPr>
        <p:spPr>
          <a:xfrm>
            <a:off x="3127375" y="2803525"/>
            <a:ext cx="1289050" cy="6413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nodal</a:t>
            </a:r>
            <a:endParaRPr/>
          </a:p>
          <a:p>
            <a:pPr marL="0" marR="0" lvl="0" indent="0" algn="ctr"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processing</a:t>
            </a:r>
            <a:endParaRPr/>
          </a:p>
        </p:txBody>
      </p:sp>
      <p:cxnSp>
        <p:nvCxnSpPr>
          <p:cNvPr id="8736" name="Google Shape;8736;p74"/>
          <p:cNvCxnSpPr/>
          <p:nvPr/>
        </p:nvCxnSpPr>
        <p:spPr>
          <a:xfrm rot="10800000">
            <a:off x="3378200" y="2847975"/>
            <a:ext cx="833438" cy="0"/>
          </a:xfrm>
          <a:prstGeom prst="straightConnector1">
            <a:avLst/>
          </a:prstGeom>
          <a:noFill/>
          <a:ln w="9525" cap="flat" cmpd="sng">
            <a:solidFill>
              <a:schemeClr val="dk1"/>
            </a:solidFill>
            <a:prstDash val="solid"/>
            <a:round/>
            <a:headEnd type="triangle" w="med" len="med"/>
            <a:tailEnd type="triangle" w="med" len="med"/>
          </a:ln>
        </p:spPr>
      </p:cxnSp>
      <p:cxnSp>
        <p:nvCxnSpPr>
          <p:cNvPr id="8737" name="Google Shape;8737;p74"/>
          <p:cNvCxnSpPr/>
          <p:nvPr/>
        </p:nvCxnSpPr>
        <p:spPr>
          <a:xfrm rot="10800000">
            <a:off x="4187825" y="2609850"/>
            <a:ext cx="385763" cy="0"/>
          </a:xfrm>
          <a:prstGeom prst="straightConnector1">
            <a:avLst/>
          </a:prstGeom>
          <a:noFill/>
          <a:ln w="9525" cap="flat" cmpd="sng">
            <a:solidFill>
              <a:schemeClr val="dk1"/>
            </a:solidFill>
            <a:prstDash val="solid"/>
            <a:round/>
            <a:headEnd type="triangle" w="med" len="med"/>
            <a:tailEnd type="triangle" w="med" len="med"/>
          </a:ln>
        </p:spPr>
      </p:cxnSp>
      <p:sp>
        <p:nvSpPr>
          <p:cNvPr id="8738" name="Google Shape;8738;p74"/>
          <p:cNvSpPr txBox="1"/>
          <p:nvPr/>
        </p:nvSpPr>
        <p:spPr>
          <a:xfrm>
            <a:off x="4595813" y="3060700"/>
            <a:ext cx="11239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queueing</a:t>
            </a:r>
            <a:endParaRPr/>
          </a:p>
        </p:txBody>
      </p:sp>
      <p:cxnSp>
        <p:nvCxnSpPr>
          <p:cNvPr id="8739" name="Google Shape;8739;p74"/>
          <p:cNvCxnSpPr/>
          <p:nvPr/>
        </p:nvCxnSpPr>
        <p:spPr>
          <a:xfrm rot="10800000">
            <a:off x="4349750" y="2609850"/>
            <a:ext cx="595313" cy="552450"/>
          </a:xfrm>
          <a:prstGeom prst="straightConnector1">
            <a:avLst/>
          </a:prstGeom>
          <a:noFill/>
          <a:ln w="9525" cap="flat" cmpd="sng">
            <a:solidFill>
              <a:schemeClr val="dk1"/>
            </a:solidFill>
            <a:prstDash val="solid"/>
            <a:round/>
            <a:headEnd type="none" w="med" len="med"/>
            <a:tailEnd type="none" w="med" len="med"/>
          </a:ln>
        </p:spPr>
      </p:cxnSp>
      <p:sp>
        <p:nvSpPr>
          <p:cNvPr id="8740" name="Google Shape;8740;p74"/>
          <p:cNvSpPr/>
          <p:nvPr/>
        </p:nvSpPr>
        <p:spPr>
          <a:xfrm>
            <a:off x="2116138" y="3630613"/>
            <a:ext cx="4943475" cy="554037"/>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t" anchorCtr="0">
            <a:noAutofit/>
          </a:bodyPr>
          <a:lstStyle/>
          <a:p>
            <a:pPr marL="285750" marR="0" lvl="0" indent="-285750" algn="l" rtl="0">
              <a:lnSpc>
                <a:spcPct val="85000"/>
              </a:lnSpc>
              <a:spcBef>
                <a:spcPts val="0"/>
              </a:spcBef>
              <a:spcAft>
                <a:spcPts val="0"/>
              </a:spcAft>
              <a:buClr>
                <a:srgbClr val="000099"/>
              </a:buClr>
              <a:buSzPts val="1800"/>
              <a:buFont typeface="Noto Sans Symbols"/>
              <a:buNone/>
            </a:pPr>
            <a:r>
              <a:rPr lang="en-US" sz="2400" i="1">
                <a:solidFill>
                  <a:srgbClr val="000000"/>
                </a:solidFill>
                <a:latin typeface="Gill Sans"/>
                <a:ea typeface="Gill Sans"/>
                <a:cs typeface="Gill Sans"/>
                <a:sym typeface="Gill Sans"/>
              </a:rPr>
              <a:t>d</a:t>
            </a:r>
            <a:r>
              <a:rPr lang="en-US" sz="2400" baseline="-25000">
                <a:solidFill>
                  <a:srgbClr val="000000"/>
                </a:solidFill>
                <a:latin typeface="Gill Sans"/>
                <a:ea typeface="Gill Sans"/>
                <a:cs typeface="Gill Sans"/>
                <a:sym typeface="Gill Sans"/>
              </a:rPr>
              <a:t>nodal</a:t>
            </a:r>
            <a:r>
              <a:rPr lang="en-US" sz="2400">
                <a:solidFill>
                  <a:srgbClr val="000000"/>
                </a:solidFill>
                <a:latin typeface="Gill Sans"/>
                <a:ea typeface="Gill Sans"/>
                <a:cs typeface="Gill Sans"/>
                <a:sym typeface="Gill Sans"/>
              </a:rPr>
              <a:t> = </a:t>
            </a:r>
            <a:r>
              <a:rPr lang="en-US" sz="2400" i="1">
                <a:solidFill>
                  <a:srgbClr val="000000"/>
                </a:solidFill>
                <a:latin typeface="Gill Sans"/>
                <a:ea typeface="Gill Sans"/>
                <a:cs typeface="Gill Sans"/>
                <a:sym typeface="Gill Sans"/>
              </a:rPr>
              <a:t>d</a:t>
            </a:r>
            <a:r>
              <a:rPr lang="en-US" sz="2400" baseline="-25000">
                <a:solidFill>
                  <a:srgbClr val="000000"/>
                </a:solidFill>
                <a:latin typeface="Gill Sans"/>
                <a:ea typeface="Gill Sans"/>
                <a:cs typeface="Gill Sans"/>
                <a:sym typeface="Gill Sans"/>
              </a:rPr>
              <a:t>proc</a:t>
            </a:r>
            <a:r>
              <a:rPr lang="en-US" sz="2400">
                <a:solidFill>
                  <a:srgbClr val="000000"/>
                </a:solidFill>
                <a:latin typeface="Gill Sans"/>
                <a:ea typeface="Gill Sans"/>
                <a:cs typeface="Gill Sans"/>
                <a:sym typeface="Gill Sans"/>
              </a:rPr>
              <a:t> + </a:t>
            </a:r>
            <a:r>
              <a:rPr lang="en-US" sz="2400" i="1">
                <a:solidFill>
                  <a:srgbClr val="000000"/>
                </a:solidFill>
                <a:latin typeface="Gill Sans"/>
                <a:ea typeface="Gill Sans"/>
                <a:cs typeface="Gill Sans"/>
                <a:sym typeface="Gill Sans"/>
              </a:rPr>
              <a:t>d</a:t>
            </a:r>
            <a:r>
              <a:rPr lang="en-US" sz="2400" baseline="-25000">
                <a:solidFill>
                  <a:srgbClr val="000000"/>
                </a:solidFill>
                <a:latin typeface="Gill Sans"/>
                <a:ea typeface="Gill Sans"/>
                <a:cs typeface="Gill Sans"/>
                <a:sym typeface="Gill Sans"/>
              </a:rPr>
              <a:t>queue</a:t>
            </a:r>
            <a:r>
              <a:rPr lang="en-US" sz="2400">
                <a:solidFill>
                  <a:srgbClr val="000000"/>
                </a:solidFill>
                <a:latin typeface="Gill Sans"/>
                <a:ea typeface="Gill Sans"/>
                <a:cs typeface="Gill Sans"/>
                <a:sym typeface="Gill Sans"/>
              </a:rPr>
              <a:t> + </a:t>
            </a:r>
            <a:r>
              <a:rPr lang="en-US" sz="2400" i="1">
                <a:solidFill>
                  <a:srgbClr val="000000"/>
                </a:solidFill>
                <a:latin typeface="Gill Sans"/>
                <a:ea typeface="Gill Sans"/>
                <a:cs typeface="Gill Sans"/>
                <a:sym typeface="Gill Sans"/>
              </a:rPr>
              <a:t>d</a:t>
            </a:r>
            <a:r>
              <a:rPr lang="en-US" sz="2400" baseline="-25000">
                <a:solidFill>
                  <a:srgbClr val="000000"/>
                </a:solidFill>
                <a:latin typeface="Gill Sans"/>
                <a:ea typeface="Gill Sans"/>
                <a:cs typeface="Gill Sans"/>
                <a:sym typeface="Gill Sans"/>
              </a:rPr>
              <a:t>trans</a:t>
            </a:r>
            <a:r>
              <a:rPr lang="en-US" sz="2400">
                <a:solidFill>
                  <a:srgbClr val="000000"/>
                </a:solidFill>
                <a:latin typeface="Gill Sans"/>
                <a:ea typeface="Gill Sans"/>
                <a:cs typeface="Gill Sans"/>
                <a:sym typeface="Gill Sans"/>
              </a:rPr>
              <a:t> +  </a:t>
            </a:r>
            <a:r>
              <a:rPr lang="en-US" sz="2400" i="1">
                <a:solidFill>
                  <a:srgbClr val="000000"/>
                </a:solidFill>
                <a:latin typeface="Gill Sans"/>
                <a:ea typeface="Gill Sans"/>
                <a:cs typeface="Gill Sans"/>
                <a:sym typeface="Gill Sans"/>
              </a:rPr>
              <a:t>d</a:t>
            </a:r>
            <a:r>
              <a:rPr lang="en-US" sz="2400" baseline="-25000">
                <a:solidFill>
                  <a:srgbClr val="000000"/>
                </a:solidFill>
                <a:latin typeface="Gill Sans"/>
                <a:ea typeface="Gill Sans"/>
                <a:cs typeface="Gill Sans"/>
                <a:sym typeface="Gill Sans"/>
              </a:rPr>
              <a:t>prop</a:t>
            </a:r>
            <a:endParaRPr sz="2400">
              <a:solidFill>
                <a:srgbClr val="000000"/>
              </a:solidFill>
              <a:latin typeface="Gill Sans"/>
              <a:ea typeface="Gill Sans"/>
              <a:cs typeface="Gill Sans"/>
              <a:sym typeface="Gill Sans"/>
            </a:endParaRPr>
          </a:p>
        </p:txBody>
      </p:sp>
      <p:cxnSp>
        <p:nvCxnSpPr>
          <p:cNvPr id="8741" name="Google Shape;8741;p74"/>
          <p:cNvCxnSpPr/>
          <p:nvPr/>
        </p:nvCxnSpPr>
        <p:spPr>
          <a:xfrm rot="10800000" flipH="1">
            <a:off x="2619375" y="2397125"/>
            <a:ext cx="735013" cy="549275"/>
          </a:xfrm>
          <a:prstGeom prst="straightConnector1">
            <a:avLst/>
          </a:prstGeom>
          <a:noFill/>
          <a:ln w="19050" cap="flat" cmpd="sng">
            <a:solidFill>
              <a:schemeClr val="dk1"/>
            </a:solidFill>
            <a:prstDash val="solid"/>
            <a:round/>
            <a:headEnd type="none" w="med" len="med"/>
            <a:tailEnd type="none" w="med" len="med"/>
          </a:ln>
        </p:spPr>
      </p:cxnSp>
      <p:sp>
        <p:nvSpPr>
          <p:cNvPr id="8742" name="Google Shape;8742;p74"/>
          <p:cNvSpPr/>
          <p:nvPr/>
        </p:nvSpPr>
        <p:spPr>
          <a:xfrm>
            <a:off x="3159125" y="2047875"/>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cxnSp>
        <p:nvCxnSpPr>
          <p:cNvPr id="8743" name="Google Shape;8743;p74"/>
          <p:cNvCxnSpPr/>
          <p:nvPr/>
        </p:nvCxnSpPr>
        <p:spPr>
          <a:xfrm>
            <a:off x="3109913" y="1984375"/>
            <a:ext cx="211137" cy="0"/>
          </a:xfrm>
          <a:prstGeom prst="straightConnector1">
            <a:avLst/>
          </a:prstGeom>
          <a:noFill/>
          <a:ln w="9525" cap="flat" cmpd="sng">
            <a:solidFill>
              <a:schemeClr val="dk1"/>
            </a:solidFill>
            <a:prstDash val="solid"/>
            <a:round/>
            <a:headEnd type="none" w="med" len="med"/>
            <a:tailEnd type="triangle" w="med" len="med"/>
          </a:ln>
        </p:spPr>
      </p:cxnSp>
      <p:sp>
        <p:nvSpPr>
          <p:cNvPr id="8744" name="Google Shape;8744;p74"/>
          <p:cNvSpPr txBox="1"/>
          <p:nvPr/>
        </p:nvSpPr>
        <p:spPr>
          <a:xfrm>
            <a:off x="1743075" y="1541463"/>
            <a:ext cx="403225"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Noto Sans Symbols"/>
              <a:buNone/>
            </a:pPr>
            <a:r>
              <a:rPr lang="en-US" sz="2400">
                <a:solidFill>
                  <a:srgbClr val="000000"/>
                </a:solidFill>
                <a:latin typeface="Arial"/>
                <a:ea typeface="Arial"/>
                <a:cs typeface="Arial"/>
                <a:sym typeface="Arial"/>
              </a:rPr>
              <a:t>A</a:t>
            </a:r>
            <a:endParaRPr/>
          </a:p>
        </p:txBody>
      </p:sp>
      <p:sp>
        <p:nvSpPr>
          <p:cNvPr id="8745" name="Google Shape;8745;p74"/>
          <p:cNvSpPr txBox="1"/>
          <p:nvPr/>
        </p:nvSpPr>
        <p:spPr>
          <a:xfrm>
            <a:off x="1919288" y="2493963"/>
            <a:ext cx="3873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B</a:t>
            </a:r>
            <a:endParaRPr/>
          </a:p>
        </p:txBody>
      </p:sp>
      <p:grpSp>
        <p:nvGrpSpPr>
          <p:cNvPr id="8746" name="Google Shape;8746;p74"/>
          <p:cNvGrpSpPr/>
          <p:nvPr/>
        </p:nvGrpSpPr>
        <p:grpSpPr>
          <a:xfrm>
            <a:off x="1893888" y="1541463"/>
            <a:ext cx="779462" cy="679450"/>
            <a:chOff x="-44" y="1473"/>
            <a:chExt cx="981" cy="1105"/>
          </a:xfrm>
        </p:grpSpPr>
        <p:pic>
          <p:nvPicPr>
            <p:cNvPr id="8747" name="Google Shape;8747;p74"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8748" name="Google Shape;8748;p7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8749" name="Google Shape;8749;p74"/>
          <p:cNvGrpSpPr/>
          <p:nvPr/>
        </p:nvGrpSpPr>
        <p:grpSpPr>
          <a:xfrm>
            <a:off x="1943100" y="2547938"/>
            <a:ext cx="779463" cy="679450"/>
            <a:chOff x="-44" y="1473"/>
            <a:chExt cx="981" cy="1105"/>
          </a:xfrm>
        </p:grpSpPr>
        <p:pic>
          <p:nvPicPr>
            <p:cNvPr id="8750" name="Google Shape;8750;p74"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8751" name="Google Shape;8751;p7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8752" name="Google Shape;8752;p74"/>
          <p:cNvSpPr txBox="1"/>
          <p:nvPr/>
        </p:nvSpPr>
        <p:spPr>
          <a:xfrm>
            <a:off x="2987675" y="1249363"/>
            <a:ext cx="14668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transmission</a:t>
            </a:r>
            <a:endParaRPr/>
          </a:p>
        </p:txBody>
      </p:sp>
      <p:cxnSp>
        <p:nvCxnSpPr>
          <p:cNvPr id="8753" name="Google Shape;8753;p74"/>
          <p:cNvCxnSpPr/>
          <p:nvPr/>
        </p:nvCxnSpPr>
        <p:spPr>
          <a:xfrm>
            <a:off x="4038600" y="1517650"/>
            <a:ext cx="528638" cy="533400"/>
          </a:xfrm>
          <a:prstGeom prst="straightConnector1">
            <a:avLst/>
          </a:prstGeom>
          <a:noFill/>
          <a:ln w="9525" cap="flat" cmpd="sng">
            <a:solidFill>
              <a:schemeClr val="dk1"/>
            </a:solidFill>
            <a:prstDash val="solid"/>
            <a:round/>
            <a:headEnd type="none" w="med" len="med"/>
            <a:tailEnd type="none" w="med" len="med"/>
          </a:ln>
        </p:spPr>
      </p:cxnSp>
      <p:grpSp>
        <p:nvGrpSpPr>
          <p:cNvPr id="8754" name="Google Shape;8754;p74"/>
          <p:cNvGrpSpPr/>
          <p:nvPr/>
        </p:nvGrpSpPr>
        <p:grpSpPr>
          <a:xfrm>
            <a:off x="6473825" y="1949450"/>
            <a:ext cx="1163638" cy="715963"/>
            <a:chOff x="1871277" y="1576300"/>
            <a:chExt cx="1128371" cy="437860"/>
          </a:xfrm>
        </p:grpSpPr>
        <p:sp>
          <p:nvSpPr>
            <p:cNvPr id="8755" name="Google Shape;8755;p74"/>
            <p:cNvSpPr/>
            <p:nvPr/>
          </p:nvSpPr>
          <p:spPr>
            <a:xfrm rot="10800000" flipH="1">
              <a:off x="1874356" y="1694745"/>
              <a:ext cx="1125292" cy="31941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756" name="Google Shape;8756;p74"/>
            <p:cNvSpPr/>
            <p:nvPr/>
          </p:nvSpPr>
          <p:spPr>
            <a:xfrm>
              <a:off x="1871277" y="1739405"/>
              <a:ext cx="1128371" cy="11650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757" name="Google Shape;8757;p74"/>
            <p:cNvSpPr/>
            <p:nvPr/>
          </p:nvSpPr>
          <p:spPr>
            <a:xfrm rot="10800000" flipH="1">
              <a:off x="1871277" y="1576300"/>
              <a:ext cx="1125292" cy="31941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758" name="Google Shape;8758;p74"/>
            <p:cNvSpPr/>
            <p:nvPr/>
          </p:nvSpPr>
          <p:spPr>
            <a:xfrm>
              <a:off x="2159143" y="1673386"/>
              <a:ext cx="549561" cy="16116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759" name="Google Shape;8759;p74"/>
            <p:cNvSpPr/>
            <p:nvPr/>
          </p:nvSpPr>
          <p:spPr>
            <a:xfrm>
              <a:off x="2102185" y="1633581"/>
              <a:ext cx="663476" cy="11067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760" name="Google Shape;8760;p74"/>
            <p:cNvSpPr/>
            <p:nvPr/>
          </p:nvSpPr>
          <p:spPr>
            <a:xfrm>
              <a:off x="2536292" y="1727755"/>
              <a:ext cx="244763" cy="97086"/>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761" name="Google Shape;8761;p74"/>
            <p:cNvSpPr/>
            <p:nvPr/>
          </p:nvSpPr>
          <p:spPr>
            <a:xfrm>
              <a:off x="2089870" y="1729697"/>
              <a:ext cx="241684" cy="97086"/>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762" name="Google Shape;8762;p74"/>
            <p:cNvCxnSpPr>
              <a:endCxn id="8757" idx="2"/>
            </p:cNvCxnSpPr>
            <p:nvPr/>
          </p:nvCxnSpPr>
          <p:spPr>
            <a:xfrm rot="10800000">
              <a:off x="1871277" y="1736008"/>
              <a:ext cx="30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763" name="Google Shape;8763;p74"/>
            <p:cNvCxnSpPr/>
            <p:nvPr/>
          </p:nvCxnSpPr>
          <p:spPr>
            <a:xfrm rot="10800000">
              <a:off x="2996569" y="1734551"/>
              <a:ext cx="3079" cy="123299"/>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8764" name="Google Shape;8764;p74"/>
          <p:cNvSpPr/>
          <p:nvPr/>
        </p:nvSpPr>
        <p:spPr>
          <a:xfrm>
            <a:off x="2722563" y="2703513"/>
            <a:ext cx="139700" cy="185737"/>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000000"/>
              </a:solidFill>
              <a:latin typeface="Arial"/>
              <a:ea typeface="Arial"/>
              <a:cs typeface="Arial"/>
              <a:sym typeface="Arial"/>
            </a:endParaRPr>
          </a:p>
        </p:txBody>
      </p:sp>
      <p:cxnSp>
        <p:nvCxnSpPr>
          <p:cNvPr id="8765" name="Google Shape;8765;p74"/>
          <p:cNvCxnSpPr/>
          <p:nvPr/>
        </p:nvCxnSpPr>
        <p:spPr>
          <a:xfrm rot="10800000" flipH="1">
            <a:off x="2897188" y="2673350"/>
            <a:ext cx="220662" cy="161925"/>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07"/>
                                        </p:tgtEl>
                                        <p:attrNameLst>
                                          <p:attrName>style.visibility</p:attrName>
                                        </p:attrNameLst>
                                      </p:cBhvr>
                                      <p:to>
                                        <p:strVal val="visible"/>
                                      </p:to>
                                    </p:set>
                                    <p:animEffect transition="in" filter="fade">
                                      <p:cBhvr>
                                        <p:cTn id="7" dur="500"/>
                                        <p:tgtEl>
                                          <p:spTgt spid="87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08"/>
                                        </p:tgtEl>
                                        <p:attrNameLst>
                                          <p:attrName>style.visibility</p:attrName>
                                        </p:attrNameLst>
                                      </p:cBhvr>
                                      <p:to>
                                        <p:strVal val="visible"/>
                                      </p:to>
                                    </p:set>
                                    <p:animEffect transition="in" filter="fade">
                                      <p:cBhvr>
                                        <p:cTn id="12" dur="500"/>
                                        <p:tgtEl>
                                          <p:spTgt spid="87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12"/>
                                        </p:tgtEl>
                                        <p:attrNameLst>
                                          <p:attrName>style.visibility</p:attrName>
                                        </p:attrNameLst>
                                      </p:cBhvr>
                                      <p:to>
                                        <p:strVal val="visible"/>
                                      </p:to>
                                    </p:set>
                                    <p:animEffect transition="in" filter="fade">
                                      <p:cBhvr>
                                        <p:cTn id="17" dur="500"/>
                                        <p:tgtEl>
                                          <p:spTgt spid="8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70"/>
        <p:cNvGrpSpPr/>
        <p:nvPr/>
      </p:nvGrpSpPr>
      <p:grpSpPr>
        <a:xfrm>
          <a:off x="0" y="0"/>
          <a:ext cx="0" cy="0"/>
          <a:chOff x="0" y="0"/>
          <a:chExt cx="0" cy="0"/>
        </a:xfrm>
      </p:grpSpPr>
      <p:sp>
        <p:nvSpPr>
          <p:cNvPr id="8771" name="Google Shape;8771;p75"/>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8772" name="Google Shape;8772;p75" descr="underline_base"/>
          <p:cNvPicPr preferRelativeResize="0"/>
          <p:nvPr/>
        </p:nvPicPr>
        <p:blipFill rotWithShape="1">
          <a:blip r:embed="rId3">
            <a:alphaModFix/>
          </a:blip>
          <a:srcRect/>
          <a:stretch/>
        </p:blipFill>
        <p:spPr>
          <a:xfrm>
            <a:off x="465138" y="811213"/>
            <a:ext cx="3986212" cy="185737"/>
          </a:xfrm>
          <a:prstGeom prst="rect">
            <a:avLst/>
          </a:prstGeom>
          <a:noFill/>
          <a:ln>
            <a:noFill/>
          </a:ln>
        </p:spPr>
      </p:pic>
      <p:sp>
        <p:nvSpPr>
          <p:cNvPr id="8773" name="Google Shape;8773;p75"/>
          <p:cNvSpPr txBox="1">
            <a:spLocks noGrp="1"/>
          </p:cNvSpPr>
          <p:nvPr>
            <p:ph type="title" idx="4294967295"/>
          </p:nvPr>
        </p:nvSpPr>
        <p:spPr>
          <a:xfrm>
            <a:off x="365125" y="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Caravan analogy</a:t>
            </a:r>
            <a:endParaRPr dirty="0"/>
          </a:p>
        </p:txBody>
      </p:sp>
      <p:sp>
        <p:nvSpPr>
          <p:cNvPr id="8774" name="Google Shape;8774;p75"/>
          <p:cNvSpPr txBox="1">
            <a:spLocks noGrp="1"/>
          </p:cNvSpPr>
          <p:nvPr>
            <p:ph type="body" idx="4294967295"/>
          </p:nvPr>
        </p:nvSpPr>
        <p:spPr>
          <a:xfrm>
            <a:off x="541338" y="2927350"/>
            <a:ext cx="4216400" cy="3317875"/>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dirty="0"/>
              <a:t>cars “propagate” at </a:t>
            </a:r>
            <a:br>
              <a:rPr lang="en-US" sz="2400" dirty="0"/>
            </a:br>
            <a:r>
              <a:rPr lang="en-US" sz="2400" dirty="0"/>
              <a:t>100 km/</a:t>
            </a:r>
            <a:r>
              <a:rPr lang="en-US" sz="2400" dirty="0" err="1"/>
              <a:t>hr</a:t>
            </a:r>
            <a:endParaRPr dirty="0"/>
          </a:p>
          <a:p>
            <a:pPr marL="287338" lvl="0" indent="-287338" algn="l" rtl="0">
              <a:lnSpc>
                <a:spcPct val="85000"/>
              </a:lnSpc>
              <a:spcBef>
                <a:spcPts val="480"/>
              </a:spcBef>
              <a:spcAft>
                <a:spcPts val="0"/>
              </a:spcAft>
              <a:buSzPts val="2400"/>
              <a:buChar char="▪"/>
            </a:pPr>
            <a:r>
              <a:rPr lang="en-US" sz="2400" dirty="0"/>
              <a:t>toll booth takes 12 sec to service car (bit transmission time)</a:t>
            </a:r>
            <a:endParaRPr dirty="0"/>
          </a:p>
          <a:p>
            <a:pPr marL="287338" lvl="0" indent="-287338" algn="l" rtl="0">
              <a:lnSpc>
                <a:spcPct val="85000"/>
              </a:lnSpc>
              <a:spcBef>
                <a:spcPts val="480"/>
              </a:spcBef>
              <a:spcAft>
                <a:spcPts val="0"/>
              </a:spcAft>
              <a:buSzPts val="2400"/>
              <a:buChar char="▪"/>
            </a:pPr>
            <a:r>
              <a:rPr lang="en-US" sz="2400" dirty="0"/>
              <a:t>car ~ bit; caravan ~ packet</a:t>
            </a:r>
            <a:endParaRPr dirty="0"/>
          </a:p>
          <a:p>
            <a:pPr marL="287338" lvl="0" indent="-287338" algn="l" rtl="0">
              <a:lnSpc>
                <a:spcPct val="85000"/>
              </a:lnSpc>
              <a:spcBef>
                <a:spcPts val="480"/>
              </a:spcBef>
              <a:spcAft>
                <a:spcPts val="0"/>
              </a:spcAft>
              <a:buSzPts val="2400"/>
              <a:buChar char="▪"/>
            </a:pPr>
            <a:r>
              <a:rPr lang="en-US" sz="2400" i="1" dirty="0">
                <a:solidFill>
                  <a:srgbClr val="CC0000"/>
                </a:solidFill>
              </a:rPr>
              <a:t>Q:</a:t>
            </a:r>
            <a:r>
              <a:rPr lang="en-US" sz="2400" dirty="0">
                <a:solidFill>
                  <a:srgbClr val="CC0000"/>
                </a:solidFill>
              </a:rPr>
              <a:t> How long until caravan is lined up before 2nd toll booth?</a:t>
            </a:r>
            <a:endParaRPr dirty="0"/>
          </a:p>
          <a:p>
            <a:pPr marL="287338" lvl="0" indent="-287338" algn="l" rtl="0">
              <a:lnSpc>
                <a:spcPct val="85000"/>
              </a:lnSpc>
              <a:spcBef>
                <a:spcPts val="480"/>
              </a:spcBef>
              <a:spcAft>
                <a:spcPts val="0"/>
              </a:spcAft>
              <a:buSzPts val="2400"/>
              <a:buFont typeface="Noto Sans Symbols"/>
              <a:buNone/>
            </a:pPr>
            <a:endParaRPr sz="2400" dirty="0">
              <a:solidFill>
                <a:srgbClr val="CC0000"/>
              </a:solidFill>
            </a:endParaRPr>
          </a:p>
        </p:txBody>
      </p:sp>
      <p:sp>
        <p:nvSpPr>
          <p:cNvPr id="8775" name="Google Shape;8775;p75"/>
          <p:cNvSpPr txBox="1">
            <a:spLocks noGrp="1"/>
          </p:cNvSpPr>
          <p:nvPr>
            <p:ph type="body" idx="4294967295"/>
          </p:nvPr>
        </p:nvSpPr>
        <p:spPr>
          <a:xfrm>
            <a:off x="5227638" y="2941638"/>
            <a:ext cx="3521075" cy="3365500"/>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a:t>time to “push” entire caravan through toll booth onto highway = 12*10 = 120 sec</a:t>
            </a:r>
            <a:endParaRPr/>
          </a:p>
          <a:p>
            <a:pPr marL="287338" lvl="0" indent="-287338" algn="l" rtl="0">
              <a:lnSpc>
                <a:spcPct val="85000"/>
              </a:lnSpc>
              <a:spcBef>
                <a:spcPts val="480"/>
              </a:spcBef>
              <a:spcAft>
                <a:spcPts val="0"/>
              </a:spcAft>
              <a:buSzPts val="2400"/>
              <a:buChar char="▪"/>
            </a:pPr>
            <a:r>
              <a:rPr lang="en-US" sz="2400"/>
              <a:t>time for last car to propagate from 1st to 2nd toll both: 100km/(100km/hr)= 1 hr</a:t>
            </a:r>
            <a:endParaRPr/>
          </a:p>
          <a:p>
            <a:pPr marL="287338" lvl="0" indent="-287338" algn="l" rtl="0">
              <a:lnSpc>
                <a:spcPct val="85000"/>
              </a:lnSpc>
              <a:spcBef>
                <a:spcPts val="480"/>
              </a:spcBef>
              <a:spcAft>
                <a:spcPts val="0"/>
              </a:spcAft>
              <a:buSzPts val="2400"/>
              <a:buChar char="▪"/>
            </a:pPr>
            <a:r>
              <a:rPr lang="en-US" sz="2400" i="1">
                <a:solidFill>
                  <a:srgbClr val="CC0000"/>
                </a:solidFill>
              </a:rPr>
              <a:t>A:</a:t>
            </a:r>
            <a:r>
              <a:rPr lang="en-US" sz="2400">
                <a:solidFill>
                  <a:srgbClr val="CC0000"/>
                </a:solidFill>
              </a:rPr>
              <a:t> 62 minutes</a:t>
            </a:r>
            <a:endParaRPr/>
          </a:p>
        </p:txBody>
      </p:sp>
      <p:grpSp>
        <p:nvGrpSpPr>
          <p:cNvPr id="8776" name="Google Shape;8776;p75"/>
          <p:cNvGrpSpPr/>
          <p:nvPr/>
        </p:nvGrpSpPr>
        <p:grpSpPr>
          <a:xfrm>
            <a:off x="407194" y="1195388"/>
            <a:ext cx="8043069" cy="1481137"/>
            <a:chOff x="165" y="725"/>
            <a:chExt cx="5067" cy="933"/>
          </a:xfrm>
        </p:grpSpPr>
        <p:grpSp>
          <p:nvGrpSpPr>
            <p:cNvPr id="8777" name="Google Shape;8777;p75"/>
            <p:cNvGrpSpPr/>
            <p:nvPr/>
          </p:nvGrpSpPr>
          <p:grpSpPr>
            <a:xfrm>
              <a:off x="3535" y="781"/>
              <a:ext cx="516" cy="877"/>
              <a:chOff x="1357" y="938"/>
              <a:chExt cx="516" cy="877"/>
            </a:xfrm>
          </p:grpSpPr>
          <p:sp>
            <p:nvSpPr>
              <p:cNvPr id="8778" name="Google Shape;8778;p75"/>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779" name="Google Shape;8779;p75"/>
              <p:cNvSpPr txBox="1"/>
              <p:nvPr/>
            </p:nvSpPr>
            <p:spPr>
              <a:xfrm>
                <a:off x="1357" y="1373"/>
                <a:ext cx="516" cy="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toll </a:t>
                </a:r>
                <a:endParaRPr/>
              </a:p>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booth</a:t>
                </a:r>
                <a:endParaRPr/>
              </a:p>
            </p:txBody>
          </p:sp>
        </p:grpSp>
        <p:grpSp>
          <p:nvGrpSpPr>
            <p:cNvPr id="8780" name="Google Shape;8780;p75"/>
            <p:cNvGrpSpPr/>
            <p:nvPr/>
          </p:nvGrpSpPr>
          <p:grpSpPr>
            <a:xfrm>
              <a:off x="1738" y="781"/>
              <a:ext cx="516" cy="877"/>
              <a:chOff x="1357" y="938"/>
              <a:chExt cx="516" cy="877"/>
            </a:xfrm>
          </p:grpSpPr>
          <p:sp>
            <p:nvSpPr>
              <p:cNvPr id="8781" name="Google Shape;8781;p75"/>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782" name="Google Shape;8782;p75"/>
              <p:cNvSpPr txBox="1"/>
              <p:nvPr/>
            </p:nvSpPr>
            <p:spPr>
              <a:xfrm>
                <a:off x="1357" y="1373"/>
                <a:ext cx="516" cy="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toll </a:t>
                </a:r>
                <a:endParaRPr/>
              </a:p>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booth</a:t>
                </a:r>
                <a:endParaRPr/>
              </a:p>
            </p:txBody>
          </p:sp>
        </p:grpSp>
        <p:sp>
          <p:nvSpPr>
            <p:cNvPr id="8783" name="Google Shape;8783;p75"/>
            <p:cNvSpPr/>
            <p:nvPr/>
          </p:nvSpPr>
          <p:spPr>
            <a:xfrm rot="-5400000">
              <a:off x="1012" y="307"/>
              <a:ext cx="50" cy="1743"/>
            </a:xfrm>
            <a:prstGeom prst="leftBrace">
              <a:avLst>
                <a:gd name="adj1" fmla="val 2905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5"/>
            <p:cNvSpPr txBox="1"/>
            <p:nvPr/>
          </p:nvSpPr>
          <p:spPr>
            <a:xfrm>
              <a:off x="196" y="1147"/>
              <a:ext cx="1658" cy="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785" name="Google Shape;8785;p75"/>
            <p:cNvSpPr txBox="1"/>
            <p:nvPr/>
          </p:nvSpPr>
          <p:spPr>
            <a:xfrm>
              <a:off x="726" y="1139"/>
              <a:ext cx="685" cy="4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ten-car </a:t>
              </a:r>
              <a:endParaRPr/>
            </a:p>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caravan</a:t>
              </a:r>
              <a:endParaRPr/>
            </a:p>
          </p:txBody>
        </p:sp>
        <p:cxnSp>
          <p:nvCxnSpPr>
            <p:cNvPr id="8786" name="Google Shape;8786;p75"/>
            <p:cNvCxnSpPr/>
            <p:nvPr/>
          </p:nvCxnSpPr>
          <p:spPr>
            <a:xfrm rot="10800000">
              <a:off x="2100" y="976"/>
              <a:ext cx="415" cy="0"/>
            </a:xfrm>
            <a:prstGeom prst="straightConnector1">
              <a:avLst/>
            </a:prstGeom>
            <a:noFill/>
            <a:ln w="9525" cap="flat" cmpd="sng">
              <a:solidFill>
                <a:schemeClr val="dk1"/>
              </a:solidFill>
              <a:prstDash val="solid"/>
              <a:round/>
              <a:headEnd type="none" w="med" len="med"/>
              <a:tailEnd type="triangle" w="med" len="med"/>
            </a:ln>
          </p:spPr>
        </p:cxnSp>
        <p:sp>
          <p:nvSpPr>
            <p:cNvPr id="8787" name="Google Shape;8787;p75"/>
            <p:cNvSpPr txBox="1"/>
            <p:nvPr/>
          </p:nvSpPr>
          <p:spPr>
            <a:xfrm>
              <a:off x="2515" y="850"/>
              <a:ext cx="680"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100 km</a:t>
              </a:r>
              <a:endParaRPr/>
            </a:p>
          </p:txBody>
        </p:sp>
        <p:cxnSp>
          <p:nvCxnSpPr>
            <p:cNvPr id="8788" name="Google Shape;8788;p75"/>
            <p:cNvCxnSpPr/>
            <p:nvPr/>
          </p:nvCxnSpPr>
          <p:spPr>
            <a:xfrm rot="10800000">
              <a:off x="3985" y="975"/>
              <a:ext cx="392" cy="1"/>
            </a:xfrm>
            <a:prstGeom prst="straightConnector1">
              <a:avLst/>
            </a:prstGeom>
            <a:noFill/>
            <a:ln w="9525" cap="flat" cmpd="sng">
              <a:solidFill>
                <a:schemeClr val="dk1"/>
              </a:solidFill>
              <a:prstDash val="solid"/>
              <a:round/>
              <a:headEnd type="none" w="med" len="med"/>
              <a:tailEnd type="triangle" w="med" len="med"/>
            </a:ln>
          </p:spPr>
        </p:cxnSp>
        <p:sp>
          <p:nvSpPr>
            <p:cNvPr id="8789" name="Google Shape;8789;p75"/>
            <p:cNvSpPr txBox="1"/>
            <p:nvPr/>
          </p:nvSpPr>
          <p:spPr>
            <a:xfrm>
              <a:off x="4377" y="850"/>
              <a:ext cx="680"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100 km</a:t>
              </a:r>
              <a:endParaRPr/>
            </a:p>
          </p:txBody>
        </p:sp>
        <p:cxnSp>
          <p:nvCxnSpPr>
            <p:cNvPr id="8790" name="Google Shape;8790;p75"/>
            <p:cNvCxnSpPr/>
            <p:nvPr/>
          </p:nvCxnSpPr>
          <p:spPr>
            <a:xfrm>
              <a:off x="5057" y="976"/>
              <a:ext cx="175" cy="0"/>
            </a:xfrm>
            <a:prstGeom prst="straightConnector1">
              <a:avLst/>
            </a:prstGeom>
            <a:noFill/>
            <a:ln w="9525" cap="flat" cmpd="sng">
              <a:solidFill>
                <a:schemeClr val="dk1"/>
              </a:solidFill>
              <a:prstDash val="solid"/>
              <a:round/>
              <a:headEnd type="none" w="med" len="med"/>
              <a:tailEnd type="none" w="med" len="med"/>
            </a:ln>
          </p:spPr>
        </p:cxnSp>
        <p:sp>
          <p:nvSpPr>
            <p:cNvPr id="8791" name="Google Shape;8791;p75"/>
            <p:cNvSpPr/>
            <p:nvPr/>
          </p:nvSpPr>
          <p:spPr>
            <a:xfrm>
              <a:off x="679" y="976"/>
              <a:ext cx="47" cy="4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792" name="Google Shape;8792;p75"/>
            <p:cNvSpPr/>
            <p:nvPr/>
          </p:nvSpPr>
          <p:spPr>
            <a:xfrm>
              <a:off x="775" y="976"/>
              <a:ext cx="47" cy="4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793" name="Google Shape;8793;p75"/>
            <p:cNvSpPr/>
            <p:nvPr/>
          </p:nvSpPr>
          <p:spPr>
            <a:xfrm>
              <a:off x="916" y="976"/>
              <a:ext cx="47" cy="4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pic>
          <p:nvPicPr>
            <p:cNvPr id="8794" name="Google Shape;8794;p75" descr="MCj03985170000[1]"/>
            <p:cNvPicPr preferRelativeResize="0"/>
            <p:nvPr/>
          </p:nvPicPr>
          <p:blipFill rotWithShape="1">
            <a:blip r:embed="rId4">
              <a:alphaModFix/>
            </a:blip>
            <a:srcRect/>
            <a:stretch/>
          </p:blipFill>
          <p:spPr>
            <a:xfrm flipH="1">
              <a:off x="984" y="920"/>
              <a:ext cx="472" cy="138"/>
            </a:xfrm>
            <a:prstGeom prst="rect">
              <a:avLst/>
            </a:prstGeom>
            <a:noFill/>
            <a:ln>
              <a:noFill/>
            </a:ln>
          </p:spPr>
        </p:pic>
        <p:pic>
          <p:nvPicPr>
            <p:cNvPr id="8795" name="Google Shape;8795;p75" descr="MCj03985170000[1]"/>
            <p:cNvPicPr preferRelativeResize="0"/>
            <p:nvPr/>
          </p:nvPicPr>
          <p:blipFill rotWithShape="1">
            <a:blip r:embed="rId4">
              <a:alphaModFix/>
            </a:blip>
            <a:srcRect/>
            <a:stretch/>
          </p:blipFill>
          <p:spPr>
            <a:xfrm flipH="1">
              <a:off x="186" y="917"/>
              <a:ext cx="472" cy="138"/>
            </a:xfrm>
            <a:prstGeom prst="rect">
              <a:avLst/>
            </a:prstGeom>
            <a:noFill/>
            <a:ln>
              <a:noFill/>
            </a:ln>
          </p:spPr>
        </p:pic>
        <p:grpSp>
          <p:nvGrpSpPr>
            <p:cNvPr id="8796" name="Google Shape;8796;p75"/>
            <p:cNvGrpSpPr/>
            <p:nvPr/>
          </p:nvGrpSpPr>
          <p:grpSpPr>
            <a:xfrm>
              <a:off x="1815" y="725"/>
              <a:ext cx="289" cy="490"/>
              <a:chOff x="2365" y="1352"/>
              <a:chExt cx="1022" cy="1616"/>
            </a:xfrm>
          </p:grpSpPr>
          <p:pic>
            <p:nvPicPr>
              <p:cNvPr id="8797" name="Google Shape;8797;p75"/>
              <p:cNvPicPr preferRelativeResize="0"/>
              <p:nvPr/>
            </p:nvPicPr>
            <p:blipFill rotWithShape="1">
              <a:blip r:embed="rId5">
                <a:alphaModFix/>
              </a:blip>
              <a:srcRect/>
              <a:stretch/>
            </p:blipFill>
            <p:spPr>
              <a:xfrm>
                <a:off x="2373" y="1352"/>
                <a:ext cx="1014" cy="1616"/>
              </a:xfrm>
              <a:prstGeom prst="rect">
                <a:avLst/>
              </a:prstGeom>
              <a:noFill/>
              <a:ln>
                <a:noFill/>
              </a:ln>
            </p:spPr>
          </p:pic>
          <p:sp>
            <p:nvSpPr>
              <p:cNvPr id="8798" name="Google Shape;8798;p75"/>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pic>
          <p:nvPicPr>
            <p:cNvPr id="8799" name="Google Shape;8799;p75" descr="MCj03985170000[1]"/>
            <p:cNvPicPr preferRelativeResize="0"/>
            <p:nvPr/>
          </p:nvPicPr>
          <p:blipFill rotWithShape="1">
            <a:blip r:embed="rId4">
              <a:alphaModFix/>
            </a:blip>
            <a:srcRect/>
            <a:stretch/>
          </p:blipFill>
          <p:spPr>
            <a:xfrm flipH="1">
              <a:off x="1465" y="933"/>
              <a:ext cx="472" cy="138"/>
            </a:xfrm>
            <a:prstGeom prst="rect">
              <a:avLst/>
            </a:prstGeom>
            <a:noFill/>
            <a:ln>
              <a:noFill/>
            </a:ln>
          </p:spPr>
        </p:pic>
        <p:grpSp>
          <p:nvGrpSpPr>
            <p:cNvPr id="8800" name="Google Shape;8800;p75"/>
            <p:cNvGrpSpPr/>
            <p:nvPr/>
          </p:nvGrpSpPr>
          <p:grpSpPr>
            <a:xfrm>
              <a:off x="3656" y="743"/>
              <a:ext cx="289" cy="490"/>
              <a:chOff x="2365" y="1352"/>
              <a:chExt cx="1022" cy="1616"/>
            </a:xfrm>
          </p:grpSpPr>
          <p:pic>
            <p:nvPicPr>
              <p:cNvPr id="8801" name="Google Shape;8801;p75"/>
              <p:cNvPicPr preferRelativeResize="0"/>
              <p:nvPr/>
            </p:nvPicPr>
            <p:blipFill rotWithShape="1">
              <a:blip r:embed="rId5">
                <a:alphaModFix/>
              </a:blip>
              <a:srcRect/>
              <a:stretch/>
            </p:blipFill>
            <p:spPr>
              <a:xfrm>
                <a:off x="2373" y="1352"/>
                <a:ext cx="1014" cy="1616"/>
              </a:xfrm>
              <a:prstGeom prst="rect">
                <a:avLst/>
              </a:prstGeom>
              <a:noFill/>
              <a:ln>
                <a:noFill/>
              </a:ln>
            </p:spPr>
          </p:pic>
          <p:sp>
            <p:nvSpPr>
              <p:cNvPr id="8802" name="Google Shape;8802;p75"/>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cxnSp>
          <p:nvCxnSpPr>
            <p:cNvPr id="8803" name="Google Shape;8803;p75"/>
            <p:cNvCxnSpPr/>
            <p:nvPr/>
          </p:nvCxnSpPr>
          <p:spPr>
            <a:xfrm>
              <a:off x="3195" y="976"/>
              <a:ext cx="546" cy="0"/>
            </a:xfrm>
            <a:prstGeom prst="straightConnector1">
              <a:avLst/>
            </a:prstGeom>
            <a:noFill/>
            <a:ln w="9525" cap="flat" cmpd="sng">
              <a:solidFill>
                <a:schemeClr val="dk1"/>
              </a:solidFill>
              <a:prstDash val="solid"/>
              <a:round/>
              <a:headEnd type="none" w="med" len="med"/>
              <a:tailEnd type="triangle" w="med" len="med"/>
            </a:ln>
          </p:spPr>
        </p:cxnSp>
      </p:grpSp>
      <p:sp>
        <p:nvSpPr>
          <p:cNvPr id="8804" name="Google Shape;8804;p75"/>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75</a:t>
            </a:fld>
            <a:endParaRPr sz="1200">
              <a:solidFill>
                <a:schemeClr val="dk1"/>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75">
                                            <p:txEl>
                                              <p:pRg st="0" end="0"/>
                                            </p:txEl>
                                          </p:spTgt>
                                        </p:tgtEl>
                                        <p:attrNameLst>
                                          <p:attrName>style.visibility</p:attrName>
                                        </p:attrNameLst>
                                      </p:cBhvr>
                                      <p:to>
                                        <p:strVal val="visible"/>
                                      </p:to>
                                    </p:set>
                                    <p:animEffect transition="in" filter="fade">
                                      <p:cBhvr>
                                        <p:cTn id="7" dur="500"/>
                                        <p:tgtEl>
                                          <p:spTgt spid="87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75">
                                            <p:txEl>
                                              <p:pRg st="1" end="1"/>
                                            </p:txEl>
                                          </p:spTgt>
                                        </p:tgtEl>
                                        <p:attrNameLst>
                                          <p:attrName>style.visibility</p:attrName>
                                        </p:attrNameLst>
                                      </p:cBhvr>
                                      <p:to>
                                        <p:strVal val="visible"/>
                                      </p:to>
                                    </p:set>
                                    <p:animEffect transition="in" filter="fade">
                                      <p:cBhvr>
                                        <p:cTn id="12" dur="500"/>
                                        <p:tgtEl>
                                          <p:spTgt spid="87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75">
                                            <p:txEl>
                                              <p:pRg st="2" end="2"/>
                                            </p:txEl>
                                          </p:spTgt>
                                        </p:tgtEl>
                                        <p:attrNameLst>
                                          <p:attrName>style.visibility</p:attrName>
                                        </p:attrNameLst>
                                      </p:cBhvr>
                                      <p:to>
                                        <p:strVal val="visible"/>
                                      </p:to>
                                    </p:set>
                                    <p:animEffect transition="in" filter="fade">
                                      <p:cBhvr>
                                        <p:cTn id="17" dur="500"/>
                                        <p:tgtEl>
                                          <p:spTgt spid="87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809"/>
        <p:cNvGrpSpPr/>
        <p:nvPr/>
      </p:nvGrpSpPr>
      <p:grpSpPr>
        <a:xfrm>
          <a:off x="0" y="0"/>
          <a:ext cx="0" cy="0"/>
          <a:chOff x="0" y="0"/>
          <a:chExt cx="0" cy="0"/>
        </a:xfrm>
      </p:grpSpPr>
      <p:sp>
        <p:nvSpPr>
          <p:cNvPr id="8810" name="Google Shape;8810;p76"/>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8811" name="Google Shape;8811;p76" descr="underline_base"/>
          <p:cNvPicPr preferRelativeResize="0"/>
          <p:nvPr/>
        </p:nvPicPr>
        <p:blipFill rotWithShape="1">
          <a:blip r:embed="rId3">
            <a:alphaModFix/>
          </a:blip>
          <a:srcRect/>
          <a:stretch/>
        </p:blipFill>
        <p:spPr>
          <a:xfrm>
            <a:off x="528638" y="803275"/>
            <a:ext cx="5484812" cy="173038"/>
          </a:xfrm>
          <a:prstGeom prst="rect">
            <a:avLst/>
          </a:prstGeom>
          <a:noFill/>
          <a:ln>
            <a:noFill/>
          </a:ln>
        </p:spPr>
      </p:pic>
      <p:sp>
        <p:nvSpPr>
          <p:cNvPr id="8812" name="Google Shape;8812;p76"/>
          <p:cNvSpPr txBox="1">
            <a:spLocks noGrp="1"/>
          </p:cNvSpPr>
          <p:nvPr>
            <p:ph type="title" idx="4294967295"/>
          </p:nvPr>
        </p:nvSpPr>
        <p:spPr>
          <a:xfrm>
            <a:off x="365125" y="141288"/>
            <a:ext cx="7772400" cy="8461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Caravan analogy (more)</a:t>
            </a:r>
            <a:endParaRPr/>
          </a:p>
        </p:txBody>
      </p:sp>
      <p:sp>
        <p:nvSpPr>
          <p:cNvPr id="8813" name="Google Shape;8813;p76"/>
          <p:cNvSpPr txBox="1">
            <a:spLocks noGrp="1"/>
          </p:cNvSpPr>
          <p:nvPr>
            <p:ph type="body" idx="4294967295"/>
          </p:nvPr>
        </p:nvSpPr>
        <p:spPr>
          <a:xfrm>
            <a:off x="492125" y="2862263"/>
            <a:ext cx="8323263" cy="3317875"/>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400"/>
              <a:buChar char="▪"/>
            </a:pPr>
            <a:r>
              <a:rPr lang="en-US" sz="2400" dirty="0"/>
              <a:t>suppose cars now “propagate” at 1000 km/</a:t>
            </a:r>
            <a:r>
              <a:rPr lang="en-US" sz="2400" dirty="0" err="1"/>
              <a:t>hr</a:t>
            </a:r>
            <a:endParaRPr dirty="0"/>
          </a:p>
          <a:p>
            <a:pPr marL="287338" lvl="0" indent="-287338" algn="l" rtl="0">
              <a:lnSpc>
                <a:spcPct val="85000"/>
              </a:lnSpc>
              <a:spcBef>
                <a:spcPts val="480"/>
              </a:spcBef>
              <a:spcAft>
                <a:spcPts val="0"/>
              </a:spcAft>
              <a:buSzPts val="2400"/>
              <a:buChar char="▪"/>
            </a:pPr>
            <a:r>
              <a:rPr lang="en-US" sz="2400" dirty="0"/>
              <a:t>and suppose toll booth now takes one (1) min to service a car</a:t>
            </a:r>
            <a:endParaRPr sz="2400" dirty="0">
              <a:solidFill>
                <a:schemeClr val="accent2"/>
              </a:solidFill>
            </a:endParaRPr>
          </a:p>
          <a:p>
            <a:pPr marL="287338" lvl="0" indent="-287338" algn="l" rtl="0">
              <a:lnSpc>
                <a:spcPct val="85000"/>
              </a:lnSpc>
              <a:spcBef>
                <a:spcPts val="480"/>
              </a:spcBef>
              <a:spcAft>
                <a:spcPts val="0"/>
              </a:spcAft>
              <a:buSzPts val="2400"/>
              <a:buChar char="▪"/>
            </a:pPr>
            <a:r>
              <a:rPr lang="en-US" sz="2400" i="1" u="sng" dirty="0">
                <a:solidFill>
                  <a:srgbClr val="CC0000"/>
                </a:solidFill>
              </a:rPr>
              <a:t>Q:</a:t>
            </a:r>
            <a:r>
              <a:rPr lang="en-US" sz="2400" dirty="0">
                <a:solidFill>
                  <a:srgbClr val="CC0000"/>
                </a:solidFill>
              </a:rPr>
              <a:t> Will cars arrive to 2nd booth before all cars serviced at first booth?</a:t>
            </a:r>
            <a:endParaRPr dirty="0"/>
          </a:p>
          <a:p>
            <a:pPr marL="287338" lvl="0" indent="-287338" algn="l" rtl="0">
              <a:lnSpc>
                <a:spcPct val="85000"/>
              </a:lnSpc>
              <a:spcBef>
                <a:spcPts val="480"/>
              </a:spcBef>
              <a:spcAft>
                <a:spcPts val="0"/>
              </a:spcAft>
              <a:buSzPts val="2400"/>
              <a:buFont typeface="Noto Sans Symbols"/>
              <a:buNone/>
            </a:pPr>
            <a:endParaRPr sz="2400" dirty="0">
              <a:solidFill>
                <a:srgbClr val="CC0000"/>
              </a:solidFill>
            </a:endParaRPr>
          </a:p>
        </p:txBody>
      </p:sp>
      <p:sp>
        <p:nvSpPr>
          <p:cNvPr id="8814" name="Google Shape;8814;p76"/>
          <p:cNvSpPr txBox="1">
            <a:spLocks noGrp="1"/>
          </p:cNvSpPr>
          <p:nvPr>
            <p:ph type="body" idx="4294967295"/>
          </p:nvPr>
        </p:nvSpPr>
        <p:spPr>
          <a:xfrm>
            <a:off x="942975" y="4524375"/>
            <a:ext cx="7989888" cy="1751013"/>
          </a:xfrm>
          <a:prstGeom prst="rect">
            <a:avLst/>
          </a:prstGeom>
          <a:noFill/>
          <a:ln>
            <a:noFill/>
          </a:ln>
        </p:spPr>
        <p:txBody>
          <a:bodyPr spcFirstLastPara="1" wrap="square" lIns="91425" tIns="45700" rIns="91425" bIns="45700" anchor="t" anchorCtr="0">
            <a:noAutofit/>
          </a:bodyPr>
          <a:lstStyle/>
          <a:p>
            <a:pPr marL="231775" lvl="0" indent="-231775" algn="l" rtl="0">
              <a:lnSpc>
                <a:spcPct val="85000"/>
              </a:lnSpc>
              <a:spcBef>
                <a:spcPts val="0"/>
              </a:spcBef>
              <a:spcAft>
                <a:spcPts val="0"/>
              </a:spcAft>
              <a:buSzPts val="2400"/>
              <a:buFont typeface="Arial"/>
              <a:buChar char="•"/>
            </a:pPr>
            <a:r>
              <a:rPr lang="en-US" sz="2400" i="1" u="sng">
                <a:solidFill>
                  <a:srgbClr val="CC0000"/>
                </a:solidFill>
              </a:rPr>
              <a:t>A: Yes!</a:t>
            </a:r>
            <a:r>
              <a:rPr lang="en-US" sz="2400"/>
              <a:t>  after 7 min, first car arrives at second booth; three cars still at first booth</a:t>
            </a:r>
            <a:endParaRPr/>
          </a:p>
        </p:txBody>
      </p:sp>
      <p:grpSp>
        <p:nvGrpSpPr>
          <p:cNvPr id="8815" name="Google Shape;8815;p76"/>
          <p:cNvGrpSpPr/>
          <p:nvPr/>
        </p:nvGrpSpPr>
        <p:grpSpPr>
          <a:xfrm>
            <a:off x="685007" y="1150938"/>
            <a:ext cx="8043068" cy="1481137"/>
            <a:chOff x="165" y="725"/>
            <a:chExt cx="5067" cy="933"/>
          </a:xfrm>
        </p:grpSpPr>
        <p:grpSp>
          <p:nvGrpSpPr>
            <p:cNvPr id="8816" name="Google Shape;8816;p76"/>
            <p:cNvGrpSpPr/>
            <p:nvPr/>
          </p:nvGrpSpPr>
          <p:grpSpPr>
            <a:xfrm>
              <a:off x="3535" y="781"/>
              <a:ext cx="516" cy="877"/>
              <a:chOff x="1357" y="938"/>
              <a:chExt cx="516" cy="877"/>
            </a:xfrm>
          </p:grpSpPr>
          <p:sp>
            <p:nvSpPr>
              <p:cNvPr id="8817" name="Google Shape;8817;p76"/>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18" name="Google Shape;8818;p76"/>
              <p:cNvSpPr txBox="1"/>
              <p:nvPr/>
            </p:nvSpPr>
            <p:spPr>
              <a:xfrm>
                <a:off x="1357" y="1373"/>
                <a:ext cx="516" cy="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toll </a:t>
                </a:r>
                <a:endParaRPr/>
              </a:p>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booth</a:t>
                </a:r>
                <a:endParaRPr/>
              </a:p>
            </p:txBody>
          </p:sp>
        </p:grpSp>
        <p:grpSp>
          <p:nvGrpSpPr>
            <p:cNvPr id="8819" name="Google Shape;8819;p76"/>
            <p:cNvGrpSpPr/>
            <p:nvPr/>
          </p:nvGrpSpPr>
          <p:grpSpPr>
            <a:xfrm>
              <a:off x="1738" y="781"/>
              <a:ext cx="516" cy="877"/>
              <a:chOff x="1357" y="938"/>
              <a:chExt cx="516" cy="877"/>
            </a:xfrm>
          </p:grpSpPr>
          <p:sp>
            <p:nvSpPr>
              <p:cNvPr id="8820" name="Google Shape;8820;p76"/>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21" name="Google Shape;8821;p76"/>
              <p:cNvSpPr txBox="1"/>
              <p:nvPr/>
            </p:nvSpPr>
            <p:spPr>
              <a:xfrm>
                <a:off x="1357" y="1373"/>
                <a:ext cx="516" cy="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toll </a:t>
                </a:r>
                <a:endParaRPr/>
              </a:p>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booth</a:t>
                </a:r>
                <a:endParaRPr/>
              </a:p>
            </p:txBody>
          </p:sp>
        </p:grpSp>
        <p:sp>
          <p:nvSpPr>
            <p:cNvPr id="8822" name="Google Shape;8822;p76"/>
            <p:cNvSpPr/>
            <p:nvPr/>
          </p:nvSpPr>
          <p:spPr>
            <a:xfrm rot="-5400000">
              <a:off x="1012" y="307"/>
              <a:ext cx="50" cy="1743"/>
            </a:xfrm>
            <a:prstGeom prst="leftBrace">
              <a:avLst>
                <a:gd name="adj1" fmla="val 2905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txBox="1"/>
            <p:nvPr/>
          </p:nvSpPr>
          <p:spPr>
            <a:xfrm>
              <a:off x="196" y="1147"/>
              <a:ext cx="1658" cy="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24" name="Google Shape;8824;p76"/>
            <p:cNvSpPr txBox="1"/>
            <p:nvPr/>
          </p:nvSpPr>
          <p:spPr>
            <a:xfrm>
              <a:off x="726" y="1139"/>
              <a:ext cx="685" cy="4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ten-car </a:t>
              </a:r>
              <a:endParaRPr/>
            </a:p>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caravan</a:t>
              </a:r>
              <a:endParaRPr/>
            </a:p>
          </p:txBody>
        </p:sp>
        <p:cxnSp>
          <p:nvCxnSpPr>
            <p:cNvPr id="8825" name="Google Shape;8825;p76"/>
            <p:cNvCxnSpPr/>
            <p:nvPr/>
          </p:nvCxnSpPr>
          <p:spPr>
            <a:xfrm rot="10800000">
              <a:off x="2100" y="976"/>
              <a:ext cx="415" cy="0"/>
            </a:xfrm>
            <a:prstGeom prst="straightConnector1">
              <a:avLst/>
            </a:prstGeom>
            <a:noFill/>
            <a:ln w="9525" cap="flat" cmpd="sng">
              <a:solidFill>
                <a:schemeClr val="dk1"/>
              </a:solidFill>
              <a:prstDash val="solid"/>
              <a:round/>
              <a:headEnd type="none" w="med" len="med"/>
              <a:tailEnd type="triangle" w="med" len="med"/>
            </a:ln>
          </p:spPr>
        </p:cxnSp>
        <p:sp>
          <p:nvSpPr>
            <p:cNvPr id="8826" name="Google Shape;8826;p76"/>
            <p:cNvSpPr txBox="1"/>
            <p:nvPr/>
          </p:nvSpPr>
          <p:spPr>
            <a:xfrm>
              <a:off x="2515" y="850"/>
              <a:ext cx="680"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100 km</a:t>
              </a:r>
              <a:endParaRPr/>
            </a:p>
          </p:txBody>
        </p:sp>
        <p:cxnSp>
          <p:nvCxnSpPr>
            <p:cNvPr id="8827" name="Google Shape;8827;p76"/>
            <p:cNvCxnSpPr/>
            <p:nvPr/>
          </p:nvCxnSpPr>
          <p:spPr>
            <a:xfrm rot="10800000">
              <a:off x="3985" y="975"/>
              <a:ext cx="392" cy="1"/>
            </a:xfrm>
            <a:prstGeom prst="straightConnector1">
              <a:avLst/>
            </a:prstGeom>
            <a:noFill/>
            <a:ln w="9525" cap="flat" cmpd="sng">
              <a:solidFill>
                <a:schemeClr val="dk1"/>
              </a:solidFill>
              <a:prstDash val="solid"/>
              <a:round/>
              <a:headEnd type="none" w="med" len="med"/>
              <a:tailEnd type="triangle" w="med" len="med"/>
            </a:ln>
          </p:spPr>
        </p:cxnSp>
        <p:sp>
          <p:nvSpPr>
            <p:cNvPr id="8828" name="Google Shape;8828;p76"/>
            <p:cNvSpPr txBox="1"/>
            <p:nvPr/>
          </p:nvSpPr>
          <p:spPr>
            <a:xfrm>
              <a:off x="4377" y="850"/>
              <a:ext cx="680"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100 km</a:t>
              </a:r>
              <a:endParaRPr/>
            </a:p>
          </p:txBody>
        </p:sp>
        <p:cxnSp>
          <p:nvCxnSpPr>
            <p:cNvPr id="8829" name="Google Shape;8829;p76"/>
            <p:cNvCxnSpPr/>
            <p:nvPr/>
          </p:nvCxnSpPr>
          <p:spPr>
            <a:xfrm>
              <a:off x="5057" y="976"/>
              <a:ext cx="175" cy="0"/>
            </a:xfrm>
            <a:prstGeom prst="straightConnector1">
              <a:avLst/>
            </a:prstGeom>
            <a:noFill/>
            <a:ln w="9525" cap="flat" cmpd="sng">
              <a:solidFill>
                <a:schemeClr val="dk1"/>
              </a:solidFill>
              <a:prstDash val="solid"/>
              <a:round/>
              <a:headEnd type="none" w="med" len="med"/>
              <a:tailEnd type="none" w="med" len="med"/>
            </a:ln>
          </p:spPr>
        </p:cxnSp>
        <p:sp>
          <p:nvSpPr>
            <p:cNvPr id="8830" name="Google Shape;8830;p76"/>
            <p:cNvSpPr/>
            <p:nvPr/>
          </p:nvSpPr>
          <p:spPr>
            <a:xfrm>
              <a:off x="679" y="976"/>
              <a:ext cx="47" cy="4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31" name="Google Shape;8831;p76"/>
            <p:cNvSpPr/>
            <p:nvPr/>
          </p:nvSpPr>
          <p:spPr>
            <a:xfrm>
              <a:off x="775" y="976"/>
              <a:ext cx="47" cy="4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32" name="Google Shape;8832;p76"/>
            <p:cNvSpPr/>
            <p:nvPr/>
          </p:nvSpPr>
          <p:spPr>
            <a:xfrm>
              <a:off x="916" y="976"/>
              <a:ext cx="47" cy="4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pic>
          <p:nvPicPr>
            <p:cNvPr id="8833" name="Google Shape;8833;p76" descr="MCj03985170000[1]"/>
            <p:cNvPicPr preferRelativeResize="0"/>
            <p:nvPr/>
          </p:nvPicPr>
          <p:blipFill rotWithShape="1">
            <a:blip r:embed="rId4">
              <a:alphaModFix/>
            </a:blip>
            <a:srcRect/>
            <a:stretch/>
          </p:blipFill>
          <p:spPr>
            <a:xfrm flipH="1">
              <a:off x="984" y="920"/>
              <a:ext cx="472" cy="138"/>
            </a:xfrm>
            <a:prstGeom prst="rect">
              <a:avLst/>
            </a:prstGeom>
            <a:noFill/>
            <a:ln>
              <a:noFill/>
            </a:ln>
          </p:spPr>
        </p:pic>
        <p:pic>
          <p:nvPicPr>
            <p:cNvPr id="8834" name="Google Shape;8834;p76" descr="MCj03985170000[1]"/>
            <p:cNvPicPr preferRelativeResize="0"/>
            <p:nvPr/>
          </p:nvPicPr>
          <p:blipFill rotWithShape="1">
            <a:blip r:embed="rId4">
              <a:alphaModFix/>
            </a:blip>
            <a:srcRect/>
            <a:stretch/>
          </p:blipFill>
          <p:spPr>
            <a:xfrm flipH="1">
              <a:off x="186" y="917"/>
              <a:ext cx="472" cy="138"/>
            </a:xfrm>
            <a:prstGeom prst="rect">
              <a:avLst/>
            </a:prstGeom>
            <a:noFill/>
            <a:ln>
              <a:noFill/>
            </a:ln>
          </p:spPr>
        </p:pic>
        <p:grpSp>
          <p:nvGrpSpPr>
            <p:cNvPr id="8835" name="Google Shape;8835;p76"/>
            <p:cNvGrpSpPr/>
            <p:nvPr/>
          </p:nvGrpSpPr>
          <p:grpSpPr>
            <a:xfrm>
              <a:off x="1815" y="725"/>
              <a:ext cx="289" cy="490"/>
              <a:chOff x="2365" y="1352"/>
              <a:chExt cx="1022" cy="1616"/>
            </a:xfrm>
          </p:grpSpPr>
          <p:pic>
            <p:nvPicPr>
              <p:cNvPr id="8836" name="Google Shape;8836;p76"/>
              <p:cNvPicPr preferRelativeResize="0"/>
              <p:nvPr/>
            </p:nvPicPr>
            <p:blipFill rotWithShape="1">
              <a:blip r:embed="rId5">
                <a:alphaModFix/>
              </a:blip>
              <a:srcRect/>
              <a:stretch/>
            </p:blipFill>
            <p:spPr>
              <a:xfrm>
                <a:off x="2373" y="1352"/>
                <a:ext cx="1014" cy="1616"/>
              </a:xfrm>
              <a:prstGeom prst="rect">
                <a:avLst/>
              </a:prstGeom>
              <a:noFill/>
              <a:ln>
                <a:noFill/>
              </a:ln>
            </p:spPr>
          </p:pic>
          <p:sp>
            <p:nvSpPr>
              <p:cNvPr id="8837" name="Google Shape;8837;p76"/>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pic>
          <p:nvPicPr>
            <p:cNvPr id="8838" name="Google Shape;8838;p76" descr="MCj03985170000[1]"/>
            <p:cNvPicPr preferRelativeResize="0"/>
            <p:nvPr/>
          </p:nvPicPr>
          <p:blipFill rotWithShape="1">
            <a:blip r:embed="rId4">
              <a:alphaModFix/>
            </a:blip>
            <a:srcRect/>
            <a:stretch/>
          </p:blipFill>
          <p:spPr>
            <a:xfrm flipH="1">
              <a:off x="1465" y="933"/>
              <a:ext cx="472" cy="138"/>
            </a:xfrm>
            <a:prstGeom prst="rect">
              <a:avLst/>
            </a:prstGeom>
            <a:noFill/>
            <a:ln>
              <a:noFill/>
            </a:ln>
          </p:spPr>
        </p:pic>
        <p:grpSp>
          <p:nvGrpSpPr>
            <p:cNvPr id="8839" name="Google Shape;8839;p76"/>
            <p:cNvGrpSpPr/>
            <p:nvPr/>
          </p:nvGrpSpPr>
          <p:grpSpPr>
            <a:xfrm>
              <a:off x="3656" y="743"/>
              <a:ext cx="289" cy="490"/>
              <a:chOff x="2365" y="1352"/>
              <a:chExt cx="1022" cy="1616"/>
            </a:xfrm>
          </p:grpSpPr>
          <p:pic>
            <p:nvPicPr>
              <p:cNvPr id="8840" name="Google Shape;8840;p76"/>
              <p:cNvPicPr preferRelativeResize="0"/>
              <p:nvPr/>
            </p:nvPicPr>
            <p:blipFill rotWithShape="1">
              <a:blip r:embed="rId5">
                <a:alphaModFix/>
              </a:blip>
              <a:srcRect/>
              <a:stretch/>
            </p:blipFill>
            <p:spPr>
              <a:xfrm>
                <a:off x="2373" y="1352"/>
                <a:ext cx="1014" cy="1616"/>
              </a:xfrm>
              <a:prstGeom prst="rect">
                <a:avLst/>
              </a:prstGeom>
              <a:noFill/>
              <a:ln>
                <a:noFill/>
              </a:ln>
            </p:spPr>
          </p:pic>
          <p:sp>
            <p:nvSpPr>
              <p:cNvPr id="8841" name="Google Shape;8841;p76"/>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cxnSp>
          <p:nvCxnSpPr>
            <p:cNvPr id="8842" name="Google Shape;8842;p76"/>
            <p:cNvCxnSpPr/>
            <p:nvPr/>
          </p:nvCxnSpPr>
          <p:spPr>
            <a:xfrm>
              <a:off x="3195" y="976"/>
              <a:ext cx="546" cy="0"/>
            </a:xfrm>
            <a:prstGeom prst="straightConnector1">
              <a:avLst/>
            </a:prstGeom>
            <a:noFill/>
            <a:ln w="9525" cap="flat" cmpd="sng">
              <a:solidFill>
                <a:schemeClr val="dk1"/>
              </a:solidFill>
              <a:prstDash val="solid"/>
              <a:round/>
              <a:headEnd type="none" w="med" len="med"/>
              <a:tailEnd type="triangle" w="med" len="med"/>
            </a:ln>
          </p:spPr>
        </p:cxnSp>
      </p:grpSp>
      <p:sp>
        <p:nvSpPr>
          <p:cNvPr id="8843" name="Google Shape;8843;p76"/>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76</a:t>
            </a:fld>
            <a:endParaRPr sz="1200">
              <a:solidFill>
                <a:schemeClr val="dk1"/>
              </a:solidFill>
              <a:latin typeface="Tahoma"/>
              <a:ea typeface="Tahoma"/>
              <a:cs typeface="Tahoma"/>
              <a:sym typeface="Tahom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848"/>
        <p:cNvGrpSpPr/>
        <p:nvPr/>
      </p:nvGrpSpPr>
      <p:grpSpPr>
        <a:xfrm>
          <a:off x="0" y="0"/>
          <a:ext cx="0" cy="0"/>
          <a:chOff x="0" y="0"/>
          <a:chExt cx="0" cy="0"/>
        </a:xfrm>
      </p:grpSpPr>
      <p:sp>
        <p:nvSpPr>
          <p:cNvPr id="8849" name="Google Shape;8849;p7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8850" name="Google Shape;8850;p77" descr="queueDelay"/>
          <p:cNvPicPr preferRelativeResize="0"/>
          <p:nvPr/>
        </p:nvPicPr>
        <p:blipFill rotWithShape="1">
          <a:blip r:embed="rId3">
            <a:alphaModFix/>
          </a:blip>
          <a:srcRect/>
          <a:stretch/>
        </p:blipFill>
        <p:spPr>
          <a:xfrm>
            <a:off x="4013200" y="852488"/>
            <a:ext cx="4968875" cy="3051175"/>
          </a:xfrm>
          <a:prstGeom prst="rect">
            <a:avLst/>
          </a:prstGeom>
          <a:noFill/>
          <a:ln>
            <a:noFill/>
          </a:ln>
        </p:spPr>
      </p:pic>
      <p:sp>
        <p:nvSpPr>
          <p:cNvPr id="8851" name="Google Shape;8851;p77"/>
          <p:cNvSpPr txBox="1">
            <a:spLocks noGrp="1"/>
          </p:cNvSpPr>
          <p:nvPr>
            <p:ph type="body" idx="4294967295"/>
          </p:nvPr>
        </p:nvSpPr>
        <p:spPr>
          <a:xfrm>
            <a:off x="509588" y="1806575"/>
            <a:ext cx="3810000" cy="1781175"/>
          </a:xfrm>
          <a:prstGeom prst="rect">
            <a:avLst/>
          </a:prstGeom>
          <a:noFill/>
          <a:ln>
            <a:noFill/>
          </a:ln>
        </p:spPr>
        <p:txBody>
          <a:bodyPr spcFirstLastPara="1" wrap="square" lIns="91425" tIns="45700" rIns="91425" bIns="45700" anchor="t" anchorCtr="0">
            <a:noAutofit/>
          </a:bodyPr>
          <a:lstStyle/>
          <a:p>
            <a:pPr marL="231775" lvl="0" indent="-231775" algn="l" rtl="0">
              <a:lnSpc>
                <a:spcPct val="85000"/>
              </a:lnSpc>
              <a:spcBef>
                <a:spcPts val="0"/>
              </a:spcBef>
              <a:spcAft>
                <a:spcPts val="0"/>
              </a:spcAft>
              <a:buSzPts val="2400"/>
              <a:buChar char="▪"/>
            </a:pPr>
            <a:r>
              <a:rPr lang="en-US" sz="2400" i="1"/>
              <a:t>R:</a:t>
            </a:r>
            <a:r>
              <a:rPr lang="en-US" sz="2400"/>
              <a:t> link bandwidth (bps)</a:t>
            </a:r>
            <a:endParaRPr/>
          </a:p>
          <a:p>
            <a:pPr marL="231775" lvl="0" indent="-231775" algn="l" rtl="0">
              <a:lnSpc>
                <a:spcPct val="85000"/>
              </a:lnSpc>
              <a:spcBef>
                <a:spcPts val="480"/>
              </a:spcBef>
              <a:spcAft>
                <a:spcPts val="0"/>
              </a:spcAft>
              <a:buSzPts val="2400"/>
              <a:buChar char="▪"/>
            </a:pPr>
            <a:r>
              <a:rPr lang="en-US" sz="2400" i="1"/>
              <a:t>L:</a:t>
            </a:r>
            <a:r>
              <a:rPr lang="en-US" sz="2400"/>
              <a:t> packet length (bits)</a:t>
            </a:r>
            <a:endParaRPr/>
          </a:p>
          <a:p>
            <a:pPr marL="231775" lvl="0" indent="-231775" algn="l" rtl="0">
              <a:lnSpc>
                <a:spcPct val="85000"/>
              </a:lnSpc>
              <a:spcBef>
                <a:spcPts val="480"/>
              </a:spcBef>
              <a:spcAft>
                <a:spcPts val="0"/>
              </a:spcAft>
              <a:buSzPts val="2400"/>
              <a:buChar char="▪"/>
            </a:pPr>
            <a:r>
              <a:rPr lang="en-US" sz="2400"/>
              <a:t>a: average packet arrival rate</a:t>
            </a:r>
            <a:endParaRPr/>
          </a:p>
        </p:txBody>
      </p:sp>
      <p:sp>
        <p:nvSpPr>
          <p:cNvPr id="8852" name="Google Shape;8852;p77"/>
          <p:cNvSpPr/>
          <p:nvPr/>
        </p:nvSpPr>
        <p:spPr>
          <a:xfrm>
            <a:off x="4187825" y="3451225"/>
            <a:ext cx="3810000" cy="504825"/>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85000"/>
              </a:lnSpc>
              <a:spcBef>
                <a:spcPts val="0"/>
              </a:spcBef>
              <a:spcAft>
                <a:spcPts val="0"/>
              </a:spcAft>
              <a:buClr>
                <a:schemeClr val="accent2"/>
              </a:buClr>
              <a:buSzPts val="1700"/>
              <a:buFont typeface="Noto Sans Symbols"/>
              <a:buNone/>
            </a:pPr>
            <a:r>
              <a:rPr lang="en-US" sz="2000">
                <a:solidFill>
                  <a:srgbClr val="000099"/>
                </a:solidFill>
                <a:latin typeface="Arial"/>
                <a:ea typeface="Arial"/>
                <a:cs typeface="Arial"/>
                <a:sym typeface="Arial"/>
              </a:rPr>
              <a:t>traffic intensity </a:t>
            </a:r>
            <a:endParaRPr/>
          </a:p>
          <a:p>
            <a:pPr marL="342900" marR="0" lvl="0" indent="-342900" algn="ctr" rtl="0">
              <a:lnSpc>
                <a:spcPct val="85000"/>
              </a:lnSpc>
              <a:spcBef>
                <a:spcPts val="0"/>
              </a:spcBef>
              <a:spcAft>
                <a:spcPts val="0"/>
              </a:spcAft>
              <a:buClr>
                <a:schemeClr val="accent2"/>
              </a:buClr>
              <a:buSzPts val="1700"/>
              <a:buFont typeface="Noto Sans Symbols"/>
              <a:buNone/>
            </a:pPr>
            <a:r>
              <a:rPr lang="en-US" sz="2000">
                <a:solidFill>
                  <a:srgbClr val="000099"/>
                </a:solidFill>
                <a:latin typeface="Arial"/>
                <a:ea typeface="Arial"/>
                <a:cs typeface="Arial"/>
                <a:sym typeface="Arial"/>
              </a:rPr>
              <a:t>= </a:t>
            </a:r>
            <a:r>
              <a:rPr lang="en-US" sz="2000" i="1">
                <a:solidFill>
                  <a:srgbClr val="000099"/>
                </a:solidFill>
                <a:latin typeface="Arial"/>
                <a:ea typeface="Arial"/>
                <a:cs typeface="Arial"/>
                <a:sym typeface="Arial"/>
              </a:rPr>
              <a:t>La/R</a:t>
            </a:r>
            <a:endParaRPr/>
          </a:p>
        </p:txBody>
      </p:sp>
      <p:sp>
        <p:nvSpPr>
          <p:cNvPr id="8853" name="Google Shape;8853;p77"/>
          <p:cNvSpPr/>
          <p:nvPr/>
        </p:nvSpPr>
        <p:spPr>
          <a:xfrm>
            <a:off x="511175" y="4113213"/>
            <a:ext cx="6972300" cy="1933575"/>
          </a:xfrm>
          <a:prstGeom prst="rect">
            <a:avLst/>
          </a:prstGeom>
          <a:noFill/>
          <a:ln>
            <a:noFill/>
          </a:ln>
        </p:spPr>
        <p:txBody>
          <a:bodyPr spcFirstLastPara="1" wrap="square" lIns="91425" tIns="45700" rIns="91425" bIns="45700" anchor="t" anchorCtr="0">
            <a:noAutofit/>
          </a:bodyPr>
          <a:lstStyle/>
          <a:p>
            <a:pPr marL="231775" marR="0" lvl="0" indent="-231775" algn="l" rtl="0">
              <a:lnSpc>
                <a:spcPct val="100000"/>
              </a:lnSpc>
              <a:spcBef>
                <a:spcPts val="0"/>
              </a:spcBef>
              <a:spcAft>
                <a:spcPts val="0"/>
              </a:spcAft>
              <a:buClr>
                <a:srgbClr val="000099"/>
              </a:buClr>
              <a:buSzPts val="2400"/>
              <a:buFont typeface="Noto Sans Symbols"/>
              <a:buChar char="▪"/>
            </a:pPr>
            <a:r>
              <a:rPr lang="en-US" sz="2400" i="1">
                <a:solidFill>
                  <a:schemeClr val="dk1"/>
                </a:solidFill>
                <a:latin typeface="Gill Sans"/>
                <a:ea typeface="Gill Sans"/>
                <a:cs typeface="Gill Sans"/>
                <a:sym typeface="Gill Sans"/>
              </a:rPr>
              <a:t>La/R</a:t>
            </a:r>
            <a:r>
              <a:rPr lang="en-US" sz="2400">
                <a:solidFill>
                  <a:schemeClr val="dk1"/>
                </a:solidFill>
                <a:latin typeface="Gill Sans"/>
                <a:ea typeface="Gill Sans"/>
                <a:cs typeface="Gill Sans"/>
                <a:sym typeface="Gill Sans"/>
              </a:rPr>
              <a:t> ~ 0: avg. queueing delay small</a:t>
            </a:r>
            <a:endParaRPr/>
          </a:p>
          <a:p>
            <a:pPr marL="231775" marR="0" lvl="0" indent="-231775" algn="l" rtl="0">
              <a:lnSpc>
                <a:spcPct val="100000"/>
              </a:lnSpc>
              <a:spcBef>
                <a:spcPts val="480"/>
              </a:spcBef>
              <a:spcAft>
                <a:spcPts val="0"/>
              </a:spcAft>
              <a:buClr>
                <a:srgbClr val="000099"/>
              </a:buClr>
              <a:buSzPts val="2400"/>
              <a:buFont typeface="Noto Sans Symbols"/>
              <a:buChar char="▪"/>
            </a:pPr>
            <a:r>
              <a:rPr lang="en-US" sz="2400" i="1">
                <a:solidFill>
                  <a:schemeClr val="dk1"/>
                </a:solidFill>
                <a:latin typeface="Gill Sans"/>
                <a:ea typeface="Gill Sans"/>
                <a:cs typeface="Gill Sans"/>
                <a:sym typeface="Gill Sans"/>
              </a:rPr>
              <a:t>La/R </a:t>
            </a:r>
            <a:r>
              <a:rPr lang="en-US" sz="2400">
                <a:solidFill>
                  <a:schemeClr val="dk1"/>
                </a:solidFill>
                <a:latin typeface="Gill Sans"/>
                <a:ea typeface="Gill Sans"/>
                <a:cs typeface="Gill Sans"/>
                <a:sym typeface="Gill Sans"/>
              </a:rPr>
              <a:t>-&gt; 1: avg. queueing delay large</a:t>
            </a:r>
            <a:endParaRPr/>
          </a:p>
          <a:p>
            <a:pPr marL="231775" marR="0" lvl="0" indent="-231775" algn="l" rtl="0">
              <a:lnSpc>
                <a:spcPct val="85000"/>
              </a:lnSpc>
              <a:spcBef>
                <a:spcPts val="480"/>
              </a:spcBef>
              <a:spcAft>
                <a:spcPts val="0"/>
              </a:spcAft>
              <a:buClr>
                <a:srgbClr val="000099"/>
              </a:buClr>
              <a:buSzPts val="2400"/>
              <a:buFont typeface="Noto Sans Symbols"/>
              <a:buChar char="▪"/>
            </a:pPr>
            <a:r>
              <a:rPr lang="en-US" sz="2400" i="1">
                <a:solidFill>
                  <a:schemeClr val="dk1"/>
                </a:solidFill>
                <a:latin typeface="Gill Sans"/>
                <a:ea typeface="Gill Sans"/>
                <a:cs typeface="Gill Sans"/>
                <a:sym typeface="Gill Sans"/>
              </a:rPr>
              <a:t>La/R </a:t>
            </a:r>
            <a:r>
              <a:rPr lang="en-US" sz="2400">
                <a:solidFill>
                  <a:schemeClr val="dk1"/>
                </a:solidFill>
                <a:latin typeface="Gill Sans"/>
                <a:ea typeface="Gill Sans"/>
                <a:cs typeface="Gill Sans"/>
                <a:sym typeface="Gill Sans"/>
              </a:rPr>
              <a:t>&gt; 1: more “work” arriving </a:t>
            </a:r>
            <a:endParaRPr/>
          </a:p>
          <a:p>
            <a:pPr marL="231775" marR="0" lvl="0" indent="-231775" algn="l" rtl="0">
              <a:lnSpc>
                <a:spcPct val="85000"/>
              </a:lnSpc>
              <a:spcBef>
                <a:spcPts val="480"/>
              </a:spcBef>
              <a:spcAft>
                <a:spcPts val="0"/>
              </a:spcAft>
              <a:buClr>
                <a:srgbClr val="000099"/>
              </a:buClr>
              <a:buSzPts val="2400"/>
              <a:buFont typeface="Noto Sans Symbols"/>
              <a:buNone/>
            </a:pPr>
            <a:r>
              <a:rPr lang="en-US" sz="2400">
                <a:solidFill>
                  <a:schemeClr val="dk1"/>
                </a:solidFill>
                <a:latin typeface="Gill Sans"/>
                <a:ea typeface="Gill Sans"/>
                <a:cs typeface="Gill Sans"/>
                <a:sym typeface="Gill Sans"/>
              </a:rPr>
              <a:t>   than can be serviced, average delay </a:t>
            </a:r>
            <a:r>
              <a:rPr lang="en-US" sz="2400">
                <a:solidFill>
                  <a:srgbClr val="C00000"/>
                </a:solidFill>
                <a:latin typeface="Gill Sans"/>
                <a:ea typeface="Gill Sans"/>
                <a:cs typeface="Gill Sans"/>
                <a:sym typeface="Gill Sans"/>
              </a:rPr>
              <a:t>infinite</a:t>
            </a:r>
            <a:r>
              <a:rPr lang="en-US" sz="2400">
                <a:solidFill>
                  <a:schemeClr val="dk1"/>
                </a:solidFill>
                <a:latin typeface="Gill Sans"/>
                <a:ea typeface="Gill Sans"/>
                <a:cs typeface="Gill Sans"/>
                <a:sym typeface="Gill Sans"/>
              </a:rPr>
              <a:t>!</a:t>
            </a:r>
            <a:endParaRPr/>
          </a:p>
        </p:txBody>
      </p:sp>
      <p:sp>
        <p:nvSpPr>
          <p:cNvPr id="8854" name="Google Shape;8854;p77"/>
          <p:cNvSpPr/>
          <p:nvPr/>
        </p:nvSpPr>
        <p:spPr>
          <a:xfrm rot="-5400000">
            <a:off x="3596482" y="2180431"/>
            <a:ext cx="2433638" cy="504825"/>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85000"/>
              </a:lnSpc>
              <a:spcBef>
                <a:spcPts val="0"/>
              </a:spcBef>
              <a:spcAft>
                <a:spcPts val="0"/>
              </a:spcAft>
              <a:buClr>
                <a:schemeClr val="accent2"/>
              </a:buClr>
              <a:buSzPts val="1700"/>
              <a:buFont typeface="Noto Sans Symbols"/>
              <a:buNone/>
            </a:pPr>
            <a:r>
              <a:rPr lang="en-US" sz="2000">
                <a:solidFill>
                  <a:srgbClr val="000099"/>
                </a:solidFill>
                <a:latin typeface="Arial"/>
                <a:ea typeface="Arial"/>
                <a:cs typeface="Arial"/>
                <a:sym typeface="Arial"/>
              </a:rPr>
              <a:t>average  queueing delay</a:t>
            </a:r>
            <a:endParaRPr/>
          </a:p>
        </p:txBody>
      </p:sp>
      <p:pic>
        <p:nvPicPr>
          <p:cNvPr id="8855" name="Google Shape;8855;p77"/>
          <p:cNvPicPr preferRelativeResize="0"/>
          <p:nvPr/>
        </p:nvPicPr>
        <p:blipFill rotWithShape="1">
          <a:blip r:embed="rId4">
            <a:alphaModFix/>
          </a:blip>
          <a:srcRect/>
          <a:stretch/>
        </p:blipFill>
        <p:spPr>
          <a:xfrm>
            <a:off x="7383463" y="4935538"/>
            <a:ext cx="1546225" cy="1239837"/>
          </a:xfrm>
          <a:prstGeom prst="rect">
            <a:avLst/>
          </a:prstGeom>
          <a:noFill/>
          <a:ln>
            <a:noFill/>
          </a:ln>
        </p:spPr>
      </p:pic>
      <p:pic>
        <p:nvPicPr>
          <p:cNvPr id="8856" name="Google Shape;8856;p77"/>
          <p:cNvPicPr preferRelativeResize="0"/>
          <p:nvPr/>
        </p:nvPicPr>
        <p:blipFill rotWithShape="1">
          <a:blip r:embed="rId5">
            <a:alphaModFix/>
          </a:blip>
          <a:srcRect/>
          <a:stretch/>
        </p:blipFill>
        <p:spPr>
          <a:xfrm>
            <a:off x="6146800" y="4197350"/>
            <a:ext cx="1481138" cy="1117600"/>
          </a:xfrm>
          <a:prstGeom prst="rect">
            <a:avLst/>
          </a:prstGeom>
          <a:noFill/>
          <a:ln>
            <a:noFill/>
          </a:ln>
        </p:spPr>
      </p:pic>
      <p:sp>
        <p:nvSpPr>
          <p:cNvPr id="8857" name="Google Shape;8857;p77"/>
          <p:cNvSpPr txBox="1"/>
          <p:nvPr/>
        </p:nvSpPr>
        <p:spPr>
          <a:xfrm>
            <a:off x="7554913" y="4141788"/>
            <a:ext cx="1074737"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i="1">
                <a:solidFill>
                  <a:schemeClr val="dk1"/>
                </a:solidFill>
                <a:latin typeface="Arial"/>
                <a:ea typeface="Arial"/>
                <a:cs typeface="Arial"/>
                <a:sym typeface="Arial"/>
              </a:rPr>
              <a:t>La/R </a:t>
            </a:r>
            <a:r>
              <a:rPr lang="en-US" sz="1800">
                <a:solidFill>
                  <a:schemeClr val="dk1"/>
                </a:solidFill>
                <a:latin typeface="Arial"/>
                <a:ea typeface="Arial"/>
                <a:cs typeface="Arial"/>
                <a:sym typeface="Arial"/>
              </a:rPr>
              <a:t>~ 0</a:t>
            </a:r>
            <a:endParaRPr/>
          </a:p>
        </p:txBody>
      </p:sp>
      <p:sp>
        <p:nvSpPr>
          <p:cNvPr id="8858" name="Google Shape;8858;p77"/>
          <p:cNvSpPr txBox="1"/>
          <p:nvPr/>
        </p:nvSpPr>
        <p:spPr>
          <a:xfrm>
            <a:off x="7885113" y="6110288"/>
            <a:ext cx="1195387"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i="1">
                <a:solidFill>
                  <a:schemeClr val="dk1"/>
                </a:solidFill>
                <a:latin typeface="Arial"/>
                <a:ea typeface="Arial"/>
                <a:cs typeface="Arial"/>
                <a:sym typeface="Arial"/>
              </a:rPr>
              <a:t>La/R -&gt; 1</a:t>
            </a:r>
            <a:endParaRPr/>
          </a:p>
        </p:txBody>
      </p:sp>
      <p:sp>
        <p:nvSpPr>
          <p:cNvPr id="8859" name="Google Shape;8859;p7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77</a:t>
            </a:fld>
            <a:endParaRPr sz="1200">
              <a:solidFill>
                <a:schemeClr val="dk1"/>
              </a:solidFill>
              <a:latin typeface="Tahoma"/>
              <a:ea typeface="Tahoma"/>
              <a:cs typeface="Tahoma"/>
              <a:sym typeface="Tahoma"/>
            </a:endParaRPr>
          </a:p>
        </p:txBody>
      </p:sp>
      <p:sp>
        <p:nvSpPr>
          <p:cNvPr id="8860" name="Google Shape;8860;p77"/>
          <p:cNvSpPr/>
          <p:nvPr/>
        </p:nvSpPr>
        <p:spPr>
          <a:xfrm>
            <a:off x="4500563" y="868363"/>
            <a:ext cx="1271587" cy="427037"/>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pic>
        <p:nvPicPr>
          <p:cNvPr id="8861" name="Google Shape;8861;p77" descr="underline_base"/>
          <p:cNvPicPr preferRelativeResize="0"/>
          <p:nvPr/>
        </p:nvPicPr>
        <p:blipFill rotWithShape="1">
          <a:blip r:embed="rId6">
            <a:alphaModFix/>
          </a:blip>
          <a:srcRect/>
          <a:stretch/>
        </p:blipFill>
        <p:spPr>
          <a:xfrm>
            <a:off x="438150" y="917575"/>
            <a:ext cx="5484813" cy="173038"/>
          </a:xfrm>
          <a:prstGeom prst="rect">
            <a:avLst/>
          </a:prstGeom>
          <a:noFill/>
          <a:ln>
            <a:noFill/>
          </a:ln>
        </p:spPr>
      </p:pic>
      <p:sp>
        <p:nvSpPr>
          <p:cNvPr id="8862" name="Google Shape;8862;p77"/>
          <p:cNvSpPr txBox="1">
            <a:spLocks noGrp="1"/>
          </p:cNvSpPr>
          <p:nvPr>
            <p:ph type="title" idx="4294967295"/>
          </p:nvPr>
        </p:nvSpPr>
        <p:spPr>
          <a:xfrm>
            <a:off x="333375" y="123825"/>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Queueing delay (revisited)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67"/>
        <p:cNvGrpSpPr/>
        <p:nvPr/>
      </p:nvGrpSpPr>
      <p:grpSpPr>
        <a:xfrm>
          <a:off x="0" y="0"/>
          <a:ext cx="0" cy="0"/>
          <a:chOff x="0" y="0"/>
          <a:chExt cx="0" cy="0"/>
        </a:xfrm>
      </p:grpSpPr>
      <p:sp>
        <p:nvSpPr>
          <p:cNvPr id="8868" name="Google Shape;8868;p78"/>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8869" name="Google Shape;8869;p78" descr="underline_base"/>
          <p:cNvPicPr preferRelativeResize="0"/>
          <p:nvPr/>
        </p:nvPicPr>
        <p:blipFill rotWithShape="1">
          <a:blip r:embed="rId3">
            <a:alphaModFix/>
          </a:blip>
          <a:srcRect/>
          <a:stretch/>
        </p:blipFill>
        <p:spPr>
          <a:xfrm>
            <a:off x="536575" y="911225"/>
            <a:ext cx="6856413" cy="173038"/>
          </a:xfrm>
          <a:prstGeom prst="rect">
            <a:avLst/>
          </a:prstGeom>
          <a:noFill/>
          <a:ln>
            <a:noFill/>
          </a:ln>
        </p:spPr>
      </p:pic>
      <p:sp>
        <p:nvSpPr>
          <p:cNvPr id="8870" name="Google Shape;8870;p78"/>
          <p:cNvSpPr txBox="1">
            <a:spLocks noGrp="1"/>
          </p:cNvSpPr>
          <p:nvPr>
            <p:ph type="title" idx="4294967295"/>
          </p:nvPr>
        </p:nvSpPr>
        <p:spPr>
          <a:xfrm>
            <a:off x="276225" y="128588"/>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“Real” Internet delays and routes</a:t>
            </a:r>
            <a:endParaRPr sz="4000"/>
          </a:p>
        </p:txBody>
      </p:sp>
      <p:sp>
        <p:nvSpPr>
          <p:cNvPr id="8871" name="Google Shape;8871;p78"/>
          <p:cNvSpPr txBox="1">
            <a:spLocks noGrp="1"/>
          </p:cNvSpPr>
          <p:nvPr>
            <p:ph type="body" idx="4294967295"/>
          </p:nvPr>
        </p:nvSpPr>
        <p:spPr>
          <a:xfrm>
            <a:off x="500063" y="1270000"/>
            <a:ext cx="7772400" cy="3098800"/>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800"/>
              <a:buChar char="▪"/>
            </a:pPr>
            <a:r>
              <a:rPr lang="en-US"/>
              <a:t>what do “real” Internet delay &amp; loss look like? </a:t>
            </a:r>
            <a:endParaRPr/>
          </a:p>
          <a:p>
            <a:pPr marL="287338" lvl="0" indent="-287338" algn="l" rtl="0">
              <a:lnSpc>
                <a:spcPct val="85000"/>
              </a:lnSpc>
              <a:spcBef>
                <a:spcPts val="560"/>
              </a:spcBef>
              <a:spcAft>
                <a:spcPts val="0"/>
              </a:spcAft>
              <a:buSzPts val="2400"/>
              <a:buChar char="▪"/>
            </a:pPr>
            <a:r>
              <a:rPr lang="en-US" sz="2400" b="1">
                <a:solidFill>
                  <a:srgbClr val="FF0000"/>
                </a:solidFill>
                <a:latin typeface="Courier New"/>
                <a:ea typeface="Courier New"/>
                <a:cs typeface="Courier New"/>
                <a:sym typeface="Courier New"/>
              </a:rPr>
              <a:t>traceroute/tracert</a:t>
            </a:r>
            <a:r>
              <a:rPr lang="en-US">
                <a:solidFill>
                  <a:srgbClr val="FF0000"/>
                </a:solidFill>
                <a:latin typeface="Courier New"/>
                <a:ea typeface="Courier New"/>
                <a:cs typeface="Courier New"/>
                <a:sym typeface="Courier New"/>
              </a:rPr>
              <a:t> </a:t>
            </a:r>
            <a:r>
              <a:rPr lang="en-US"/>
              <a:t>program: provides delay measurement from source to router along end-end Internet path towards destination.  For all </a:t>
            </a:r>
            <a:r>
              <a:rPr lang="en-US" i="1"/>
              <a:t>i:</a:t>
            </a:r>
            <a:endParaRPr/>
          </a:p>
          <a:p>
            <a:pPr marL="682625" lvl="1" indent="-225425" algn="l" rtl="0">
              <a:lnSpc>
                <a:spcPct val="85000"/>
              </a:lnSpc>
              <a:spcBef>
                <a:spcPts val="480"/>
              </a:spcBef>
              <a:spcAft>
                <a:spcPts val="0"/>
              </a:spcAft>
              <a:buSzPts val="2400"/>
              <a:buChar char="•"/>
            </a:pPr>
            <a:r>
              <a:rPr lang="en-US"/>
              <a:t>sends three packets that will reach router </a:t>
            </a:r>
            <a:r>
              <a:rPr lang="en-US" i="1"/>
              <a:t>i</a:t>
            </a:r>
            <a:r>
              <a:rPr lang="en-US"/>
              <a:t> on path towards destination</a:t>
            </a:r>
            <a:endParaRPr/>
          </a:p>
          <a:p>
            <a:pPr marL="682625" lvl="1" indent="-225425" algn="l" rtl="0">
              <a:lnSpc>
                <a:spcPct val="85000"/>
              </a:lnSpc>
              <a:spcBef>
                <a:spcPts val="480"/>
              </a:spcBef>
              <a:spcAft>
                <a:spcPts val="0"/>
              </a:spcAft>
              <a:buSzPts val="2400"/>
              <a:buChar char="•"/>
            </a:pPr>
            <a:r>
              <a:rPr lang="en-US"/>
              <a:t>router </a:t>
            </a:r>
            <a:r>
              <a:rPr lang="en-US" i="1"/>
              <a:t>i</a:t>
            </a:r>
            <a:r>
              <a:rPr lang="en-US"/>
              <a:t> will return packets to sender</a:t>
            </a:r>
            <a:endParaRPr/>
          </a:p>
          <a:p>
            <a:pPr marL="682625" lvl="1" indent="-225425" algn="l" rtl="0">
              <a:lnSpc>
                <a:spcPct val="85000"/>
              </a:lnSpc>
              <a:spcBef>
                <a:spcPts val="480"/>
              </a:spcBef>
              <a:spcAft>
                <a:spcPts val="0"/>
              </a:spcAft>
              <a:buSzPts val="2400"/>
              <a:buChar char="•"/>
            </a:pPr>
            <a:r>
              <a:rPr lang="en-US"/>
              <a:t>sender times interval between transmission and reply.</a:t>
            </a:r>
            <a:endParaRPr sz="2800"/>
          </a:p>
        </p:txBody>
      </p:sp>
      <p:cxnSp>
        <p:nvCxnSpPr>
          <p:cNvPr id="8872" name="Google Shape;8872;p78"/>
          <p:cNvCxnSpPr/>
          <p:nvPr/>
        </p:nvCxnSpPr>
        <p:spPr>
          <a:xfrm>
            <a:off x="1285875" y="5319713"/>
            <a:ext cx="288925" cy="265112"/>
          </a:xfrm>
          <a:prstGeom prst="straightConnector1">
            <a:avLst/>
          </a:prstGeom>
          <a:noFill/>
          <a:ln w="12700" cap="flat" cmpd="sng">
            <a:solidFill>
              <a:schemeClr val="dk1"/>
            </a:solidFill>
            <a:prstDash val="solid"/>
            <a:round/>
            <a:headEnd type="none" w="med" len="med"/>
            <a:tailEnd type="none" w="med" len="med"/>
          </a:ln>
        </p:spPr>
      </p:cxnSp>
      <p:cxnSp>
        <p:nvCxnSpPr>
          <p:cNvPr id="8873" name="Google Shape;8873;p78"/>
          <p:cNvCxnSpPr/>
          <p:nvPr/>
        </p:nvCxnSpPr>
        <p:spPr>
          <a:xfrm rot="10800000" flipH="1">
            <a:off x="2079625" y="5370513"/>
            <a:ext cx="458788" cy="207962"/>
          </a:xfrm>
          <a:prstGeom prst="straightConnector1">
            <a:avLst/>
          </a:prstGeom>
          <a:noFill/>
          <a:ln w="12700" cap="flat" cmpd="sng">
            <a:solidFill>
              <a:schemeClr val="dk1"/>
            </a:solidFill>
            <a:prstDash val="solid"/>
            <a:round/>
            <a:headEnd type="none" w="med" len="med"/>
            <a:tailEnd type="none" w="med" len="med"/>
          </a:ln>
        </p:spPr>
      </p:cxnSp>
      <p:cxnSp>
        <p:nvCxnSpPr>
          <p:cNvPr id="8874" name="Google Shape;8874;p78"/>
          <p:cNvCxnSpPr/>
          <p:nvPr/>
        </p:nvCxnSpPr>
        <p:spPr>
          <a:xfrm>
            <a:off x="3014663" y="5354638"/>
            <a:ext cx="485775" cy="207962"/>
          </a:xfrm>
          <a:prstGeom prst="straightConnector1">
            <a:avLst/>
          </a:prstGeom>
          <a:noFill/>
          <a:ln w="12700" cap="flat" cmpd="sng">
            <a:solidFill>
              <a:schemeClr val="dk1"/>
            </a:solidFill>
            <a:prstDash val="solid"/>
            <a:round/>
            <a:headEnd type="none" w="med" len="med"/>
            <a:tailEnd type="none" w="med" len="med"/>
          </a:ln>
        </p:spPr>
      </p:cxnSp>
      <p:cxnSp>
        <p:nvCxnSpPr>
          <p:cNvPr id="8875" name="Google Shape;8875;p78"/>
          <p:cNvCxnSpPr/>
          <p:nvPr/>
        </p:nvCxnSpPr>
        <p:spPr>
          <a:xfrm flipH="1">
            <a:off x="2776538" y="5086350"/>
            <a:ext cx="349250" cy="152400"/>
          </a:xfrm>
          <a:prstGeom prst="straightConnector1">
            <a:avLst/>
          </a:prstGeom>
          <a:noFill/>
          <a:ln w="12700" cap="flat" cmpd="sng">
            <a:solidFill>
              <a:schemeClr val="dk1"/>
            </a:solidFill>
            <a:prstDash val="solid"/>
            <a:round/>
            <a:headEnd type="none" w="med" len="med"/>
            <a:tailEnd type="none" w="med" len="med"/>
          </a:ln>
        </p:spPr>
      </p:cxnSp>
      <p:cxnSp>
        <p:nvCxnSpPr>
          <p:cNvPr id="8876" name="Google Shape;8876;p78"/>
          <p:cNvCxnSpPr/>
          <p:nvPr/>
        </p:nvCxnSpPr>
        <p:spPr>
          <a:xfrm flipH="1">
            <a:off x="3990975" y="5414963"/>
            <a:ext cx="620713" cy="144462"/>
          </a:xfrm>
          <a:prstGeom prst="straightConnector1">
            <a:avLst/>
          </a:prstGeom>
          <a:noFill/>
          <a:ln w="12700" cap="flat" cmpd="sng">
            <a:solidFill>
              <a:schemeClr val="dk1"/>
            </a:solidFill>
            <a:prstDash val="solid"/>
            <a:round/>
            <a:headEnd type="none" w="med" len="med"/>
            <a:tailEnd type="none" w="med" len="med"/>
          </a:ln>
        </p:spPr>
      </p:cxnSp>
      <p:cxnSp>
        <p:nvCxnSpPr>
          <p:cNvPr id="8877" name="Google Shape;8877;p78"/>
          <p:cNvCxnSpPr/>
          <p:nvPr/>
        </p:nvCxnSpPr>
        <p:spPr>
          <a:xfrm>
            <a:off x="5110163" y="5380038"/>
            <a:ext cx="485775" cy="207962"/>
          </a:xfrm>
          <a:prstGeom prst="straightConnector1">
            <a:avLst/>
          </a:prstGeom>
          <a:noFill/>
          <a:ln w="12700" cap="flat" cmpd="sng">
            <a:solidFill>
              <a:schemeClr val="dk1"/>
            </a:solidFill>
            <a:prstDash val="solid"/>
            <a:round/>
            <a:headEnd type="none" w="med" len="med"/>
            <a:tailEnd type="none" w="med" len="med"/>
          </a:ln>
        </p:spPr>
      </p:cxnSp>
      <p:cxnSp>
        <p:nvCxnSpPr>
          <p:cNvPr id="8878" name="Google Shape;8878;p78"/>
          <p:cNvCxnSpPr/>
          <p:nvPr/>
        </p:nvCxnSpPr>
        <p:spPr>
          <a:xfrm flipH="1">
            <a:off x="6048375" y="5326063"/>
            <a:ext cx="557213" cy="277812"/>
          </a:xfrm>
          <a:prstGeom prst="straightConnector1">
            <a:avLst/>
          </a:prstGeom>
          <a:noFill/>
          <a:ln w="12700" cap="flat" cmpd="sng">
            <a:solidFill>
              <a:schemeClr val="dk1"/>
            </a:solidFill>
            <a:prstDash val="solid"/>
            <a:round/>
            <a:headEnd type="none" w="med" len="med"/>
            <a:tailEnd type="none" w="med" len="med"/>
          </a:ln>
        </p:spPr>
      </p:cxnSp>
      <p:cxnSp>
        <p:nvCxnSpPr>
          <p:cNvPr id="8879" name="Google Shape;8879;p78"/>
          <p:cNvCxnSpPr/>
          <p:nvPr/>
        </p:nvCxnSpPr>
        <p:spPr>
          <a:xfrm>
            <a:off x="2744788" y="5486400"/>
            <a:ext cx="228600" cy="311150"/>
          </a:xfrm>
          <a:prstGeom prst="straightConnector1">
            <a:avLst/>
          </a:prstGeom>
          <a:noFill/>
          <a:ln w="12700" cap="flat" cmpd="sng">
            <a:solidFill>
              <a:schemeClr val="dk1"/>
            </a:solidFill>
            <a:prstDash val="solid"/>
            <a:round/>
            <a:headEnd type="none" w="med" len="med"/>
            <a:tailEnd type="none" w="med" len="med"/>
          </a:ln>
        </p:spPr>
      </p:cxnSp>
      <p:cxnSp>
        <p:nvCxnSpPr>
          <p:cNvPr id="8880" name="Google Shape;8880;p78"/>
          <p:cNvCxnSpPr/>
          <p:nvPr/>
        </p:nvCxnSpPr>
        <p:spPr>
          <a:xfrm>
            <a:off x="4668838" y="5073650"/>
            <a:ext cx="228600" cy="311150"/>
          </a:xfrm>
          <a:prstGeom prst="straightConnector1">
            <a:avLst/>
          </a:prstGeom>
          <a:noFill/>
          <a:ln w="12700" cap="flat" cmpd="sng">
            <a:solidFill>
              <a:schemeClr val="dk1"/>
            </a:solidFill>
            <a:prstDash val="solid"/>
            <a:round/>
            <a:headEnd type="none" w="med" len="med"/>
            <a:tailEnd type="none" w="med" len="med"/>
          </a:ln>
        </p:spPr>
      </p:cxnSp>
      <p:cxnSp>
        <p:nvCxnSpPr>
          <p:cNvPr id="8881" name="Google Shape;8881;p78"/>
          <p:cNvCxnSpPr/>
          <p:nvPr/>
        </p:nvCxnSpPr>
        <p:spPr>
          <a:xfrm flipH="1">
            <a:off x="3386138" y="5676900"/>
            <a:ext cx="349250" cy="152400"/>
          </a:xfrm>
          <a:prstGeom prst="straightConnector1">
            <a:avLst/>
          </a:prstGeom>
          <a:noFill/>
          <a:ln w="12700" cap="flat" cmpd="sng">
            <a:solidFill>
              <a:schemeClr val="dk1"/>
            </a:solidFill>
            <a:prstDash val="solid"/>
            <a:round/>
            <a:headEnd type="none" w="med" len="med"/>
            <a:tailEnd type="none" w="med" len="med"/>
          </a:ln>
        </p:spPr>
      </p:cxnSp>
      <p:cxnSp>
        <p:nvCxnSpPr>
          <p:cNvPr id="8882" name="Google Shape;8882;p78"/>
          <p:cNvCxnSpPr/>
          <p:nvPr/>
        </p:nvCxnSpPr>
        <p:spPr>
          <a:xfrm>
            <a:off x="3741738" y="5181600"/>
            <a:ext cx="6350" cy="260350"/>
          </a:xfrm>
          <a:prstGeom prst="straightConnector1">
            <a:avLst/>
          </a:prstGeom>
          <a:noFill/>
          <a:ln w="12700" cap="flat" cmpd="sng">
            <a:solidFill>
              <a:schemeClr val="dk1"/>
            </a:solidFill>
            <a:prstDash val="solid"/>
            <a:round/>
            <a:headEnd type="none" w="med" len="med"/>
            <a:tailEnd type="none" w="med" len="med"/>
          </a:ln>
        </p:spPr>
      </p:cxnSp>
      <p:sp>
        <p:nvSpPr>
          <p:cNvPr id="8883" name="Google Shape;8883;p78"/>
          <p:cNvSpPr txBox="1"/>
          <p:nvPr/>
        </p:nvSpPr>
        <p:spPr>
          <a:xfrm>
            <a:off x="1387475" y="5038725"/>
            <a:ext cx="10731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Noto Sans Symbols"/>
              <a:buNone/>
            </a:pPr>
            <a:r>
              <a:rPr lang="en-US" sz="1800">
                <a:solidFill>
                  <a:srgbClr val="FF0000"/>
                </a:solidFill>
                <a:latin typeface="Arial"/>
                <a:ea typeface="Arial"/>
                <a:cs typeface="Arial"/>
                <a:sym typeface="Arial"/>
              </a:rPr>
              <a:t>3 probes</a:t>
            </a:r>
            <a:endParaRPr/>
          </a:p>
        </p:txBody>
      </p:sp>
      <p:sp>
        <p:nvSpPr>
          <p:cNvPr id="8884" name="Google Shape;8884;p78"/>
          <p:cNvSpPr txBox="1"/>
          <p:nvPr/>
        </p:nvSpPr>
        <p:spPr>
          <a:xfrm>
            <a:off x="2001838" y="5599113"/>
            <a:ext cx="1073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Noto Sans Symbols"/>
              <a:buNone/>
            </a:pPr>
            <a:r>
              <a:rPr lang="en-US" sz="1800">
                <a:solidFill>
                  <a:srgbClr val="FF0000"/>
                </a:solidFill>
                <a:latin typeface="Arial"/>
                <a:ea typeface="Arial"/>
                <a:cs typeface="Arial"/>
                <a:sym typeface="Arial"/>
              </a:rPr>
              <a:t>3 probes</a:t>
            </a:r>
            <a:endParaRPr/>
          </a:p>
        </p:txBody>
      </p:sp>
      <p:sp>
        <p:nvSpPr>
          <p:cNvPr id="8885" name="Google Shape;8885;p78"/>
          <p:cNvSpPr txBox="1"/>
          <p:nvPr/>
        </p:nvSpPr>
        <p:spPr>
          <a:xfrm>
            <a:off x="3025775" y="5013325"/>
            <a:ext cx="10731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Noto Sans Symbols"/>
              <a:buNone/>
            </a:pPr>
            <a:r>
              <a:rPr lang="en-US" sz="1800">
                <a:solidFill>
                  <a:srgbClr val="FF0000"/>
                </a:solidFill>
                <a:latin typeface="Arial"/>
                <a:ea typeface="Arial"/>
                <a:cs typeface="Arial"/>
                <a:sym typeface="Arial"/>
              </a:rPr>
              <a:t>3 probes</a:t>
            </a:r>
            <a:endParaRPr/>
          </a:p>
        </p:txBody>
      </p:sp>
      <p:grpSp>
        <p:nvGrpSpPr>
          <p:cNvPr id="8886" name="Google Shape;8886;p78"/>
          <p:cNvGrpSpPr/>
          <p:nvPr/>
        </p:nvGrpSpPr>
        <p:grpSpPr>
          <a:xfrm>
            <a:off x="517525" y="4975225"/>
            <a:ext cx="820738" cy="688975"/>
            <a:chOff x="-44" y="1473"/>
            <a:chExt cx="981" cy="1105"/>
          </a:xfrm>
        </p:grpSpPr>
        <p:pic>
          <p:nvPicPr>
            <p:cNvPr id="8887" name="Google Shape;8887;p78"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8888" name="Google Shape;8888;p7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8889" name="Google Shape;8889;p78"/>
          <p:cNvGrpSpPr/>
          <p:nvPr/>
        </p:nvGrpSpPr>
        <p:grpSpPr>
          <a:xfrm flipH="1">
            <a:off x="6565900" y="5013325"/>
            <a:ext cx="754063" cy="669925"/>
            <a:chOff x="-44" y="1473"/>
            <a:chExt cx="981" cy="1105"/>
          </a:xfrm>
        </p:grpSpPr>
        <p:pic>
          <p:nvPicPr>
            <p:cNvPr id="8890" name="Google Shape;8890;p78"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8891" name="Google Shape;8891;p7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8892" name="Google Shape;8892;p78"/>
          <p:cNvGrpSpPr/>
          <p:nvPr/>
        </p:nvGrpSpPr>
        <p:grpSpPr>
          <a:xfrm>
            <a:off x="5513388" y="5513388"/>
            <a:ext cx="617537" cy="250825"/>
            <a:chOff x="2356" y="1300"/>
            <a:chExt cx="555" cy="194"/>
          </a:xfrm>
        </p:grpSpPr>
        <p:sp>
          <p:nvSpPr>
            <p:cNvPr id="8893" name="Google Shape;8893;p78"/>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8894" name="Google Shape;8894;p78"/>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8895" name="Google Shape;8895;p78"/>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8896" name="Google Shape;8896;p78"/>
            <p:cNvGrpSpPr/>
            <p:nvPr/>
          </p:nvGrpSpPr>
          <p:grpSpPr>
            <a:xfrm>
              <a:off x="2468" y="1332"/>
              <a:ext cx="310" cy="60"/>
              <a:chOff x="2468" y="1332"/>
              <a:chExt cx="310" cy="60"/>
            </a:xfrm>
          </p:grpSpPr>
          <p:sp>
            <p:nvSpPr>
              <p:cNvPr id="8897" name="Google Shape;8897;p7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898" name="Google Shape;8898;p7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8899" name="Google Shape;8899;p78"/>
            <p:cNvCxnSpPr/>
            <p:nvPr/>
          </p:nvCxnSpPr>
          <p:spPr>
            <a:xfrm>
              <a:off x="2357" y="1361"/>
              <a:ext cx="0" cy="81"/>
            </a:xfrm>
            <a:prstGeom prst="straightConnector1">
              <a:avLst/>
            </a:prstGeom>
            <a:noFill/>
            <a:ln w="9525" cap="flat" cmpd="sng">
              <a:solidFill>
                <a:schemeClr val="dk1"/>
              </a:solidFill>
              <a:prstDash val="solid"/>
              <a:round/>
              <a:headEnd type="none" w="med" len="med"/>
              <a:tailEnd type="none" w="med" len="med"/>
            </a:ln>
          </p:spPr>
        </p:cxnSp>
        <p:cxnSp>
          <p:nvCxnSpPr>
            <p:cNvPr id="8900" name="Google Shape;8900;p78"/>
            <p:cNvCxnSpPr/>
            <p:nvPr/>
          </p:nvCxnSpPr>
          <p:spPr>
            <a:xfrm>
              <a:off x="2907" y="1363"/>
              <a:ext cx="0" cy="86"/>
            </a:xfrm>
            <a:prstGeom prst="straightConnector1">
              <a:avLst/>
            </a:prstGeom>
            <a:noFill/>
            <a:ln w="9525" cap="flat" cmpd="sng">
              <a:solidFill>
                <a:schemeClr val="dk1"/>
              </a:solidFill>
              <a:prstDash val="solid"/>
              <a:round/>
              <a:headEnd type="none" w="med" len="med"/>
              <a:tailEnd type="none" w="med" len="med"/>
            </a:ln>
          </p:spPr>
        </p:cxnSp>
      </p:grpSp>
      <p:grpSp>
        <p:nvGrpSpPr>
          <p:cNvPr id="8901" name="Google Shape;8901;p78"/>
          <p:cNvGrpSpPr/>
          <p:nvPr/>
        </p:nvGrpSpPr>
        <p:grpSpPr>
          <a:xfrm>
            <a:off x="4545013" y="5241925"/>
            <a:ext cx="617537" cy="250825"/>
            <a:chOff x="2356" y="1300"/>
            <a:chExt cx="555" cy="194"/>
          </a:xfrm>
        </p:grpSpPr>
        <p:sp>
          <p:nvSpPr>
            <p:cNvPr id="8902" name="Google Shape;8902;p78"/>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8903" name="Google Shape;8903;p78"/>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8904" name="Google Shape;8904;p78"/>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8905" name="Google Shape;8905;p78"/>
            <p:cNvGrpSpPr/>
            <p:nvPr/>
          </p:nvGrpSpPr>
          <p:grpSpPr>
            <a:xfrm>
              <a:off x="2468" y="1332"/>
              <a:ext cx="310" cy="60"/>
              <a:chOff x="2468" y="1332"/>
              <a:chExt cx="310" cy="60"/>
            </a:xfrm>
          </p:grpSpPr>
          <p:sp>
            <p:nvSpPr>
              <p:cNvPr id="8906" name="Google Shape;8906;p7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07" name="Google Shape;8907;p7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8908" name="Google Shape;8908;p78"/>
            <p:cNvCxnSpPr/>
            <p:nvPr/>
          </p:nvCxnSpPr>
          <p:spPr>
            <a:xfrm>
              <a:off x="2357" y="1361"/>
              <a:ext cx="0" cy="81"/>
            </a:xfrm>
            <a:prstGeom prst="straightConnector1">
              <a:avLst/>
            </a:prstGeom>
            <a:noFill/>
            <a:ln w="9525" cap="flat" cmpd="sng">
              <a:solidFill>
                <a:schemeClr val="dk1"/>
              </a:solidFill>
              <a:prstDash val="solid"/>
              <a:round/>
              <a:headEnd type="none" w="med" len="med"/>
              <a:tailEnd type="none" w="med" len="med"/>
            </a:ln>
          </p:spPr>
        </p:cxnSp>
        <p:cxnSp>
          <p:nvCxnSpPr>
            <p:cNvPr id="8909" name="Google Shape;8909;p78"/>
            <p:cNvCxnSpPr/>
            <p:nvPr/>
          </p:nvCxnSpPr>
          <p:spPr>
            <a:xfrm>
              <a:off x="2907" y="1363"/>
              <a:ext cx="0" cy="86"/>
            </a:xfrm>
            <a:prstGeom prst="straightConnector1">
              <a:avLst/>
            </a:prstGeom>
            <a:noFill/>
            <a:ln w="9525" cap="flat" cmpd="sng">
              <a:solidFill>
                <a:schemeClr val="dk1"/>
              </a:solidFill>
              <a:prstDash val="solid"/>
              <a:round/>
              <a:headEnd type="none" w="med" len="med"/>
              <a:tailEnd type="none" w="med" len="med"/>
            </a:ln>
          </p:spPr>
        </p:cxnSp>
      </p:grpSp>
      <p:grpSp>
        <p:nvGrpSpPr>
          <p:cNvPr id="8910" name="Google Shape;8910;p78"/>
          <p:cNvGrpSpPr/>
          <p:nvPr/>
        </p:nvGrpSpPr>
        <p:grpSpPr>
          <a:xfrm>
            <a:off x="3394075" y="5451475"/>
            <a:ext cx="617538" cy="250825"/>
            <a:chOff x="2356" y="1300"/>
            <a:chExt cx="555" cy="194"/>
          </a:xfrm>
        </p:grpSpPr>
        <p:sp>
          <p:nvSpPr>
            <p:cNvPr id="8911" name="Google Shape;8911;p78"/>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8912" name="Google Shape;8912;p78"/>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8913" name="Google Shape;8913;p78"/>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8914" name="Google Shape;8914;p78"/>
            <p:cNvGrpSpPr/>
            <p:nvPr/>
          </p:nvGrpSpPr>
          <p:grpSpPr>
            <a:xfrm>
              <a:off x="2468" y="1332"/>
              <a:ext cx="310" cy="60"/>
              <a:chOff x="2468" y="1332"/>
              <a:chExt cx="310" cy="60"/>
            </a:xfrm>
          </p:grpSpPr>
          <p:sp>
            <p:nvSpPr>
              <p:cNvPr id="8915" name="Google Shape;8915;p7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16" name="Google Shape;8916;p7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8917" name="Google Shape;8917;p78"/>
            <p:cNvCxnSpPr/>
            <p:nvPr/>
          </p:nvCxnSpPr>
          <p:spPr>
            <a:xfrm>
              <a:off x="2357" y="1361"/>
              <a:ext cx="0" cy="81"/>
            </a:xfrm>
            <a:prstGeom prst="straightConnector1">
              <a:avLst/>
            </a:prstGeom>
            <a:noFill/>
            <a:ln w="9525" cap="flat" cmpd="sng">
              <a:solidFill>
                <a:schemeClr val="dk1"/>
              </a:solidFill>
              <a:prstDash val="solid"/>
              <a:round/>
              <a:headEnd type="none" w="med" len="med"/>
              <a:tailEnd type="none" w="med" len="med"/>
            </a:ln>
          </p:spPr>
        </p:cxnSp>
        <p:cxnSp>
          <p:nvCxnSpPr>
            <p:cNvPr id="8918" name="Google Shape;8918;p78"/>
            <p:cNvCxnSpPr/>
            <p:nvPr/>
          </p:nvCxnSpPr>
          <p:spPr>
            <a:xfrm>
              <a:off x="2907" y="1363"/>
              <a:ext cx="0" cy="86"/>
            </a:xfrm>
            <a:prstGeom prst="straightConnector1">
              <a:avLst/>
            </a:prstGeom>
            <a:noFill/>
            <a:ln w="9525" cap="flat" cmpd="sng">
              <a:solidFill>
                <a:schemeClr val="dk1"/>
              </a:solidFill>
              <a:prstDash val="solid"/>
              <a:round/>
              <a:headEnd type="none" w="med" len="med"/>
              <a:tailEnd type="none" w="med" len="med"/>
            </a:ln>
          </p:spPr>
        </p:cxnSp>
      </p:grpSp>
      <p:grpSp>
        <p:nvGrpSpPr>
          <p:cNvPr id="8919" name="Google Shape;8919;p78"/>
          <p:cNvGrpSpPr/>
          <p:nvPr/>
        </p:nvGrpSpPr>
        <p:grpSpPr>
          <a:xfrm>
            <a:off x="2392363" y="5205413"/>
            <a:ext cx="617537" cy="250825"/>
            <a:chOff x="2356" y="1300"/>
            <a:chExt cx="555" cy="194"/>
          </a:xfrm>
        </p:grpSpPr>
        <p:sp>
          <p:nvSpPr>
            <p:cNvPr id="8920" name="Google Shape;8920;p78"/>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8921" name="Google Shape;8921;p78"/>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8922" name="Google Shape;8922;p78"/>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8923" name="Google Shape;8923;p78"/>
            <p:cNvGrpSpPr/>
            <p:nvPr/>
          </p:nvGrpSpPr>
          <p:grpSpPr>
            <a:xfrm>
              <a:off x="2468" y="1332"/>
              <a:ext cx="310" cy="60"/>
              <a:chOff x="2468" y="1332"/>
              <a:chExt cx="310" cy="60"/>
            </a:xfrm>
          </p:grpSpPr>
          <p:sp>
            <p:nvSpPr>
              <p:cNvPr id="8924" name="Google Shape;8924;p7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25" name="Google Shape;8925;p7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8926" name="Google Shape;8926;p78"/>
            <p:cNvCxnSpPr/>
            <p:nvPr/>
          </p:nvCxnSpPr>
          <p:spPr>
            <a:xfrm>
              <a:off x="2357" y="1361"/>
              <a:ext cx="0" cy="81"/>
            </a:xfrm>
            <a:prstGeom prst="straightConnector1">
              <a:avLst/>
            </a:prstGeom>
            <a:noFill/>
            <a:ln w="9525" cap="flat" cmpd="sng">
              <a:solidFill>
                <a:schemeClr val="dk1"/>
              </a:solidFill>
              <a:prstDash val="solid"/>
              <a:round/>
              <a:headEnd type="none" w="med" len="med"/>
              <a:tailEnd type="none" w="med" len="med"/>
            </a:ln>
          </p:spPr>
        </p:cxnSp>
        <p:cxnSp>
          <p:nvCxnSpPr>
            <p:cNvPr id="8927" name="Google Shape;8927;p78"/>
            <p:cNvCxnSpPr/>
            <p:nvPr/>
          </p:nvCxnSpPr>
          <p:spPr>
            <a:xfrm>
              <a:off x="2907" y="1363"/>
              <a:ext cx="0" cy="86"/>
            </a:xfrm>
            <a:prstGeom prst="straightConnector1">
              <a:avLst/>
            </a:prstGeom>
            <a:noFill/>
            <a:ln w="9525" cap="flat" cmpd="sng">
              <a:solidFill>
                <a:schemeClr val="dk1"/>
              </a:solidFill>
              <a:prstDash val="solid"/>
              <a:round/>
              <a:headEnd type="none" w="med" len="med"/>
              <a:tailEnd type="none" w="med" len="med"/>
            </a:ln>
          </p:spPr>
        </p:cxnSp>
      </p:grpSp>
      <p:grpSp>
        <p:nvGrpSpPr>
          <p:cNvPr id="8928" name="Google Shape;8928;p78"/>
          <p:cNvGrpSpPr/>
          <p:nvPr/>
        </p:nvGrpSpPr>
        <p:grpSpPr>
          <a:xfrm>
            <a:off x="1517650" y="5472113"/>
            <a:ext cx="617538" cy="250825"/>
            <a:chOff x="2356" y="1300"/>
            <a:chExt cx="555" cy="194"/>
          </a:xfrm>
        </p:grpSpPr>
        <p:sp>
          <p:nvSpPr>
            <p:cNvPr id="8929" name="Google Shape;8929;p78"/>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8930" name="Google Shape;8930;p78"/>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8931" name="Google Shape;8931;p78"/>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8932" name="Google Shape;8932;p78"/>
            <p:cNvGrpSpPr/>
            <p:nvPr/>
          </p:nvGrpSpPr>
          <p:grpSpPr>
            <a:xfrm>
              <a:off x="2468" y="1332"/>
              <a:ext cx="310" cy="60"/>
              <a:chOff x="2468" y="1332"/>
              <a:chExt cx="310" cy="60"/>
            </a:xfrm>
          </p:grpSpPr>
          <p:sp>
            <p:nvSpPr>
              <p:cNvPr id="8933" name="Google Shape;8933;p7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34" name="Google Shape;8934;p7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8935" name="Google Shape;8935;p78"/>
            <p:cNvCxnSpPr/>
            <p:nvPr/>
          </p:nvCxnSpPr>
          <p:spPr>
            <a:xfrm>
              <a:off x="2357" y="1361"/>
              <a:ext cx="0" cy="81"/>
            </a:xfrm>
            <a:prstGeom prst="straightConnector1">
              <a:avLst/>
            </a:prstGeom>
            <a:noFill/>
            <a:ln w="9525" cap="flat" cmpd="sng">
              <a:solidFill>
                <a:schemeClr val="dk1"/>
              </a:solidFill>
              <a:prstDash val="solid"/>
              <a:round/>
              <a:headEnd type="none" w="med" len="med"/>
              <a:tailEnd type="none" w="med" len="med"/>
            </a:ln>
          </p:spPr>
        </p:cxnSp>
        <p:cxnSp>
          <p:nvCxnSpPr>
            <p:cNvPr id="8936" name="Google Shape;8936;p78"/>
            <p:cNvCxnSpPr/>
            <p:nvPr/>
          </p:nvCxnSpPr>
          <p:spPr>
            <a:xfrm>
              <a:off x="2907" y="1363"/>
              <a:ext cx="0" cy="86"/>
            </a:xfrm>
            <a:prstGeom prst="straightConnector1">
              <a:avLst/>
            </a:prstGeom>
            <a:noFill/>
            <a:ln w="9525" cap="flat" cmpd="sng">
              <a:solidFill>
                <a:schemeClr val="dk1"/>
              </a:solidFill>
              <a:prstDash val="solid"/>
              <a:round/>
              <a:headEnd type="none" w="med" len="med"/>
              <a:tailEnd type="none" w="med" len="med"/>
            </a:ln>
          </p:spPr>
        </p:cxnSp>
      </p:grpSp>
      <p:sp>
        <p:nvSpPr>
          <p:cNvPr id="8937" name="Google Shape;8937;p7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78</a:t>
            </a:fld>
            <a:endParaRPr sz="1200">
              <a:solidFill>
                <a:schemeClr val="dk1"/>
              </a:solidFill>
              <a:latin typeface="Tahoma"/>
              <a:ea typeface="Tahoma"/>
              <a:cs typeface="Tahoma"/>
              <a:sym typeface="Tahoma"/>
            </a:endParaRPr>
          </a:p>
        </p:txBody>
      </p:sp>
      <p:grpSp>
        <p:nvGrpSpPr>
          <p:cNvPr id="8938" name="Google Shape;8938;p78"/>
          <p:cNvGrpSpPr/>
          <p:nvPr/>
        </p:nvGrpSpPr>
        <p:grpSpPr>
          <a:xfrm>
            <a:off x="1504950" y="5454650"/>
            <a:ext cx="649288" cy="303213"/>
            <a:chOff x="1871277" y="1576300"/>
            <a:chExt cx="1128371" cy="437861"/>
          </a:xfrm>
        </p:grpSpPr>
        <p:sp>
          <p:nvSpPr>
            <p:cNvPr id="8939" name="Google Shape;8939;p78"/>
            <p:cNvSpPr/>
            <p:nvPr/>
          </p:nvSpPr>
          <p:spPr>
            <a:xfrm rot="10800000" flipH="1">
              <a:off x="1874037" y="1695508"/>
              <a:ext cx="1125611" cy="31865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940" name="Google Shape;8940;p78"/>
            <p:cNvSpPr/>
            <p:nvPr/>
          </p:nvSpPr>
          <p:spPr>
            <a:xfrm>
              <a:off x="1871277" y="1739066"/>
              <a:ext cx="1128371" cy="116915"/>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941" name="Google Shape;8941;p78"/>
            <p:cNvSpPr/>
            <p:nvPr/>
          </p:nvSpPr>
          <p:spPr>
            <a:xfrm rot="10800000" flipH="1">
              <a:off x="1871277" y="1576300"/>
              <a:ext cx="1125611" cy="318653"/>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942" name="Google Shape;8942;p78"/>
            <p:cNvSpPr/>
            <p:nvPr/>
          </p:nvSpPr>
          <p:spPr>
            <a:xfrm>
              <a:off x="2160957" y="1672583"/>
              <a:ext cx="546253" cy="16276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943" name="Google Shape;8943;p78"/>
            <p:cNvSpPr/>
            <p:nvPr/>
          </p:nvSpPr>
          <p:spPr>
            <a:xfrm>
              <a:off x="2103020" y="1633612"/>
              <a:ext cx="662124" cy="11003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44" name="Google Shape;8944;p78"/>
            <p:cNvSpPr/>
            <p:nvPr/>
          </p:nvSpPr>
          <p:spPr>
            <a:xfrm>
              <a:off x="2536161" y="1727603"/>
              <a:ext cx="245537" cy="9628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45" name="Google Shape;8945;p78"/>
            <p:cNvSpPr/>
            <p:nvPr/>
          </p:nvSpPr>
          <p:spPr>
            <a:xfrm>
              <a:off x="2089227" y="1729896"/>
              <a:ext cx="242779" cy="9628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946" name="Google Shape;8946;p78"/>
            <p:cNvCxnSpPr>
              <a:endCxn id="8941" idx="2"/>
            </p:cNvCxnSpPr>
            <p:nvPr/>
          </p:nvCxnSpPr>
          <p:spPr>
            <a:xfrm rot="10800000">
              <a:off x="1871277" y="1735627"/>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947" name="Google Shape;8947;p78"/>
            <p:cNvCxnSpPr/>
            <p:nvPr/>
          </p:nvCxnSpPr>
          <p:spPr>
            <a:xfrm rot="10800000">
              <a:off x="2996888" y="1734481"/>
              <a:ext cx="2760" cy="12379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948" name="Google Shape;8948;p78"/>
          <p:cNvGrpSpPr/>
          <p:nvPr/>
        </p:nvGrpSpPr>
        <p:grpSpPr>
          <a:xfrm>
            <a:off x="2382838" y="5189538"/>
            <a:ext cx="649287" cy="301625"/>
            <a:chOff x="1871277" y="1576300"/>
            <a:chExt cx="1128371" cy="437861"/>
          </a:xfrm>
        </p:grpSpPr>
        <p:sp>
          <p:nvSpPr>
            <p:cNvPr id="8949" name="Google Shape;8949;p78"/>
            <p:cNvSpPr/>
            <p:nvPr/>
          </p:nvSpPr>
          <p:spPr>
            <a:xfrm rot="10800000" flipH="1">
              <a:off x="1874035" y="1693830"/>
              <a:ext cx="1125613" cy="32033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950" name="Google Shape;8950;p78"/>
            <p:cNvSpPr/>
            <p:nvPr/>
          </p:nvSpPr>
          <p:spPr>
            <a:xfrm>
              <a:off x="1871277" y="1739921"/>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951" name="Google Shape;8951;p78"/>
            <p:cNvSpPr/>
            <p:nvPr/>
          </p:nvSpPr>
          <p:spPr>
            <a:xfrm rot="10800000" flipH="1">
              <a:off x="1871277" y="1576300"/>
              <a:ext cx="1125613" cy="32032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952" name="Google Shape;8952;p78"/>
            <p:cNvSpPr/>
            <p:nvPr/>
          </p:nvSpPr>
          <p:spPr>
            <a:xfrm>
              <a:off x="2160956" y="1673090"/>
              <a:ext cx="546253" cy="161317"/>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953" name="Google Shape;8953;p78"/>
            <p:cNvSpPr/>
            <p:nvPr/>
          </p:nvSpPr>
          <p:spPr>
            <a:xfrm>
              <a:off x="2103021" y="1633913"/>
              <a:ext cx="662125" cy="11061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54" name="Google Shape;8954;p78"/>
            <p:cNvSpPr/>
            <p:nvPr/>
          </p:nvSpPr>
          <p:spPr>
            <a:xfrm>
              <a:off x="2536160" y="1728399"/>
              <a:ext cx="245539" cy="9679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55" name="Google Shape;8955;p78"/>
            <p:cNvSpPr/>
            <p:nvPr/>
          </p:nvSpPr>
          <p:spPr>
            <a:xfrm>
              <a:off x="2089226" y="1730703"/>
              <a:ext cx="242779" cy="9679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956" name="Google Shape;8956;p78"/>
            <p:cNvCxnSpPr>
              <a:endCxn id="8951" idx="2"/>
            </p:cNvCxnSpPr>
            <p:nvPr/>
          </p:nvCxnSpPr>
          <p:spPr>
            <a:xfrm rot="10800000">
              <a:off x="1871277" y="1736465"/>
              <a:ext cx="2700" cy="1221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957" name="Google Shape;8957;p78"/>
            <p:cNvCxnSpPr/>
            <p:nvPr/>
          </p:nvCxnSpPr>
          <p:spPr>
            <a:xfrm rot="10800000">
              <a:off x="2996890" y="1735312"/>
              <a:ext cx="2758" cy="12214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958" name="Google Shape;8958;p78"/>
          <p:cNvGrpSpPr/>
          <p:nvPr/>
        </p:nvGrpSpPr>
        <p:grpSpPr>
          <a:xfrm>
            <a:off x="3371850" y="5438775"/>
            <a:ext cx="650875" cy="303213"/>
            <a:chOff x="1871277" y="1576300"/>
            <a:chExt cx="1128371" cy="437861"/>
          </a:xfrm>
        </p:grpSpPr>
        <p:sp>
          <p:nvSpPr>
            <p:cNvPr id="8959" name="Google Shape;8959;p78"/>
            <p:cNvSpPr/>
            <p:nvPr/>
          </p:nvSpPr>
          <p:spPr>
            <a:xfrm rot="10800000" flipH="1">
              <a:off x="1874030" y="1695508"/>
              <a:ext cx="1125618" cy="31865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960" name="Google Shape;8960;p78"/>
            <p:cNvSpPr/>
            <p:nvPr/>
          </p:nvSpPr>
          <p:spPr>
            <a:xfrm>
              <a:off x="1871277" y="1739066"/>
              <a:ext cx="1128371" cy="116915"/>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961" name="Google Shape;8961;p78"/>
            <p:cNvSpPr/>
            <p:nvPr/>
          </p:nvSpPr>
          <p:spPr>
            <a:xfrm rot="10800000" flipH="1">
              <a:off x="1871277" y="1576300"/>
              <a:ext cx="1125620" cy="318653"/>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962" name="Google Shape;8962;p78"/>
            <p:cNvSpPr/>
            <p:nvPr/>
          </p:nvSpPr>
          <p:spPr>
            <a:xfrm>
              <a:off x="2160251" y="1672583"/>
              <a:ext cx="547672" cy="16276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963" name="Google Shape;8963;p78"/>
            <p:cNvSpPr/>
            <p:nvPr/>
          </p:nvSpPr>
          <p:spPr>
            <a:xfrm>
              <a:off x="2102455" y="1633612"/>
              <a:ext cx="663263" cy="11003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64" name="Google Shape;8964;p78"/>
            <p:cNvSpPr/>
            <p:nvPr/>
          </p:nvSpPr>
          <p:spPr>
            <a:xfrm>
              <a:off x="2537291" y="1727603"/>
              <a:ext cx="244940" cy="9628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65" name="Google Shape;8965;p78"/>
            <p:cNvSpPr/>
            <p:nvPr/>
          </p:nvSpPr>
          <p:spPr>
            <a:xfrm>
              <a:off x="2088696" y="1729896"/>
              <a:ext cx="242187" cy="9628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966" name="Google Shape;8966;p78"/>
            <p:cNvCxnSpPr>
              <a:endCxn id="8961" idx="2"/>
            </p:cNvCxnSpPr>
            <p:nvPr/>
          </p:nvCxnSpPr>
          <p:spPr>
            <a:xfrm rot="10800000">
              <a:off x="1871277" y="1735627"/>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967" name="Google Shape;8967;p78"/>
            <p:cNvCxnSpPr/>
            <p:nvPr/>
          </p:nvCxnSpPr>
          <p:spPr>
            <a:xfrm rot="10800000">
              <a:off x="2996897" y="1734481"/>
              <a:ext cx="2751" cy="12379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968" name="Google Shape;8968;p78"/>
          <p:cNvGrpSpPr/>
          <p:nvPr/>
        </p:nvGrpSpPr>
        <p:grpSpPr>
          <a:xfrm>
            <a:off x="4529138" y="5214938"/>
            <a:ext cx="650875" cy="301625"/>
            <a:chOff x="1871277" y="1576300"/>
            <a:chExt cx="1128371" cy="437861"/>
          </a:xfrm>
        </p:grpSpPr>
        <p:sp>
          <p:nvSpPr>
            <p:cNvPr id="8969" name="Google Shape;8969;p78"/>
            <p:cNvSpPr/>
            <p:nvPr/>
          </p:nvSpPr>
          <p:spPr>
            <a:xfrm rot="10800000" flipH="1">
              <a:off x="1874028" y="1693830"/>
              <a:ext cx="1125620" cy="32033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970" name="Google Shape;8970;p78"/>
            <p:cNvSpPr/>
            <p:nvPr/>
          </p:nvSpPr>
          <p:spPr>
            <a:xfrm>
              <a:off x="1871277" y="1739921"/>
              <a:ext cx="1128371" cy="115227"/>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971" name="Google Shape;8971;p78"/>
            <p:cNvSpPr/>
            <p:nvPr/>
          </p:nvSpPr>
          <p:spPr>
            <a:xfrm rot="10800000" flipH="1">
              <a:off x="1871277" y="1576300"/>
              <a:ext cx="1125618" cy="32032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972" name="Google Shape;8972;p78"/>
            <p:cNvSpPr/>
            <p:nvPr/>
          </p:nvSpPr>
          <p:spPr>
            <a:xfrm>
              <a:off x="2160249" y="1673090"/>
              <a:ext cx="547674" cy="161317"/>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973" name="Google Shape;8973;p78"/>
            <p:cNvSpPr/>
            <p:nvPr/>
          </p:nvSpPr>
          <p:spPr>
            <a:xfrm>
              <a:off x="2102455" y="1633913"/>
              <a:ext cx="663261" cy="11061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74" name="Google Shape;8974;p78"/>
            <p:cNvSpPr/>
            <p:nvPr/>
          </p:nvSpPr>
          <p:spPr>
            <a:xfrm>
              <a:off x="2537291" y="1728399"/>
              <a:ext cx="244938" cy="9679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75" name="Google Shape;8975;p78"/>
            <p:cNvSpPr/>
            <p:nvPr/>
          </p:nvSpPr>
          <p:spPr>
            <a:xfrm>
              <a:off x="2088694" y="1730703"/>
              <a:ext cx="242187" cy="9679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976" name="Google Shape;8976;p78"/>
            <p:cNvCxnSpPr>
              <a:endCxn id="8971" idx="2"/>
            </p:cNvCxnSpPr>
            <p:nvPr/>
          </p:nvCxnSpPr>
          <p:spPr>
            <a:xfrm rot="10800000">
              <a:off x="1871277" y="1736465"/>
              <a:ext cx="2700" cy="1221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977" name="Google Shape;8977;p78"/>
            <p:cNvCxnSpPr/>
            <p:nvPr/>
          </p:nvCxnSpPr>
          <p:spPr>
            <a:xfrm rot="10800000">
              <a:off x="2996895" y="1735312"/>
              <a:ext cx="2753" cy="12214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8978" name="Google Shape;8978;p78"/>
          <p:cNvGrpSpPr/>
          <p:nvPr/>
        </p:nvGrpSpPr>
        <p:grpSpPr>
          <a:xfrm>
            <a:off x="5497513" y="5486400"/>
            <a:ext cx="649287" cy="303213"/>
            <a:chOff x="1871277" y="1576300"/>
            <a:chExt cx="1128371" cy="437861"/>
          </a:xfrm>
        </p:grpSpPr>
        <p:sp>
          <p:nvSpPr>
            <p:cNvPr id="8979" name="Google Shape;8979;p78"/>
            <p:cNvSpPr/>
            <p:nvPr/>
          </p:nvSpPr>
          <p:spPr>
            <a:xfrm rot="10800000" flipH="1">
              <a:off x="1874035" y="1695508"/>
              <a:ext cx="1125613" cy="31865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980" name="Google Shape;8980;p78"/>
            <p:cNvSpPr/>
            <p:nvPr/>
          </p:nvSpPr>
          <p:spPr>
            <a:xfrm>
              <a:off x="1871277" y="1739066"/>
              <a:ext cx="1128371" cy="116915"/>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981" name="Google Shape;8981;p78"/>
            <p:cNvSpPr/>
            <p:nvPr/>
          </p:nvSpPr>
          <p:spPr>
            <a:xfrm rot="10800000" flipH="1">
              <a:off x="1871277" y="1576300"/>
              <a:ext cx="1125613" cy="318653"/>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8982" name="Google Shape;8982;p78"/>
            <p:cNvSpPr/>
            <p:nvPr/>
          </p:nvSpPr>
          <p:spPr>
            <a:xfrm>
              <a:off x="2160956" y="1672583"/>
              <a:ext cx="546253" cy="16276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983" name="Google Shape;8983;p78"/>
            <p:cNvSpPr/>
            <p:nvPr/>
          </p:nvSpPr>
          <p:spPr>
            <a:xfrm>
              <a:off x="2103021" y="1633612"/>
              <a:ext cx="662125" cy="110038"/>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84" name="Google Shape;8984;p78"/>
            <p:cNvSpPr/>
            <p:nvPr/>
          </p:nvSpPr>
          <p:spPr>
            <a:xfrm>
              <a:off x="2536160" y="1727603"/>
              <a:ext cx="245539" cy="96283"/>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85" name="Google Shape;8985;p78"/>
            <p:cNvSpPr/>
            <p:nvPr/>
          </p:nvSpPr>
          <p:spPr>
            <a:xfrm>
              <a:off x="2089226" y="1729896"/>
              <a:ext cx="242779" cy="9628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8986" name="Google Shape;8986;p78"/>
            <p:cNvCxnSpPr>
              <a:endCxn id="8981" idx="2"/>
            </p:cNvCxnSpPr>
            <p:nvPr/>
          </p:nvCxnSpPr>
          <p:spPr>
            <a:xfrm rot="10800000">
              <a:off x="1871277" y="1735627"/>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8987" name="Google Shape;8987;p78"/>
            <p:cNvCxnSpPr/>
            <p:nvPr/>
          </p:nvCxnSpPr>
          <p:spPr>
            <a:xfrm rot="10800000">
              <a:off x="2996890" y="1734481"/>
              <a:ext cx="2758" cy="12379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8988" name="Google Shape;8988;p78"/>
          <p:cNvSpPr/>
          <p:nvPr/>
        </p:nvSpPr>
        <p:spPr>
          <a:xfrm>
            <a:off x="1257300" y="5259388"/>
            <a:ext cx="2247900" cy="403225"/>
          </a:xfrm>
          <a:custGeom>
            <a:avLst/>
            <a:gdLst/>
            <a:ahLst/>
            <a:cxnLst/>
            <a:rect l="l" t="t" r="r" b="b"/>
            <a:pathLst>
              <a:path w="1416" h="254" extrusionOk="0">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89" name="Google Shape;8989;p78"/>
          <p:cNvSpPr/>
          <p:nvPr/>
        </p:nvSpPr>
        <p:spPr>
          <a:xfrm>
            <a:off x="1289050" y="5295900"/>
            <a:ext cx="419100" cy="419100"/>
          </a:xfrm>
          <a:custGeom>
            <a:avLst/>
            <a:gdLst/>
            <a:ahLst/>
            <a:cxnLst/>
            <a:rect l="l" t="t" r="r" b="b"/>
            <a:pathLst>
              <a:path w="264" h="264" extrusionOk="0">
                <a:moveTo>
                  <a:pt x="60" y="0"/>
                </a:moveTo>
                <a:cubicBezTo>
                  <a:pt x="86" y="31"/>
                  <a:pt x="264" y="176"/>
                  <a:pt x="228" y="220"/>
                </a:cubicBezTo>
                <a:cubicBezTo>
                  <a:pt x="192" y="264"/>
                  <a:pt x="60" y="109"/>
                  <a:pt x="0" y="88"/>
                </a:cubicBez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990" name="Google Shape;8990;p78"/>
          <p:cNvSpPr/>
          <p:nvPr/>
        </p:nvSpPr>
        <p:spPr>
          <a:xfrm>
            <a:off x="1282700" y="5210175"/>
            <a:ext cx="1346200" cy="474663"/>
          </a:xfrm>
          <a:custGeom>
            <a:avLst/>
            <a:gdLst/>
            <a:ahLst/>
            <a:cxnLst/>
            <a:rect l="l" t="t" r="r" b="b"/>
            <a:pathLst>
              <a:path w="848" h="299" extrusionOk="0">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994"/>
        <p:cNvGrpSpPr/>
        <p:nvPr/>
      </p:nvGrpSpPr>
      <p:grpSpPr>
        <a:xfrm>
          <a:off x="0" y="0"/>
          <a:ext cx="0" cy="0"/>
          <a:chOff x="0" y="0"/>
          <a:chExt cx="0" cy="0"/>
        </a:xfrm>
      </p:grpSpPr>
      <p:pic>
        <p:nvPicPr>
          <p:cNvPr id="8995" name="Google Shape;8995;p79"/>
          <p:cNvPicPr preferRelativeResize="0"/>
          <p:nvPr/>
        </p:nvPicPr>
        <p:blipFill rotWithShape="1">
          <a:blip r:embed="rId3">
            <a:alphaModFix/>
          </a:blip>
          <a:srcRect/>
          <a:stretch/>
        </p:blipFill>
        <p:spPr>
          <a:xfrm>
            <a:off x="1657350" y="1387475"/>
            <a:ext cx="6089650" cy="2509838"/>
          </a:xfrm>
          <a:prstGeom prst="rect">
            <a:avLst/>
          </a:prstGeom>
          <a:noFill/>
          <a:ln>
            <a:noFill/>
          </a:ln>
        </p:spPr>
      </p:pic>
      <p:sp>
        <p:nvSpPr>
          <p:cNvPr id="8996" name="Google Shape;8996;p79"/>
          <p:cNvSpPr/>
          <p:nvPr/>
        </p:nvSpPr>
        <p:spPr>
          <a:xfrm>
            <a:off x="2627313" y="404813"/>
            <a:ext cx="3024187" cy="431800"/>
          </a:xfrm>
          <a:prstGeom prst="wedgeRectCallout">
            <a:avLst>
              <a:gd name="adj1" fmla="val -27880"/>
              <a:gd name="adj2" fmla="val 167597"/>
            </a:avLst>
          </a:prstGeom>
          <a:solidFill>
            <a:srgbClr val="0070C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200"/>
              <a:buFont typeface="Noto Sans Symbols"/>
              <a:buNone/>
            </a:pPr>
            <a:r>
              <a:rPr lang="en-US" sz="2200">
                <a:solidFill>
                  <a:schemeClr val="lt1"/>
                </a:solidFill>
                <a:latin typeface="Arial"/>
                <a:ea typeface="Arial"/>
                <a:cs typeface="Arial"/>
                <a:sym typeface="Arial"/>
              </a:rPr>
              <a:t>the destination system</a:t>
            </a:r>
            <a:endParaRPr/>
          </a:p>
        </p:txBody>
      </p:sp>
      <p:sp>
        <p:nvSpPr>
          <p:cNvPr id="8997" name="Google Shape;8997;p79"/>
          <p:cNvSpPr/>
          <p:nvPr/>
        </p:nvSpPr>
        <p:spPr>
          <a:xfrm>
            <a:off x="2238375" y="2254250"/>
            <a:ext cx="2790825" cy="709613"/>
          </a:xfrm>
          <a:prstGeom prst="roundRect">
            <a:avLst>
              <a:gd name="adj" fmla="val 16667"/>
            </a:avLst>
          </a:prstGeom>
          <a:noFill/>
          <a:ln w="38100" cap="flat" cmpd="sng">
            <a:solidFill>
              <a:srgbClr val="FFC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998" name="Google Shape;8998;p79"/>
          <p:cNvSpPr/>
          <p:nvPr/>
        </p:nvSpPr>
        <p:spPr>
          <a:xfrm>
            <a:off x="5795963" y="620713"/>
            <a:ext cx="2160587" cy="792162"/>
          </a:xfrm>
          <a:prstGeom prst="wedgeRectCallout">
            <a:avLst>
              <a:gd name="adj1" fmla="val -40356"/>
              <a:gd name="adj2" fmla="val 165625"/>
            </a:avLst>
          </a:prstGeom>
          <a:solidFill>
            <a:srgbClr val="0070C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200"/>
              <a:buFont typeface="Noto Sans Symbols"/>
              <a:buNone/>
            </a:pPr>
            <a:r>
              <a:rPr lang="en-US" sz="2200">
                <a:solidFill>
                  <a:schemeClr val="lt1"/>
                </a:solidFill>
                <a:latin typeface="Arial"/>
                <a:ea typeface="Arial"/>
                <a:cs typeface="Arial"/>
                <a:sym typeface="Arial"/>
              </a:rPr>
              <a:t>The IP address of the hop</a:t>
            </a:r>
            <a:endParaRPr/>
          </a:p>
        </p:txBody>
      </p:sp>
      <p:sp>
        <p:nvSpPr>
          <p:cNvPr id="8999" name="Google Shape;8999;p79"/>
          <p:cNvSpPr/>
          <p:nvPr/>
        </p:nvSpPr>
        <p:spPr>
          <a:xfrm>
            <a:off x="4067175" y="3573463"/>
            <a:ext cx="4826000" cy="2462212"/>
          </a:xfrm>
          <a:prstGeom prst="rect">
            <a:avLst/>
          </a:prstGeom>
          <a:solidFill>
            <a:srgbClr val="00206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Noto Sans Symbols"/>
              <a:buNone/>
            </a:pPr>
            <a:r>
              <a:rPr lang="en-US" sz="2200" b="1">
                <a:solidFill>
                  <a:schemeClr val="lt1"/>
                </a:solidFill>
                <a:latin typeface="Arial"/>
                <a:ea typeface="Arial"/>
                <a:cs typeface="Arial"/>
                <a:sym typeface="Arial"/>
              </a:rPr>
              <a:t>Round Trip Time (RTT):</a:t>
            </a:r>
            <a:r>
              <a:rPr lang="en-US" sz="2200">
                <a:solidFill>
                  <a:schemeClr val="lt1"/>
                </a:solidFill>
                <a:latin typeface="Arial"/>
                <a:ea typeface="Arial"/>
                <a:cs typeface="Arial"/>
                <a:sym typeface="Arial"/>
              </a:rPr>
              <a:t> </a:t>
            </a:r>
            <a:endParaRPr/>
          </a:p>
          <a:p>
            <a:pPr marL="0" marR="0" lvl="0" indent="0" algn="l" rtl="0">
              <a:lnSpc>
                <a:spcPct val="100000"/>
              </a:lnSpc>
              <a:spcBef>
                <a:spcPts val="0"/>
              </a:spcBef>
              <a:spcAft>
                <a:spcPts val="0"/>
              </a:spcAft>
              <a:buClr>
                <a:schemeClr val="lt1"/>
              </a:buClr>
              <a:buSzPts val="2200"/>
              <a:buFont typeface="Noto Sans Symbols"/>
              <a:buNone/>
            </a:pPr>
            <a:r>
              <a:rPr lang="en-US" sz="2200">
                <a:solidFill>
                  <a:schemeClr val="lt1"/>
                </a:solidFill>
                <a:latin typeface="Arial"/>
                <a:ea typeface="Arial"/>
                <a:cs typeface="Arial"/>
                <a:sym typeface="Arial"/>
              </a:rPr>
              <a:t>The time it takes for a packet to get to a hop and back, displayed in milliseconds (ms). </a:t>
            </a:r>
            <a:endParaRPr/>
          </a:p>
          <a:p>
            <a:pPr marL="0" marR="0" lvl="0" indent="0" algn="l" rtl="0">
              <a:lnSpc>
                <a:spcPct val="100000"/>
              </a:lnSpc>
              <a:spcBef>
                <a:spcPts val="0"/>
              </a:spcBef>
              <a:spcAft>
                <a:spcPts val="0"/>
              </a:spcAft>
              <a:buClr>
                <a:schemeClr val="lt1"/>
              </a:buClr>
              <a:buSzPts val="2200"/>
              <a:buFont typeface="Noto Sans Symbols"/>
              <a:buNone/>
            </a:pPr>
            <a:r>
              <a:rPr lang="en-US" sz="2200">
                <a:solidFill>
                  <a:schemeClr val="lt1"/>
                </a:solidFill>
                <a:latin typeface="Arial"/>
                <a:ea typeface="Arial"/>
                <a:cs typeface="Arial"/>
                <a:sym typeface="Arial"/>
              </a:rPr>
              <a:t>🡺 By default, </a:t>
            </a:r>
            <a:r>
              <a:rPr lang="en-US" sz="2200" b="1">
                <a:solidFill>
                  <a:schemeClr val="lt1"/>
                </a:solidFill>
                <a:latin typeface="Arial"/>
                <a:ea typeface="Arial"/>
                <a:cs typeface="Arial"/>
                <a:sym typeface="Arial"/>
              </a:rPr>
              <a:t>tracert</a:t>
            </a:r>
            <a:r>
              <a:rPr lang="en-US" sz="2200">
                <a:solidFill>
                  <a:schemeClr val="lt1"/>
                </a:solidFill>
                <a:latin typeface="Arial"/>
                <a:ea typeface="Arial"/>
                <a:cs typeface="Arial"/>
                <a:sym typeface="Arial"/>
              </a:rPr>
              <a:t> sends 3 packets to each hop, so the output lists three roundtrip times per hop. </a:t>
            </a:r>
            <a:endParaRPr sz="2200">
              <a:solidFill>
                <a:schemeClr val="lt1"/>
              </a:solidFill>
              <a:latin typeface="Arial"/>
              <a:ea typeface="Arial"/>
              <a:cs typeface="Arial"/>
              <a:sym typeface="Arial"/>
            </a:endParaRPr>
          </a:p>
        </p:txBody>
      </p:sp>
      <p:cxnSp>
        <p:nvCxnSpPr>
          <p:cNvPr id="9000" name="Google Shape;9000;p79"/>
          <p:cNvCxnSpPr/>
          <p:nvPr/>
        </p:nvCxnSpPr>
        <p:spPr>
          <a:xfrm rot="10800000">
            <a:off x="5003800" y="2997200"/>
            <a:ext cx="504825" cy="503238"/>
          </a:xfrm>
          <a:prstGeom prst="straightConnector1">
            <a:avLst/>
          </a:prstGeom>
          <a:noFill/>
          <a:ln w="38100" cap="flat" cmpd="sng">
            <a:solidFill>
              <a:srgbClr val="FFFF00"/>
            </a:solidFill>
            <a:prstDash val="solid"/>
            <a:round/>
            <a:headEnd type="none" w="sm" len="sm"/>
            <a:tailEnd type="stealth" w="med" len="med"/>
          </a:ln>
        </p:spPr>
      </p:cxnSp>
      <p:sp>
        <p:nvSpPr>
          <p:cNvPr id="9001" name="Google Shape;9001;p79"/>
          <p:cNvSpPr/>
          <p:nvPr/>
        </p:nvSpPr>
        <p:spPr>
          <a:xfrm>
            <a:off x="144463" y="3644900"/>
            <a:ext cx="3779837" cy="1446213"/>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Noto Sans Symbols"/>
              <a:buNone/>
            </a:pPr>
            <a:r>
              <a:rPr lang="en-US" sz="2200" b="1">
                <a:solidFill>
                  <a:schemeClr val="lt1"/>
                </a:solidFill>
                <a:latin typeface="Arial"/>
                <a:ea typeface="Arial"/>
                <a:cs typeface="Arial"/>
                <a:sym typeface="Arial"/>
              </a:rPr>
              <a:t>Hop number</a:t>
            </a:r>
            <a:r>
              <a:rPr lang="en-US" sz="2200">
                <a:solidFill>
                  <a:schemeClr val="lt1"/>
                </a:solidFill>
                <a:latin typeface="Arial"/>
                <a:ea typeface="Arial"/>
                <a:cs typeface="Arial"/>
                <a:sym typeface="Arial"/>
              </a:rPr>
              <a:t>: The specific hop number in the path from the sender to the destination.</a:t>
            </a:r>
            <a:endParaRPr sz="2200">
              <a:solidFill>
                <a:schemeClr val="lt1"/>
              </a:solidFill>
              <a:latin typeface="Arial"/>
              <a:ea typeface="Arial"/>
              <a:cs typeface="Arial"/>
              <a:sym typeface="Arial"/>
            </a:endParaRPr>
          </a:p>
        </p:txBody>
      </p:sp>
      <p:cxnSp>
        <p:nvCxnSpPr>
          <p:cNvPr id="9002" name="Google Shape;9002;p79"/>
          <p:cNvCxnSpPr>
            <a:stCxn id="9001" idx="0"/>
          </p:cNvCxnSpPr>
          <p:nvPr/>
        </p:nvCxnSpPr>
        <p:spPr>
          <a:xfrm rot="10800000">
            <a:off x="1980382" y="2924300"/>
            <a:ext cx="54000" cy="720600"/>
          </a:xfrm>
          <a:prstGeom prst="straightConnector1">
            <a:avLst/>
          </a:prstGeom>
          <a:noFill/>
          <a:ln w="38100" cap="flat" cmpd="sng">
            <a:solidFill>
              <a:srgbClr val="00B0F0"/>
            </a:solidFill>
            <a:prstDash val="solid"/>
            <a:round/>
            <a:headEnd type="none" w="sm" len="sm"/>
            <a:tailEnd type="stealth" w="med" len="med"/>
          </a:ln>
        </p:spPr>
      </p:cxnSp>
      <p:pic>
        <p:nvPicPr>
          <p:cNvPr id="9003" name="Google Shape;9003;p79" descr="Puzzle"/>
          <p:cNvPicPr preferRelativeResize="0"/>
          <p:nvPr/>
        </p:nvPicPr>
        <p:blipFill rotWithShape="1">
          <a:blip r:embed="rId4">
            <a:alphaModFix/>
          </a:blip>
          <a:srcRect/>
          <a:stretch/>
        </p:blipFill>
        <p:spPr>
          <a:xfrm rot="2653558">
            <a:off x="8205788" y="204788"/>
            <a:ext cx="603250" cy="603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
          <p:cNvSpPr txBox="1">
            <a:spLocks noGrp="1"/>
          </p:cNvSpPr>
          <p:nvPr>
            <p:ph type="ftr" idx="11"/>
          </p:nvPr>
        </p:nvSpPr>
        <p:spPr>
          <a:xfrm>
            <a:off x="7373938" y="6467475"/>
            <a:ext cx="1098550" cy="2889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897" name="Google Shape;897;p8"/>
          <p:cNvSpPr txBox="1">
            <a:spLocks noGrp="1"/>
          </p:cNvSpPr>
          <p:nvPr>
            <p:ph type="body" idx="4294967295"/>
          </p:nvPr>
        </p:nvSpPr>
        <p:spPr>
          <a:xfrm>
            <a:off x="446088" y="1516063"/>
            <a:ext cx="4768850" cy="4457700"/>
          </a:xfrm>
          <a:prstGeom prst="rect">
            <a:avLst/>
          </a:prstGeom>
          <a:noFill/>
          <a:ln>
            <a:noFill/>
          </a:ln>
        </p:spPr>
        <p:txBody>
          <a:bodyPr spcFirstLastPara="1" wrap="square" lIns="91425" tIns="45700" rIns="91425" bIns="45700" anchor="t" anchorCtr="0">
            <a:noAutofit/>
          </a:bodyPr>
          <a:lstStyle/>
          <a:p>
            <a:pPr marL="231775" lvl="0" indent="-231775" algn="l" rtl="0">
              <a:lnSpc>
                <a:spcPct val="85000"/>
              </a:lnSpc>
              <a:spcBef>
                <a:spcPts val="0"/>
              </a:spcBef>
              <a:spcAft>
                <a:spcPts val="0"/>
              </a:spcAft>
              <a:buSzPts val="2400"/>
              <a:buChar char="▪"/>
            </a:pPr>
            <a:r>
              <a:rPr lang="en-US" sz="2400" i="1">
                <a:solidFill>
                  <a:srgbClr val="CC0000"/>
                </a:solidFill>
              </a:rPr>
              <a:t>Internet: </a:t>
            </a:r>
            <a:r>
              <a:rPr lang="en-US" sz="2400">
                <a:solidFill>
                  <a:srgbClr val="CC0000"/>
                </a:solidFill>
              </a:rPr>
              <a:t>“network of networks”</a:t>
            </a:r>
            <a:endParaRPr sz="2400">
              <a:solidFill>
                <a:srgbClr val="CC0000"/>
              </a:solidFill>
            </a:endParaRPr>
          </a:p>
          <a:p>
            <a:pPr marL="682625" lvl="1" indent="-225425" algn="l" rtl="0">
              <a:lnSpc>
                <a:spcPct val="85000"/>
              </a:lnSpc>
              <a:spcBef>
                <a:spcPts val="400"/>
              </a:spcBef>
              <a:spcAft>
                <a:spcPts val="0"/>
              </a:spcAft>
              <a:buSzPts val="2000"/>
              <a:buChar char="•"/>
            </a:pPr>
            <a:r>
              <a:rPr lang="en-US" sz="2000"/>
              <a:t>Interconnected ISPs</a:t>
            </a:r>
            <a:endParaRPr/>
          </a:p>
          <a:p>
            <a:pPr marL="231775" lvl="0" indent="-231775" algn="l" rtl="0">
              <a:lnSpc>
                <a:spcPct val="85000"/>
              </a:lnSpc>
              <a:spcBef>
                <a:spcPts val="480"/>
              </a:spcBef>
              <a:spcAft>
                <a:spcPts val="0"/>
              </a:spcAft>
              <a:buSzPts val="2400"/>
              <a:buChar char="▪"/>
            </a:pPr>
            <a:r>
              <a:rPr lang="en-US" sz="2400" i="1">
                <a:solidFill>
                  <a:srgbClr val="CC0000"/>
                </a:solidFill>
              </a:rPr>
              <a:t>protocols</a:t>
            </a:r>
            <a:r>
              <a:rPr lang="en-US" sz="2400">
                <a:solidFill>
                  <a:srgbClr val="FF0000"/>
                </a:solidFill>
              </a:rPr>
              <a:t> </a:t>
            </a:r>
            <a:r>
              <a:rPr lang="en-US" sz="2400"/>
              <a:t>control sending, receiving of messages</a:t>
            </a:r>
            <a:endParaRPr/>
          </a:p>
          <a:p>
            <a:pPr marL="682625" lvl="1" indent="-225425" algn="l" rtl="0">
              <a:lnSpc>
                <a:spcPct val="85000"/>
              </a:lnSpc>
              <a:spcBef>
                <a:spcPts val="400"/>
              </a:spcBef>
              <a:spcAft>
                <a:spcPts val="0"/>
              </a:spcAft>
              <a:buSzPts val="2000"/>
              <a:buChar char="•"/>
            </a:pPr>
            <a:r>
              <a:rPr lang="en-US" sz="2000"/>
              <a:t>e.g., TCP, IP, HTTP, Skype,  802.11</a:t>
            </a:r>
            <a:endParaRPr/>
          </a:p>
          <a:p>
            <a:pPr marL="231775" lvl="0" indent="-231775" algn="l" rtl="0">
              <a:lnSpc>
                <a:spcPct val="85000"/>
              </a:lnSpc>
              <a:spcBef>
                <a:spcPts val="480"/>
              </a:spcBef>
              <a:spcAft>
                <a:spcPts val="0"/>
              </a:spcAft>
              <a:buSzPts val="2400"/>
              <a:buChar char="▪"/>
            </a:pPr>
            <a:r>
              <a:rPr lang="en-US" sz="2400" i="1">
                <a:solidFill>
                  <a:srgbClr val="C00000"/>
                </a:solidFill>
              </a:rPr>
              <a:t>Internet  standards</a:t>
            </a:r>
            <a:endParaRPr/>
          </a:p>
          <a:p>
            <a:pPr marL="682625" lvl="1" indent="-225425" algn="l" rtl="0">
              <a:lnSpc>
                <a:spcPct val="85000"/>
              </a:lnSpc>
              <a:spcBef>
                <a:spcPts val="400"/>
              </a:spcBef>
              <a:spcAft>
                <a:spcPts val="0"/>
              </a:spcAft>
              <a:buSzPts val="2000"/>
              <a:buChar char="•"/>
            </a:pPr>
            <a:r>
              <a:rPr lang="en-US" sz="2000"/>
              <a:t>RFC: Request for comments</a:t>
            </a:r>
            <a:endParaRPr/>
          </a:p>
          <a:p>
            <a:pPr marL="682625" lvl="1" indent="-225425" algn="l" rtl="0">
              <a:lnSpc>
                <a:spcPct val="85000"/>
              </a:lnSpc>
              <a:spcBef>
                <a:spcPts val="400"/>
              </a:spcBef>
              <a:spcAft>
                <a:spcPts val="0"/>
              </a:spcAft>
              <a:buSzPts val="2000"/>
              <a:buChar char="•"/>
            </a:pPr>
            <a:r>
              <a:rPr lang="en-US" sz="2000"/>
              <a:t>IETF: Internet Engineering Task Force</a:t>
            </a:r>
            <a:endParaRPr/>
          </a:p>
        </p:txBody>
      </p:sp>
      <p:sp>
        <p:nvSpPr>
          <p:cNvPr id="898" name="Google Shape;898;p8"/>
          <p:cNvSpPr/>
          <p:nvPr/>
        </p:nvSpPr>
        <p:spPr>
          <a:xfrm>
            <a:off x="212725" y="190500"/>
            <a:ext cx="8382000" cy="9366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99"/>
              </a:buClr>
              <a:buSzPts val="3600"/>
              <a:buFont typeface="Noto Sans Symbols"/>
              <a:buNone/>
            </a:pPr>
            <a:r>
              <a:rPr lang="en-US" sz="3600">
                <a:solidFill>
                  <a:srgbClr val="000099"/>
                </a:solidFill>
                <a:latin typeface="Gill Sans"/>
                <a:ea typeface="Gill Sans"/>
                <a:cs typeface="Gill Sans"/>
                <a:sym typeface="Gill Sans"/>
              </a:rPr>
              <a:t>What’s the Internet: “nuts and bolts” view</a:t>
            </a:r>
            <a:endParaRPr sz="4400">
              <a:solidFill>
                <a:srgbClr val="000099"/>
              </a:solidFill>
              <a:latin typeface="Gill Sans"/>
              <a:ea typeface="Gill Sans"/>
              <a:cs typeface="Gill Sans"/>
              <a:sym typeface="Gill Sans"/>
            </a:endParaRPr>
          </a:p>
        </p:txBody>
      </p:sp>
      <p:pic>
        <p:nvPicPr>
          <p:cNvPr id="899" name="Google Shape;899;p8" descr="underline_base"/>
          <p:cNvPicPr preferRelativeResize="0"/>
          <p:nvPr/>
        </p:nvPicPr>
        <p:blipFill rotWithShape="1">
          <a:blip r:embed="rId3">
            <a:alphaModFix/>
          </a:blip>
          <a:srcRect/>
          <a:stretch/>
        </p:blipFill>
        <p:spPr>
          <a:xfrm>
            <a:off x="330200" y="868363"/>
            <a:ext cx="8228013" cy="141287"/>
          </a:xfrm>
          <a:prstGeom prst="rect">
            <a:avLst/>
          </a:prstGeom>
          <a:noFill/>
          <a:ln>
            <a:noFill/>
          </a:ln>
        </p:spPr>
      </p:pic>
      <p:sp>
        <p:nvSpPr>
          <p:cNvPr id="900" name="Google Shape;900;p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8</a:t>
            </a:fld>
            <a:endParaRPr sz="1200">
              <a:solidFill>
                <a:schemeClr val="dk1"/>
              </a:solidFill>
              <a:latin typeface="Tahoma"/>
              <a:ea typeface="Tahoma"/>
              <a:cs typeface="Tahoma"/>
              <a:sym typeface="Tahoma"/>
            </a:endParaRPr>
          </a:p>
        </p:txBody>
      </p:sp>
      <p:grpSp>
        <p:nvGrpSpPr>
          <p:cNvPr id="901" name="Google Shape;901;p8"/>
          <p:cNvGrpSpPr/>
          <p:nvPr/>
        </p:nvGrpSpPr>
        <p:grpSpPr>
          <a:xfrm>
            <a:off x="5202238" y="1384300"/>
            <a:ext cx="3551237" cy="4743450"/>
            <a:chOff x="5202238" y="1384300"/>
            <a:chExt cx="3551237" cy="4743450"/>
          </a:xfrm>
        </p:grpSpPr>
        <p:sp>
          <p:nvSpPr>
            <p:cNvPr id="902" name="Google Shape;902;p8"/>
            <p:cNvSpPr/>
            <p:nvPr/>
          </p:nvSpPr>
          <p:spPr>
            <a:xfrm>
              <a:off x="7023100" y="2001838"/>
              <a:ext cx="1730375" cy="1125537"/>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00CCFF"/>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03" name="Google Shape;903;p8"/>
            <p:cNvSpPr/>
            <p:nvPr/>
          </p:nvSpPr>
          <p:spPr>
            <a:xfrm>
              <a:off x="7004050" y="3527425"/>
              <a:ext cx="1314450" cy="674688"/>
            </a:xfrm>
            <a:custGeom>
              <a:avLst/>
              <a:gdLst/>
              <a:ahLst/>
              <a:cxnLst/>
              <a:rect l="l" t="t" r="r" b="b"/>
              <a:pathLst>
                <a:path w="828" h="425" extrusionOk="0">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04" name="Google Shape;904;p8"/>
            <p:cNvSpPr/>
            <p:nvPr/>
          </p:nvSpPr>
          <p:spPr>
            <a:xfrm>
              <a:off x="5202238" y="1712913"/>
              <a:ext cx="1736725" cy="1071562"/>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05" name="Google Shape;905;p8"/>
            <p:cNvGrpSpPr/>
            <p:nvPr/>
          </p:nvGrpSpPr>
          <p:grpSpPr>
            <a:xfrm>
              <a:off x="5329977" y="2980450"/>
              <a:ext cx="1458912" cy="933450"/>
              <a:chOff x="2889" y="1631"/>
              <a:chExt cx="980" cy="743"/>
            </a:xfrm>
          </p:grpSpPr>
          <p:sp>
            <p:nvSpPr>
              <p:cNvPr id="906" name="Google Shape;906;p8"/>
              <p:cNvSpPr/>
              <p:nvPr/>
            </p:nvSpPr>
            <p:spPr>
              <a:xfrm>
                <a:off x="3046" y="1841"/>
                <a:ext cx="663" cy="533"/>
              </a:xfrm>
              <a:prstGeom prst="rect">
                <a:avLst/>
              </a:pr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07" name="Google Shape;907;p8"/>
              <p:cNvSpPr/>
              <p:nvPr/>
            </p:nvSpPr>
            <p:spPr>
              <a:xfrm>
                <a:off x="2889" y="1631"/>
                <a:ext cx="980" cy="253"/>
              </a:xfrm>
              <a:prstGeom prst="triangle">
                <a:avLst>
                  <a:gd name="adj" fmla="val 50000"/>
                </a:avLst>
              </a:prstGeom>
              <a:solidFill>
                <a:srgbClr val="00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CCFF"/>
                  </a:solidFill>
                  <a:latin typeface="Arial"/>
                  <a:ea typeface="Arial"/>
                  <a:cs typeface="Arial"/>
                  <a:sym typeface="Arial"/>
                </a:endParaRPr>
              </a:p>
            </p:txBody>
          </p:sp>
        </p:grpSp>
        <p:sp>
          <p:nvSpPr>
            <p:cNvPr id="908" name="Google Shape;908;p8"/>
            <p:cNvSpPr/>
            <p:nvPr/>
          </p:nvSpPr>
          <p:spPr>
            <a:xfrm>
              <a:off x="5364163" y="4331380"/>
              <a:ext cx="3225800" cy="1665288"/>
            </a:xfrm>
            <a:custGeom>
              <a:avLst/>
              <a:gdLst/>
              <a:ahLst/>
              <a:cxnLst/>
              <a:rect l="l" t="t" r="r" b="b"/>
              <a:pathLst>
                <a:path w="2032" h="1049" extrusionOk="0">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909" name="Google Shape;909;p8"/>
            <p:cNvCxnSpPr/>
            <p:nvPr/>
          </p:nvCxnSpPr>
          <p:spPr>
            <a:xfrm rot="-5400000">
              <a:off x="7845425" y="5162551"/>
              <a:ext cx="523875" cy="139700"/>
            </a:xfrm>
            <a:prstGeom prst="straightConnector1">
              <a:avLst/>
            </a:prstGeom>
            <a:noFill/>
            <a:ln w="12700" cap="flat" cmpd="sng">
              <a:solidFill>
                <a:schemeClr val="dk1"/>
              </a:solidFill>
              <a:prstDash val="solid"/>
              <a:round/>
              <a:headEnd type="none" w="med" len="med"/>
              <a:tailEnd type="none" w="med" len="med"/>
            </a:ln>
          </p:spPr>
        </p:cxnSp>
        <p:cxnSp>
          <p:nvCxnSpPr>
            <p:cNvPr id="910" name="Google Shape;910;p8"/>
            <p:cNvCxnSpPr/>
            <p:nvPr/>
          </p:nvCxnSpPr>
          <p:spPr>
            <a:xfrm rot="-5400000" flipH="1">
              <a:off x="7991475" y="5443538"/>
              <a:ext cx="3175" cy="85725"/>
            </a:xfrm>
            <a:prstGeom prst="straightConnector1">
              <a:avLst/>
            </a:prstGeom>
            <a:noFill/>
            <a:ln w="12700" cap="flat" cmpd="sng">
              <a:solidFill>
                <a:schemeClr val="lt2"/>
              </a:solidFill>
              <a:prstDash val="solid"/>
              <a:round/>
              <a:headEnd type="none" w="med" len="med"/>
              <a:tailEnd type="none" w="med" len="med"/>
            </a:ln>
          </p:spPr>
        </p:cxnSp>
        <p:cxnSp>
          <p:nvCxnSpPr>
            <p:cNvPr id="911" name="Google Shape;911;p8"/>
            <p:cNvCxnSpPr/>
            <p:nvPr/>
          </p:nvCxnSpPr>
          <p:spPr>
            <a:xfrm rot="10800000">
              <a:off x="8177213" y="5116513"/>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912" name="Google Shape;912;p8"/>
            <p:cNvCxnSpPr/>
            <p:nvPr/>
          </p:nvCxnSpPr>
          <p:spPr>
            <a:xfrm>
              <a:off x="6100763" y="4776788"/>
              <a:ext cx="217487" cy="100012"/>
            </a:xfrm>
            <a:prstGeom prst="straightConnector1">
              <a:avLst/>
            </a:prstGeom>
            <a:noFill/>
            <a:ln w="12700" cap="flat" cmpd="sng">
              <a:solidFill>
                <a:schemeClr val="dk1"/>
              </a:solidFill>
              <a:prstDash val="solid"/>
              <a:round/>
              <a:headEnd type="none" w="med" len="med"/>
              <a:tailEnd type="none" w="med" len="med"/>
            </a:ln>
          </p:spPr>
        </p:cxnSp>
        <p:cxnSp>
          <p:nvCxnSpPr>
            <p:cNvPr id="913" name="Google Shape;913;p8"/>
            <p:cNvCxnSpPr/>
            <p:nvPr/>
          </p:nvCxnSpPr>
          <p:spPr>
            <a:xfrm rot="10800000" flipH="1">
              <a:off x="5842000" y="5038725"/>
              <a:ext cx="407988" cy="74613"/>
            </a:xfrm>
            <a:prstGeom prst="straightConnector1">
              <a:avLst/>
            </a:prstGeom>
            <a:noFill/>
            <a:ln w="12700" cap="flat" cmpd="sng">
              <a:solidFill>
                <a:schemeClr val="dk1"/>
              </a:solidFill>
              <a:prstDash val="solid"/>
              <a:round/>
              <a:headEnd type="none" w="med" len="med"/>
              <a:tailEnd type="none" w="med" len="med"/>
            </a:ln>
          </p:spPr>
        </p:cxnSp>
        <p:cxnSp>
          <p:nvCxnSpPr>
            <p:cNvPr id="914" name="Google Shape;914;p8"/>
            <p:cNvCxnSpPr/>
            <p:nvPr/>
          </p:nvCxnSpPr>
          <p:spPr>
            <a:xfrm flipH="1">
              <a:off x="6267450" y="5102225"/>
              <a:ext cx="144463" cy="169863"/>
            </a:xfrm>
            <a:prstGeom prst="straightConnector1">
              <a:avLst/>
            </a:prstGeom>
            <a:noFill/>
            <a:ln w="12700" cap="flat" cmpd="sng">
              <a:solidFill>
                <a:schemeClr val="dk1"/>
              </a:solidFill>
              <a:prstDash val="solid"/>
              <a:round/>
              <a:headEnd type="none" w="med" len="med"/>
              <a:tailEnd type="none" w="med" len="med"/>
            </a:ln>
          </p:spPr>
        </p:cxnSp>
        <p:cxnSp>
          <p:nvCxnSpPr>
            <p:cNvPr id="915" name="Google Shape;915;p8"/>
            <p:cNvCxnSpPr/>
            <p:nvPr/>
          </p:nvCxnSpPr>
          <p:spPr>
            <a:xfrm rot="10800000">
              <a:off x="6586538" y="5110163"/>
              <a:ext cx="76200" cy="163512"/>
            </a:xfrm>
            <a:prstGeom prst="straightConnector1">
              <a:avLst/>
            </a:prstGeom>
            <a:noFill/>
            <a:ln w="12700" cap="flat" cmpd="sng">
              <a:solidFill>
                <a:schemeClr val="dk1"/>
              </a:solidFill>
              <a:prstDash val="solid"/>
              <a:round/>
              <a:headEnd type="none" w="med" len="med"/>
              <a:tailEnd type="none" w="med" len="med"/>
            </a:ln>
          </p:spPr>
        </p:cxnSp>
        <p:cxnSp>
          <p:nvCxnSpPr>
            <p:cNvPr id="916" name="Google Shape;916;p8"/>
            <p:cNvCxnSpPr/>
            <p:nvPr/>
          </p:nvCxnSpPr>
          <p:spPr>
            <a:xfrm>
              <a:off x="6743700" y="5056188"/>
              <a:ext cx="503238" cy="269875"/>
            </a:xfrm>
            <a:prstGeom prst="straightConnector1">
              <a:avLst/>
            </a:prstGeom>
            <a:noFill/>
            <a:ln w="12700" cap="flat" cmpd="sng">
              <a:solidFill>
                <a:schemeClr val="dk1"/>
              </a:solidFill>
              <a:prstDash val="solid"/>
              <a:round/>
              <a:headEnd type="none" w="med" len="med"/>
              <a:tailEnd type="none" w="med" len="med"/>
            </a:ln>
          </p:spPr>
        </p:cxnSp>
        <p:cxnSp>
          <p:nvCxnSpPr>
            <p:cNvPr id="917" name="Google Shape;917;p8"/>
            <p:cNvCxnSpPr/>
            <p:nvPr/>
          </p:nvCxnSpPr>
          <p:spPr>
            <a:xfrm>
              <a:off x="6284913" y="3551238"/>
              <a:ext cx="0" cy="106362"/>
            </a:xfrm>
            <a:prstGeom prst="straightConnector1">
              <a:avLst/>
            </a:prstGeom>
            <a:noFill/>
            <a:ln w="19050" cap="flat" cmpd="sng">
              <a:solidFill>
                <a:schemeClr val="dk1"/>
              </a:solidFill>
              <a:prstDash val="solid"/>
              <a:round/>
              <a:headEnd type="none" w="med" len="med"/>
              <a:tailEnd type="none" w="med" len="med"/>
            </a:ln>
          </p:spPr>
        </p:cxnSp>
        <p:cxnSp>
          <p:nvCxnSpPr>
            <p:cNvPr id="918" name="Google Shape;918;p8"/>
            <p:cNvCxnSpPr/>
            <p:nvPr/>
          </p:nvCxnSpPr>
          <p:spPr>
            <a:xfrm rot="10800000" flipH="1">
              <a:off x="5891213" y="3736975"/>
              <a:ext cx="168275" cy="3175"/>
            </a:xfrm>
            <a:prstGeom prst="straightConnector1">
              <a:avLst/>
            </a:prstGeom>
            <a:noFill/>
            <a:ln w="19050" cap="flat" cmpd="sng">
              <a:solidFill>
                <a:schemeClr val="dk1"/>
              </a:solidFill>
              <a:prstDash val="solid"/>
              <a:round/>
              <a:headEnd type="none" w="med" len="med"/>
              <a:tailEnd type="none" w="med" len="med"/>
            </a:ln>
          </p:spPr>
        </p:cxnSp>
        <p:pic>
          <p:nvPicPr>
            <p:cNvPr id="919" name="Google Shape;919;p8" descr="access_point_stylized_small"/>
            <p:cNvPicPr preferRelativeResize="0"/>
            <p:nvPr/>
          </p:nvPicPr>
          <p:blipFill rotWithShape="1">
            <a:blip r:embed="rId4">
              <a:alphaModFix/>
            </a:blip>
            <a:srcRect/>
            <a:stretch/>
          </p:blipFill>
          <p:spPr>
            <a:xfrm>
              <a:off x="5640388" y="3548063"/>
              <a:ext cx="369887" cy="306387"/>
            </a:xfrm>
            <a:prstGeom prst="rect">
              <a:avLst/>
            </a:prstGeom>
            <a:noFill/>
            <a:ln>
              <a:noFill/>
            </a:ln>
          </p:spPr>
        </p:pic>
        <p:cxnSp>
          <p:nvCxnSpPr>
            <p:cNvPr id="920" name="Google Shape;920;p8"/>
            <p:cNvCxnSpPr/>
            <p:nvPr/>
          </p:nvCxnSpPr>
          <p:spPr>
            <a:xfrm rot="-5400000" flipH="1">
              <a:off x="7994650" y="5440363"/>
              <a:ext cx="3175" cy="85725"/>
            </a:xfrm>
            <a:prstGeom prst="straightConnector1">
              <a:avLst/>
            </a:prstGeom>
            <a:noFill/>
            <a:ln w="12700" cap="flat" cmpd="sng">
              <a:solidFill>
                <a:schemeClr val="lt2"/>
              </a:solidFill>
              <a:prstDash val="solid"/>
              <a:round/>
              <a:headEnd type="none" w="med" len="med"/>
              <a:tailEnd type="none" w="med" len="med"/>
            </a:ln>
          </p:spPr>
        </p:cxnSp>
        <p:cxnSp>
          <p:nvCxnSpPr>
            <p:cNvPr id="921" name="Google Shape;921;p8"/>
            <p:cNvCxnSpPr/>
            <p:nvPr/>
          </p:nvCxnSpPr>
          <p:spPr>
            <a:xfrm rot="10800000" flipH="1">
              <a:off x="5894388" y="3733800"/>
              <a:ext cx="168275" cy="3175"/>
            </a:xfrm>
            <a:prstGeom prst="straightConnector1">
              <a:avLst/>
            </a:prstGeom>
            <a:noFill/>
            <a:ln w="19050" cap="flat" cmpd="sng">
              <a:solidFill>
                <a:schemeClr val="dk1"/>
              </a:solidFill>
              <a:prstDash val="solid"/>
              <a:round/>
              <a:headEnd type="none" w="med" len="med"/>
              <a:tailEnd type="none" w="med" len="med"/>
            </a:ln>
          </p:spPr>
        </p:cxnSp>
        <p:pic>
          <p:nvPicPr>
            <p:cNvPr id="922" name="Google Shape;922;p8" descr="access_point_stylized_small"/>
            <p:cNvPicPr preferRelativeResize="0"/>
            <p:nvPr/>
          </p:nvPicPr>
          <p:blipFill rotWithShape="1">
            <a:blip r:embed="rId4">
              <a:alphaModFix/>
            </a:blip>
            <a:srcRect/>
            <a:stretch/>
          </p:blipFill>
          <p:spPr>
            <a:xfrm>
              <a:off x="5641975" y="3546475"/>
              <a:ext cx="369888" cy="306388"/>
            </a:xfrm>
            <a:prstGeom prst="rect">
              <a:avLst/>
            </a:prstGeom>
            <a:noFill/>
            <a:ln>
              <a:noFill/>
            </a:ln>
          </p:spPr>
        </p:pic>
        <p:cxnSp>
          <p:nvCxnSpPr>
            <p:cNvPr id="923" name="Google Shape;923;p8"/>
            <p:cNvCxnSpPr/>
            <p:nvPr/>
          </p:nvCxnSpPr>
          <p:spPr>
            <a:xfrm>
              <a:off x="7396163" y="3816350"/>
              <a:ext cx="163512" cy="120650"/>
            </a:xfrm>
            <a:prstGeom prst="straightConnector1">
              <a:avLst/>
            </a:prstGeom>
            <a:noFill/>
            <a:ln w="9525" cap="flat" cmpd="sng">
              <a:solidFill>
                <a:schemeClr val="lt2"/>
              </a:solidFill>
              <a:prstDash val="solid"/>
              <a:round/>
              <a:headEnd type="none" w="med" len="med"/>
              <a:tailEnd type="none" w="med" len="med"/>
            </a:ln>
          </p:spPr>
        </p:cxnSp>
        <p:cxnSp>
          <p:nvCxnSpPr>
            <p:cNvPr id="924" name="Google Shape;924;p8"/>
            <p:cNvCxnSpPr/>
            <p:nvPr/>
          </p:nvCxnSpPr>
          <p:spPr>
            <a:xfrm>
              <a:off x="7493000" y="3736975"/>
              <a:ext cx="279400" cy="0"/>
            </a:xfrm>
            <a:prstGeom prst="straightConnector1">
              <a:avLst/>
            </a:prstGeom>
            <a:noFill/>
            <a:ln w="9525" cap="flat" cmpd="sng">
              <a:solidFill>
                <a:schemeClr val="lt2"/>
              </a:solidFill>
              <a:prstDash val="solid"/>
              <a:round/>
              <a:headEnd type="none" w="med" len="med"/>
              <a:tailEnd type="none" w="med" len="med"/>
            </a:ln>
          </p:spPr>
        </p:cxnSp>
        <p:cxnSp>
          <p:nvCxnSpPr>
            <p:cNvPr id="925" name="Google Shape;925;p8"/>
            <p:cNvCxnSpPr/>
            <p:nvPr/>
          </p:nvCxnSpPr>
          <p:spPr>
            <a:xfrm rot="10800000" flipH="1">
              <a:off x="7729538" y="3822700"/>
              <a:ext cx="134937" cy="104775"/>
            </a:xfrm>
            <a:prstGeom prst="straightConnector1">
              <a:avLst/>
            </a:prstGeom>
            <a:noFill/>
            <a:ln w="9525" cap="flat" cmpd="sng">
              <a:solidFill>
                <a:schemeClr val="lt2"/>
              </a:solidFill>
              <a:prstDash val="solid"/>
              <a:round/>
              <a:headEnd type="none" w="med" len="med"/>
              <a:tailEnd type="none" w="med" len="med"/>
            </a:ln>
          </p:spPr>
        </p:cxnSp>
        <p:cxnSp>
          <p:nvCxnSpPr>
            <p:cNvPr id="926" name="Google Shape;926;p8"/>
            <p:cNvCxnSpPr/>
            <p:nvPr/>
          </p:nvCxnSpPr>
          <p:spPr>
            <a:xfrm>
              <a:off x="6723063" y="2590800"/>
              <a:ext cx="509587" cy="3175"/>
            </a:xfrm>
            <a:prstGeom prst="straightConnector1">
              <a:avLst/>
            </a:prstGeom>
            <a:noFill/>
            <a:ln w="9525" cap="flat" cmpd="sng">
              <a:solidFill>
                <a:schemeClr val="dk1"/>
              </a:solidFill>
              <a:prstDash val="solid"/>
              <a:round/>
              <a:headEnd type="none" w="med" len="med"/>
              <a:tailEnd type="none" w="med" len="med"/>
            </a:ln>
          </p:spPr>
        </p:cxnSp>
        <p:cxnSp>
          <p:nvCxnSpPr>
            <p:cNvPr id="927" name="Google Shape;927;p8"/>
            <p:cNvCxnSpPr/>
            <p:nvPr/>
          </p:nvCxnSpPr>
          <p:spPr>
            <a:xfrm>
              <a:off x="7358063" y="4700588"/>
              <a:ext cx="390525" cy="184150"/>
            </a:xfrm>
            <a:prstGeom prst="straightConnector1">
              <a:avLst/>
            </a:prstGeom>
            <a:noFill/>
            <a:ln w="12700" cap="flat" cmpd="sng">
              <a:solidFill>
                <a:schemeClr val="dk1"/>
              </a:solidFill>
              <a:prstDash val="solid"/>
              <a:round/>
              <a:headEnd type="none" w="med" len="med"/>
              <a:tailEnd type="none" w="med" len="med"/>
            </a:ln>
          </p:spPr>
        </p:cxnSp>
        <p:cxnSp>
          <p:nvCxnSpPr>
            <p:cNvPr id="928" name="Google Shape;928;p8"/>
            <p:cNvCxnSpPr/>
            <p:nvPr/>
          </p:nvCxnSpPr>
          <p:spPr>
            <a:xfrm rot="10800000" flipH="1">
              <a:off x="6737350" y="4687888"/>
              <a:ext cx="322263" cy="198437"/>
            </a:xfrm>
            <a:prstGeom prst="straightConnector1">
              <a:avLst/>
            </a:prstGeom>
            <a:noFill/>
            <a:ln w="12700" cap="flat" cmpd="sng">
              <a:solidFill>
                <a:schemeClr val="dk1"/>
              </a:solidFill>
              <a:prstDash val="solid"/>
              <a:round/>
              <a:headEnd type="none" w="med" len="med"/>
              <a:tailEnd type="none" w="med" len="med"/>
            </a:ln>
          </p:spPr>
        </p:cxnSp>
        <p:cxnSp>
          <p:nvCxnSpPr>
            <p:cNvPr id="929" name="Google Shape;929;p8"/>
            <p:cNvCxnSpPr/>
            <p:nvPr/>
          </p:nvCxnSpPr>
          <p:spPr>
            <a:xfrm>
              <a:off x="6780213" y="4979988"/>
              <a:ext cx="971550" cy="0"/>
            </a:xfrm>
            <a:prstGeom prst="straightConnector1">
              <a:avLst/>
            </a:prstGeom>
            <a:noFill/>
            <a:ln w="12700" cap="flat" cmpd="sng">
              <a:solidFill>
                <a:schemeClr val="dk1"/>
              </a:solidFill>
              <a:prstDash val="solid"/>
              <a:round/>
              <a:headEnd type="none" w="med" len="med"/>
              <a:tailEnd type="none" w="med" len="med"/>
            </a:ln>
          </p:spPr>
        </p:cxnSp>
        <p:cxnSp>
          <p:nvCxnSpPr>
            <p:cNvPr id="930" name="Google Shape;930;p8"/>
            <p:cNvCxnSpPr/>
            <p:nvPr/>
          </p:nvCxnSpPr>
          <p:spPr>
            <a:xfrm rot="10800000" flipH="1">
              <a:off x="7577138" y="2495550"/>
              <a:ext cx="123825" cy="87313"/>
            </a:xfrm>
            <a:prstGeom prst="straightConnector1">
              <a:avLst/>
            </a:prstGeom>
            <a:noFill/>
            <a:ln w="9525" cap="flat" cmpd="sng">
              <a:solidFill>
                <a:schemeClr val="lt2"/>
              </a:solidFill>
              <a:prstDash val="solid"/>
              <a:round/>
              <a:headEnd type="none" w="med" len="med"/>
              <a:tailEnd type="none" w="med" len="med"/>
            </a:ln>
          </p:spPr>
        </p:cxnSp>
        <p:cxnSp>
          <p:nvCxnSpPr>
            <p:cNvPr id="931" name="Google Shape;931;p8"/>
            <p:cNvCxnSpPr/>
            <p:nvPr/>
          </p:nvCxnSpPr>
          <p:spPr>
            <a:xfrm>
              <a:off x="7405688" y="2668588"/>
              <a:ext cx="0" cy="82550"/>
            </a:xfrm>
            <a:prstGeom prst="straightConnector1">
              <a:avLst/>
            </a:prstGeom>
            <a:noFill/>
            <a:ln w="9525" cap="flat" cmpd="sng">
              <a:solidFill>
                <a:srgbClr val="969696"/>
              </a:solidFill>
              <a:prstDash val="solid"/>
              <a:round/>
              <a:headEnd type="none" w="med" len="med"/>
              <a:tailEnd type="none" w="med" len="med"/>
            </a:ln>
          </p:spPr>
        </p:cxnSp>
        <p:cxnSp>
          <p:nvCxnSpPr>
            <p:cNvPr id="932" name="Google Shape;932;p8"/>
            <p:cNvCxnSpPr/>
            <p:nvPr/>
          </p:nvCxnSpPr>
          <p:spPr>
            <a:xfrm rot="10800000" flipH="1">
              <a:off x="7577138" y="2565400"/>
              <a:ext cx="263525" cy="288925"/>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8"/>
            <p:cNvCxnSpPr/>
            <p:nvPr/>
          </p:nvCxnSpPr>
          <p:spPr>
            <a:xfrm>
              <a:off x="7942263" y="2563813"/>
              <a:ext cx="0" cy="19685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8"/>
            <p:cNvCxnSpPr/>
            <p:nvPr/>
          </p:nvCxnSpPr>
          <p:spPr>
            <a:xfrm>
              <a:off x="7596188" y="2870200"/>
              <a:ext cx="188912" cy="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8"/>
            <p:cNvCxnSpPr/>
            <p:nvPr/>
          </p:nvCxnSpPr>
          <p:spPr>
            <a:xfrm>
              <a:off x="8150225" y="2860675"/>
              <a:ext cx="177800" cy="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8"/>
            <p:cNvCxnSpPr/>
            <p:nvPr/>
          </p:nvCxnSpPr>
          <p:spPr>
            <a:xfrm flipH="1">
              <a:off x="7296150" y="2936875"/>
              <a:ext cx="98425" cy="704850"/>
            </a:xfrm>
            <a:prstGeom prst="straightConnector1">
              <a:avLst/>
            </a:prstGeom>
            <a:noFill/>
            <a:ln w="9525" cap="flat" cmpd="sng">
              <a:solidFill>
                <a:srgbClr val="969696"/>
              </a:solidFill>
              <a:prstDash val="solid"/>
              <a:round/>
              <a:headEnd type="none" w="med" len="med"/>
              <a:tailEnd type="none" w="med" len="med"/>
            </a:ln>
          </p:spPr>
        </p:cxnSp>
        <p:cxnSp>
          <p:nvCxnSpPr>
            <p:cNvPr id="937" name="Google Shape;937;p8"/>
            <p:cNvCxnSpPr/>
            <p:nvPr/>
          </p:nvCxnSpPr>
          <p:spPr>
            <a:xfrm flipH="1">
              <a:off x="7888288" y="2936875"/>
              <a:ext cx="111125" cy="727075"/>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8"/>
            <p:cNvCxnSpPr/>
            <p:nvPr/>
          </p:nvCxnSpPr>
          <p:spPr>
            <a:xfrm rot="10800000" flipH="1">
              <a:off x="7272338" y="4078288"/>
              <a:ext cx="227012" cy="436562"/>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8"/>
            <p:cNvCxnSpPr/>
            <p:nvPr/>
          </p:nvCxnSpPr>
          <p:spPr>
            <a:xfrm>
              <a:off x="8345488" y="2859088"/>
              <a:ext cx="177800" cy="0"/>
            </a:xfrm>
            <a:prstGeom prst="straightConnector1">
              <a:avLst/>
            </a:prstGeom>
            <a:noFill/>
            <a:ln w="9525" cap="flat" cmpd="sng">
              <a:solidFill>
                <a:schemeClr val="lt2"/>
              </a:solidFill>
              <a:prstDash val="dash"/>
              <a:round/>
              <a:headEnd type="none" w="med" len="med"/>
              <a:tailEnd type="none" w="med" len="med"/>
            </a:ln>
          </p:spPr>
        </p:cxnSp>
        <p:cxnSp>
          <p:nvCxnSpPr>
            <p:cNvPr id="940" name="Google Shape;940;p8"/>
            <p:cNvCxnSpPr/>
            <p:nvPr/>
          </p:nvCxnSpPr>
          <p:spPr>
            <a:xfrm>
              <a:off x="6289675" y="2406650"/>
              <a:ext cx="152400" cy="95250"/>
            </a:xfrm>
            <a:prstGeom prst="straightConnector1">
              <a:avLst/>
            </a:prstGeom>
            <a:noFill/>
            <a:ln w="19050" cap="flat" cmpd="sng">
              <a:solidFill>
                <a:schemeClr val="dk1"/>
              </a:solidFill>
              <a:prstDash val="solid"/>
              <a:round/>
              <a:headEnd type="none" w="med" len="med"/>
              <a:tailEnd type="none" w="med" len="med"/>
            </a:ln>
          </p:spPr>
        </p:cxnSp>
        <p:sp>
          <p:nvSpPr>
            <p:cNvPr id="941" name="Google Shape;941;p8"/>
            <p:cNvSpPr/>
            <p:nvPr/>
          </p:nvSpPr>
          <p:spPr>
            <a:xfrm>
              <a:off x="6354763" y="2565400"/>
              <a:ext cx="387350" cy="9525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42" name="Google Shape;942;p8"/>
            <p:cNvSpPr/>
            <p:nvPr/>
          </p:nvSpPr>
          <p:spPr>
            <a:xfrm>
              <a:off x="6354763" y="2555875"/>
              <a:ext cx="388937" cy="58738"/>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43" name="Google Shape;943;p8"/>
            <p:cNvSpPr/>
            <p:nvPr/>
          </p:nvSpPr>
          <p:spPr>
            <a:xfrm>
              <a:off x="6353175" y="2490788"/>
              <a:ext cx="387350" cy="111125"/>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944" name="Google Shape;944;p8"/>
            <p:cNvGrpSpPr/>
            <p:nvPr/>
          </p:nvGrpSpPr>
          <p:grpSpPr>
            <a:xfrm>
              <a:off x="6430963" y="2519363"/>
              <a:ext cx="219075" cy="52387"/>
              <a:chOff x="2468" y="1332"/>
              <a:chExt cx="310" cy="60"/>
            </a:xfrm>
          </p:grpSpPr>
          <p:sp>
            <p:nvSpPr>
              <p:cNvPr id="945" name="Google Shape;945;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947" name="Google Shape;947;p8"/>
            <p:cNvCxnSpPr/>
            <p:nvPr/>
          </p:nvCxnSpPr>
          <p:spPr>
            <a:xfrm>
              <a:off x="6354763" y="2543175"/>
              <a:ext cx="0" cy="74613"/>
            </a:xfrm>
            <a:prstGeom prst="straightConnector1">
              <a:avLst/>
            </a:prstGeom>
            <a:noFill/>
            <a:ln w="9525" cap="flat" cmpd="sng">
              <a:solidFill>
                <a:schemeClr val="dk1"/>
              </a:solidFill>
              <a:prstDash val="solid"/>
              <a:round/>
              <a:headEnd type="none" w="med" len="med"/>
              <a:tailEnd type="none" w="med" len="med"/>
            </a:ln>
          </p:spPr>
        </p:cxnSp>
        <p:cxnSp>
          <p:nvCxnSpPr>
            <p:cNvPr id="948" name="Google Shape;948;p8"/>
            <p:cNvCxnSpPr/>
            <p:nvPr/>
          </p:nvCxnSpPr>
          <p:spPr>
            <a:xfrm>
              <a:off x="6740525" y="2546350"/>
              <a:ext cx="0" cy="73025"/>
            </a:xfrm>
            <a:prstGeom prst="straightConnector1">
              <a:avLst/>
            </a:prstGeom>
            <a:noFill/>
            <a:ln w="9525" cap="flat" cmpd="sng">
              <a:solidFill>
                <a:schemeClr val="lt2"/>
              </a:solidFill>
              <a:prstDash val="solid"/>
              <a:round/>
              <a:headEnd type="none" w="med" len="med"/>
              <a:tailEnd type="none" w="med" len="med"/>
            </a:ln>
          </p:spPr>
        </p:cxnSp>
        <p:grpSp>
          <p:nvGrpSpPr>
            <p:cNvPr id="949" name="Google Shape;949;p8"/>
            <p:cNvGrpSpPr/>
            <p:nvPr/>
          </p:nvGrpSpPr>
          <p:grpSpPr>
            <a:xfrm>
              <a:off x="7202488" y="2493963"/>
              <a:ext cx="390525" cy="174625"/>
              <a:chOff x="4334" y="1470"/>
              <a:chExt cx="246" cy="107"/>
            </a:xfrm>
          </p:grpSpPr>
          <p:sp>
            <p:nvSpPr>
              <p:cNvPr id="950" name="Google Shape;950;p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51" name="Google Shape;951;p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52" name="Google Shape;952;p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953" name="Google Shape;953;p8"/>
              <p:cNvGrpSpPr/>
              <p:nvPr/>
            </p:nvGrpSpPr>
            <p:grpSpPr>
              <a:xfrm>
                <a:off x="4383" y="1488"/>
                <a:ext cx="138" cy="33"/>
                <a:chOff x="2468" y="1332"/>
                <a:chExt cx="310" cy="60"/>
              </a:xfrm>
            </p:grpSpPr>
            <p:sp>
              <p:nvSpPr>
                <p:cNvPr id="954" name="Google Shape;954;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956" name="Google Shape;956;p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8"/>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958" name="Google Shape;958;p8"/>
            <p:cNvGrpSpPr/>
            <p:nvPr/>
          </p:nvGrpSpPr>
          <p:grpSpPr>
            <a:xfrm>
              <a:off x="7213600" y="2757488"/>
              <a:ext cx="390525" cy="174625"/>
              <a:chOff x="4334" y="1470"/>
              <a:chExt cx="246" cy="107"/>
            </a:xfrm>
          </p:grpSpPr>
          <p:sp>
            <p:nvSpPr>
              <p:cNvPr id="959" name="Google Shape;959;p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60" name="Google Shape;960;p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61" name="Google Shape;961;p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962" name="Google Shape;962;p8"/>
              <p:cNvGrpSpPr/>
              <p:nvPr/>
            </p:nvGrpSpPr>
            <p:grpSpPr>
              <a:xfrm>
                <a:off x="4383" y="1488"/>
                <a:ext cx="138" cy="33"/>
                <a:chOff x="2468" y="1332"/>
                <a:chExt cx="310" cy="60"/>
              </a:xfrm>
            </p:grpSpPr>
            <p:sp>
              <p:nvSpPr>
                <p:cNvPr id="963" name="Google Shape;963;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64" name="Google Shape;964;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965" name="Google Shape;965;p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8"/>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967" name="Google Shape;967;p8"/>
            <p:cNvGrpSpPr/>
            <p:nvPr/>
          </p:nvGrpSpPr>
          <p:grpSpPr>
            <a:xfrm>
              <a:off x="7689850" y="2393950"/>
              <a:ext cx="390525" cy="174625"/>
              <a:chOff x="4334" y="1470"/>
              <a:chExt cx="246" cy="107"/>
            </a:xfrm>
          </p:grpSpPr>
          <p:sp>
            <p:nvSpPr>
              <p:cNvPr id="968" name="Google Shape;968;p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69" name="Google Shape;969;p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70" name="Google Shape;970;p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971" name="Google Shape;971;p8"/>
              <p:cNvGrpSpPr/>
              <p:nvPr/>
            </p:nvGrpSpPr>
            <p:grpSpPr>
              <a:xfrm>
                <a:off x="4383" y="1488"/>
                <a:ext cx="138" cy="33"/>
                <a:chOff x="2468" y="1332"/>
                <a:chExt cx="310" cy="60"/>
              </a:xfrm>
            </p:grpSpPr>
            <p:sp>
              <p:nvSpPr>
                <p:cNvPr id="972" name="Google Shape;972;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73" name="Google Shape;973;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974" name="Google Shape;974;p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8"/>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cxnSp>
          <p:nvCxnSpPr>
            <p:cNvPr id="976" name="Google Shape;976;p8"/>
            <p:cNvCxnSpPr/>
            <p:nvPr/>
          </p:nvCxnSpPr>
          <p:spPr>
            <a:xfrm>
              <a:off x="6427788" y="3743325"/>
              <a:ext cx="679450" cy="0"/>
            </a:xfrm>
            <a:prstGeom prst="straightConnector1">
              <a:avLst/>
            </a:prstGeom>
            <a:noFill/>
            <a:ln w="9525" cap="flat" cmpd="sng">
              <a:solidFill>
                <a:schemeClr val="dk1"/>
              </a:solidFill>
              <a:prstDash val="solid"/>
              <a:round/>
              <a:headEnd type="none" w="med" len="med"/>
              <a:tailEnd type="none" w="med" len="med"/>
            </a:ln>
          </p:spPr>
        </p:cxnSp>
        <p:grpSp>
          <p:nvGrpSpPr>
            <p:cNvPr id="977" name="Google Shape;977;p8"/>
            <p:cNvGrpSpPr/>
            <p:nvPr/>
          </p:nvGrpSpPr>
          <p:grpSpPr>
            <a:xfrm>
              <a:off x="7591425" y="4806950"/>
              <a:ext cx="622300" cy="244475"/>
              <a:chOff x="4334" y="1470"/>
              <a:chExt cx="246" cy="107"/>
            </a:xfrm>
          </p:grpSpPr>
          <p:sp>
            <p:nvSpPr>
              <p:cNvPr id="978" name="Google Shape;978;p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79" name="Google Shape;979;p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80" name="Google Shape;980;p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981" name="Google Shape;981;p8"/>
              <p:cNvGrpSpPr/>
              <p:nvPr/>
            </p:nvGrpSpPr>
            <p:grpSpPr>
              <a:xfrm>
                <a:off x="4383" y="1488"/>
                <a:ext cx="138" cy="33"/>
                <a:chOff x="2468" y="1332"/>
                <a:chExt cx="310" cy="60"/>
              </a:xfrm>
            </p:grpSpPr>
            <p:sp>
              <p:nvSpPr>
                <p:cNvPr id="982" name="Google Shape;982;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83" name="Google Shape;983;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984" name="Google Shape;984;p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8"/>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986" name="Google Shape;986;p8"/>
            <p:cNvGrpSpPr/>
            <p:nvPr/>
          </p:nvGrpSpPr>
          <p:grpSpPr>
            <a:xfrm>
              <a:off x="6965950" y="4508500"/>
              <a:ext cx="622300" cy="244475"/>
              <a:chOff x="4334" y="1470"/>
              <a:chExt cx="246" cy="107"/>
            </a:xfrm>
          </p:grpSpPr>
          <p:sp>
            <p:nvSpPr>
              <p:cNvPr id="987" name="Google Shape;987;p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88" name="Google Shape;988;p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89" name="Google Shape;989;p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990" name="Google Shape;990;p8"/>
              <p:cNvGrpSpPr/>
              <p:nvPr/>
            </p:nvGrpSpPr>
            <p:grpSpPr>
              <a:xfrm>
                <a:off x="4383" y="1488"/>
                <a:ext cx="138" cy="33"/>
                <a:chOff x="2468" y="1332"/>
                <a:chExt cx="310" cy="60"/>
              </a:xfrm>
            </p:grpSpPr>
            <p:sp>
              <p:nvSpPr>
                <p:cNvPr id="991" name="Google Shape;991;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92" name="Google Shape;992;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993" name="Google Shape;993;p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8"/>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995" name="Google Shape;995;p8"/>
            <p:cNvGrpSpPr/>
            <p:nvPr/>
          </p:nvGrpSpPr>
          <p:grpSpPr>
            <a:xfrm>
              <a:off x="6242050" y="4851400"/>
              <a:ext cx="622300" cy="244475"/>
              <a:chOff x="4334" y="1470"/>
              <a:chExt cx="246" cy="107"/>
            </a:xfrm>
          </p:grpSpPr>
          <p:sp>
            <p:nvSpPr>
              <p:cNvPr id="996" name="Google Shape;996;p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97" name="Google Shape;997;p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98" name="Google Shape;998;p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999" name="Google Shape;999;p8"/>
              <p:cNvGrpSpPr/>
              <p:nvPr/>
            </p:nvGrpSpPr>
            <p:grpSpPr>
              <a:xfrm>
                <a:off x="4383" y="1488"/>
                <a:ext cx="138" cy="33"/>
                <a:chOff x="2468" y="1332"/>
                <a:chExt cx="310" cy="60"/>
              </a:xfrm>
            </p:grpSpPr>
            <p:sp>
              <p:nvSpPr>
                <p:cNvPr id="1000" name="Google Shape;1000;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01" name="Google Shape;1001;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002" name="Google Shape;1002;p8"/>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1003" name="Google Shape;1003;p8"/>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1004" name="Google Shape;1004;p8"/>
            <p:cNvGrpSpPr/>
            <p:nvPr/>
          </p:nvGrpSpPr>
          <p:grpSpPr>
            <a:xfrm>
              <a:off x="6051550" y="3644900"/>
              <a:ext cx="390525" cy="171450"/>
              <a:chOff x="4334" y="1470"/>
              <a:chExt cx="246" cy="107"/>
            </a:xfrm>
          </p:grpSpPr>
          <p:sp>
            <p:nvSpPr>
              <p:cNvPr id="1005" name="Google Shape;1005;p8"/>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006" name="Google Shape;1006;p8"/>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007" name="Google Shape;1007;p8"/>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008" name="Google Shape;1008;p8"/>
              <p:cNvGrpSpPr/>
              <p:nvPr/>
            </p:nvGrpSpPr>
            <p:grpSpPr>
              <a:xfrm>
                <a:off x="4383" y="1488"/>
                <a:ext cx="138" cy="33"/>
                <a:chOff x="2468" y="1332"/>
                <a:chExt cx="310" cy="60"/>
              </a:xfrm>
            </p:grpSpPr>
            <p:sp>
              <p:nvSpPr>
                <p:cNvPr id="1009" name="Google Shape;1009;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10" name="Google Shape;1010;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011" name="Google Shape;1011;p8"/>
              <p:cNvCxnSpPr/>
              <p:nvPr/>
            </p:nvCxnSpPr>
            <p:spPr>
              <a:xfrm>
                <a:off x="4335" y="1503"/>
                <a:ext cx="0" cy="50"/>
              </a:xfrm>
              <a:prstGeom prst="straightConnector1">
                <a:avLst/>
              </a:prstGeom>
              <a:noFill/>
              <a:ln w="9525" cap="flat" cmpd="sng">
                <a:solidFill>
                  <a:schemeClr val="lt2"/>
                </a:solidFill>
                <a:prstDash val="solid"/>
                <a:round/>
                <a:headEnd type="none" w="med" len="med"/>
                <a:tailEnd type="none" w="med" len="med"/>
              </a:ln>
            </p:spPr>
          </p:cxnSp>
          <p:cxnSp>
            <p:nvCxnSpPr>
              <p:cNvPr id="1012" name="Google Shape;1012;p8"/>
              <p:cNvCxnSpPr/>
              <p:nvPr/>
            </p:nvCxnSpPr>
            <p:spPr>
              <a:xfrm>
                <a:off x="4578" y="1505"/>
                <a:ext cx="0" cy="49"/>
              </a:xfrm>
              <a:prstGeom prst="straightConnector1">
                <a:avLst/>
              </a:prstGeom>
              <a:noFill/>
              <a:ln w="9525" cap="flat" cmpd="sng">
                <a:solidFill>
                  <a:schemeClr val="lt2"/>
                </a:solidFill>
                <a:prstDash val="solid"/>
                <a:round/>
                <a:headEnd type="none" w="med" len="med"/>
                <a:tailEnd type="none" w="med" len="med"/>
              </a:ln>
            </p:spPr>
          </p:cxnSp>
        </p:grpSp>
        <p:grpSp>
          <p:nvGrpSpPr>
            <p:cNvPr id="1013" name="Google Shape;1013;p8"/>
            <p:cNvGrpSpPr/>
            <p:nvPr/>
          </p:nvGrpSpPr>
          <p:grpSpPr>
            <a:xfrm>
              <a:off x="6138863" y="1989138"/>
              <a:ext cx="282575" cy="477837"/>
              <a:chOff x="3748" y="1253"/>
              <a:chExt cx="178" cy="301"/>
            </a:xfrm>
          </p:grpSpPr>
          <p:cxnSp>
            <p:nvCxnSpPr>
              <p:cNvPr id="1014" name="Google Shape;1014;p8"/>
              <p:cNvCxnSpPr/>
              <p:nvPr/>
            </p:nvCxnSpPr>
            <p:spPr>
              <a:xfrm flipH="1">
                <a:off x="3748" y="1276"/>
                <a:ext cx="89" cy="252"/>
              </a:xfrm>
              <a:prstGeom prst="straightConnector1">
                <a:avLst/>
              </a:prstGeom>
              <a:noFill/>
              <a:ln w="19050" cap="flat" cmpd="sng">
                <a:solidFill>
                  <a:schemeClr val="dk1"/>
                </a:solidFill>
                <a:prstDash val="solid"/>
                <a:round/>
                <a:headEnd type="none" w="med" len="med"/>
                <a:tailEnd type="none" w="med" len="med"/>
              </a:ln>
            </p:spPr>
          </p:cxnSp>
          <p:cxnSp>
            <p:nvCxnSpPr>
              <p:cNvPr id="1015" name="Google Shape;1015;p8"/>
              <p:cNvCxnSpPr/>
              <p:nvPr/>
            </p:nvCxnSpPr>
            <p:spPr>
              <a:xfrm>
                <a:off x="3837" y="1276"/>
                <a:ext cx="89" cy="251"/>
              </a:xfrm>
              <a:prstGeom prst="straightConnector1">
                <a:avLst/>
              </a:prstGeom>
              <a:noFill/>
              <a:ln w="19050" cap="flat" cmpd="sng">
                <a:solidFill>
                  <a:schemeClr val="dk1"/>
                </a:solidFill>
                <a:prstDash val="solid"/>
                <a:round/>
                <a:headEnd type="none" w="med" len="med"/>
                <a:tailEnd type="none" w="med" len="med"/>
              </a:ln>
            </p:spPr>
          </p:cxnSp>
          <p:cxnSp>
            <p:nvCxnSpPr>
              <p:cNvPr id="1016" name="Google Shape;1016;p8"/>
              <p:cNvCxnSpPr/>
              <p:nvPr/>
            </p:nvCxnSpPr>
            <p:spPr>
              <a:xfrm>
                <a:off x="3748" y="1527"/>
                <a:ext cx="89" cy="27"/>
              </a:xfrm>
              <a:prstGeom prst="straightConnector1">
                <a:avLst/>
              </a:prstGeom>
              <a:noFill/>
              <a:ln w="19050" cap="flat" cmpd="sng">
                <a:solidFill>
                  <a:schemeClr val="dk1"/>
                </a:solidFill>
                <a:prstDash val="solid"/>
                <a:round/>
                <a:headEnd type="none" w="med" len="med"/>
                <a:tailEnd type="none" w="med" len="med"/>
              </a:ln>
            </p:spPr>
          </p:cxnSp>
          <p:cxnSp>
            <p:nvCxnSpPr>
              <p:cNvPr id="1017" name="Google Shape;1017;p8"/>
              <p:cNvCxnSpPr/>
              <p:nvPr/>
            </p:nvCxnSpPr>
            <p:spPr>
              <a:xfrm flipH="1">
                <a:off x="3837" y="1527"/>
                <a:ext cx="89" cy="27"/>
              </a:xfrm>
              <a:prstGeom prst="straightConnector1">
                <a:avLst/>
              </a:prstGeom>
              <a:noFill/>
              <a:ln w="19050" cap="flat" cmpd="sng">
                <a:solidFill>
                  <a:schemeClr val="dk1"/>
                </a:solidFill>
                <a:prstDash val="solid"/>
                <a:round/>
                <a:headEnd type="none" w="med" len="med"/>
                <a:tailEnd type="none" w="med" len="med"/>
              </a:ln>
            </p:spPr>
          </p:cxnSp>
          <p:cxnSp>
            <p:nvCxnSpPr>
              <p:cNvPr id="1018" name="Google Shape;1018;p8"/>
              <p:cNvCxnSpPr/>
              <p:nvPr/>
            </p:nvCxnSpPr>
            <p:spPr>
              <a:xfrm>
                <a:off x="3837" y="1282"/>
                <a:ext cx="0" cy="272"/>
              </a:xfrm>
              <a:prstGeom prst="straightConnector1">
                <a:avLst/>
              </a:prstGeom>
              <a:noFill/>
              <a:ln w="19050" cap="flat" cmpd="sng">
                <a:solidFill>
                  <a:schemeClr val="dk1"/>
                </a:solidFill>
                <a:prstDash val="solid"/>
                <a:round/>
                <a:headEnd type="none" w="med" len="med"/>
                <a:tailEnd type="none" w="med" len="med"/>
              </a:ln>
            </p:spPr>
          </p:cxnSp>
          <p:cxnSp>
            <p:nvCxnSpPr>
              <p:cNvPr id="1019" name="Google Shape;1019;p8"/>
              <p:cNvCxnSpPr/>
              <p:nvPr/>
            </p:nvCxnSpPr>
            <p:spPr>
              <a:xfrm rot="10800000" flipH="1">
                <a:off x="3748" y="1501"/>
                <a:ext cx="89" cy="27"/>
              </a:xfrm>
              <a:prstGeom prst="straightConnector1">
                <a:avLst/>
              </a:prstGeom>
              <a:noFill/>
              <a:ln w="19050" cap="flat" cmpd="sng">
                <a:solidFill>
                  <a:schemeClr val="dk1"/>
                </a:solidFill>
                <a:prstDash val="solid"/>
                <a:round/>
                <a:headEnd type="none" w="med" len="med"/>
                <a:tailEnd type="none" w="med" len="med"/>
              </a:ln>
            </p:spPr>
          </p:cxnSp>
          <p:cxnSp>
            <p:nvCxnSpPr>
              <p:cNvPr id="1020" name="Google Shape;1020;p8"/>
              <p:cNvCxnSpPr/>
              <p:nvPr/>
            </p:nvCxnSpPr>
            <p:spPr>
              <a:xfrm rot="10800000">
                <a:off x="3837" y="1501"/>
                <a:ext cx="89" cy="26"/>
              </a:xfrm>
              <a:prstGeom prst="straightConnector1">
                <a:avLst/>
              </a:prstGeom>
              <a:noFill/>
              <a:ln w="19050" cap="flat" cmpd="sng">
                <a:solidFill>
                  <a:schemeClr val="dk1"/>
                </a:solidFill>
                <a:prstDash val="solid"/>
                <a:round/>
                <a:headEnd type="none" w="med" len="med"/>
                <a:tailEnd type="none" w="med" len="med"/>
              </a:ln>
            </p:spPr>
          </p:cxnSp>
          <p:cxnSp>
            <p:nvCxnSpPr>
              <p:cNvPr id="1021" name="Google Shape;1021;p8"/>
              <p:cNvCxnSpPr/>
              <p:nvPr/>
            </p:nvCxnSpPr>
            <p:spPr>
              <a:xfrm>
                <a:off x="3786" y="1418"/>
                <a:ext cx="51" cy="21"/>
              </a:xfrm>
              <a:prstGeom prst="straightConnector1">
                <a:avLst/>
              </a:prstGeom>
              <a:noFill/>
              <a:ln w="19050" cap="flat" cmpd="sng">
                <a:solidFill>
                  <a:schemeClr val="dk1"/>
                </a:solidFill>
                <a:prstDash val="solid"/>
                <a:round/>
                <a:headEnd type="none" w="med" len="med"/>
                <a:tailEnd type="none" w="med" len="med"/>
              </a:ln>
            </p:spPr>
          </p:cxnSp>
          <p:cxnSp>
            <p:nvCxnSpPr>
              <p:cNvPr id="1022" name="Google Shape;1022;p8"/>
              <p:cNvCxnSpPr/>
              <p:nvPr/>
            </p:nvCxnSpPr>
            <p:spPr>
              <a:xfrm rot="10800000" flipH="1">
                <a:off x="3837" y="1418"/>
                <a:ext cx="54" cy="21"/>
              </a:xfrm>
              <a:prstGeom prst="straightConnector1">
                <a:avLst/>
              </a:prstGeom>
              <a:noFill/>
              <a:ln w="19050" cap="flat" cmpd="sng">
                <a:solidFill>
                  <a:schemeClr val="dk1"/>
                </a:solidFill>
                <a:prstDash val="solid"/>
                <a:round/>
                <a:headEnd type="none" w="med" len="med"/>
                <a:tailEnd type="none" w="med" len="med"/>
              </a:ln>
            </p:spPr>
          </p:cxnSp>
          <p:cxnSp>
            <p:nvCxnSpPr>
              <p:cNvPr id="1023" name="Google Shape;1023;p8"/>
              <p:cNvCxnSpPr/>
              <p:nvPr/>
            </p:nvCxnSpPr>
            <p:spPr>
              <a:xfrm>
                <a:off x="3768" y="1455"/>
                <a:ext cx="66" cy="28"/>
              </a:xfrm>
              <a:prstGeom prst="straightConnector1">
                <a:avLst/>
              </a:prstGeom>
              <a:noFill/>
              <a:ln w="19050" cap="flat" cmpd="sng">
                <a:solidFill>
                  <a:schemeClr val="dk1"/>
                </a:solidFill>
                <a:prstDash val="solid"/>
                <a:round/>
                <a:headEnd type="none" w="med" len="med"/>
                <a:tailEnd type="none" w="med" len="med"/>
              </a:ln>
            </p:spPr>
          </p:cxnSp>
          <p:cxnSp>
            <p:nvCxnSpPr>
              <p:cNvPr id="1024" name="Google Shape;1024;p8"/>
              <p:cNvCxnSpPr/>
              <p:nvPr/>
            </p:nvCxnSpPr>
            <p:spPr>
              <a:xfrm rot="10800000" flipH="1">
                <a:off x="3837" y="1461"/>
                <a:ext cx="66" cy="24"/>
              </a:xfrm>
              <a:prstGeom prst="straightConnector1">
                <a:avLst/>
              </a:prstGeom>
              <a:noFill/>
              <a:ln w="19050" cap="flat" cmpd="sng">
                <a:solidFill>
                  <a:schemeClr val="dk1"/>
                </a:solidFill>
                <a:prstDash val="solid"/>
                <a:round/>
                <a:headEnd type="none" w="med" len="med"/>
                <a:tailEnd type="none" w="med" len="med"/>
              </a:ln>
            </p:spPr>
          </p:cxnSp>
          <p:cxnSp>
            <p:nvCxnSpPr>
              <p:cNvPr id="1025" name="Google Shape;1025;p8"/>
              <p:cNvCxnSpPr/>
              <p:nvPr/>
            </p:nvCxnSpPr>
            <p:spPr>
              <a:xfrm rot="10800000" flipH="1">
                <a:off x="3837" y="1381"/>
                <a:ext cx="34" cy="10"/>
              </a:xfrm>
              <a:prstGeom prst="straightConnector1">
                <a:avLst/>
              </a:prstGeom>
              <a:noFill/>
              <a:ln w="19050" cap="flat" cmpd="sng">
                <a:solidFill>
                  <a:schemeClr val="dk1"/>
                </a:solidFill>
                <a:prstDash val="solid"/>
                <a:round/>
                <a:headEnd type="none" w="med" len="med"/>
                <a:tailEnd type="none" w="med" len="med"/>
              </a:ln>
            </p:spPr>
          </p:cxnSp>
          <p:cxnSp>
            <p:nvCxnSpPr>
              <p:cNvPr id="1026" name="Google Shape;1026;p8"/>
              <p:cNvCxnSpPr/>
              <p:nvPr/>
            </p:nvCxnSpPr>
            <p:spPr>
              <a:xfrm rot="10800000" flipH="1">
                <a:off x="3837" y="1329"/>
                <a:ext cx="21" cy="7"/>
              </a:xfrm>
              <a:prstGeom prst="straightConnector1">
                <a:avLst/>
              </a:prstGeom>
              <a:noFill/>
              <a:ln w="19050" cap="flat" cmpd="sng">
                <a:solidFill>
                  <a:schemeClr val="dk1"/>
                </a:solidFill>
                <a:prstDash val="solid"/>
                <a:round/>
                <a:headEnd type="none" w="med" len="med"/>
                <a:tailEnd type="none" w="med" len="med"/>
              </a:ln>
            </p:spPr>
          </p:cxnSp>
          <p:cxnSp>
            <p:nvCxnSpPr>
              <p:cNvPr id="1027" name="Google Shape;1027;p8"/>
              <p:cNvCxnSpPr/>
              <p:nvPr/>
            </p:nvCxnSpPr>
            <p:spPr>
              <a:xfrm>
                <a:off x="3798" y="1377"/>
                <a:ext cx="42" cy="14"/>
              </a:xfrm>
              <a:prstGeom prst="straightConnector1">
                <a:avLst/>
              </a:prstGeom>
              <a:noFill/>
              <a:ln w="19050" cap="flat" cmpd="sng">
                <a:solidFill>
                  <a:schemeClr val="dk1"/>
                </a:solidFill>
                <a:prstDash val="solid"/>
                <a:round/>
                <a:headEnd type="none" w="med" len="med"/>
                <a:tailEnd type="none" w="med" len="med"/>
              </a:ln>
            </p:spPr>
          </p:cxnSp>
          <p:cxnSp>
            <p:nvCxnSpPr>
              <p:cNvPr id="1028" name="Google Shape;1028;p8"/>
              <p:cNvCxnSpPr/>
              <p:nvPr/>
            </p:nvCxnSpPr>
            <p:spPr>
              <a:xfrm>
                <a:off x="3817" y="1327"/>
                <a:ext cx="24" cy="13"/>
              </a:xfrm>
              <a:prstGeom prst="straightConnector1">
                <a:avLst/>
              </a:prstGeom>
              <a:noFill/>
              <a:ln w="19050" cap="flat" cmpd="sng">
                <a:solidFill>
                  <a:schemeClr val="dk1"/>
                </a:solidFill>
                <a:prstDash val="solid"/>
                <a:round/>
                <a:headEnd type="none" w="med" len="med"/>
                <a:tailEnd type="none" w="med" len="med"/>
              </a:ln>
            </p:spPr>
          </p:cxnSp>
          <p:sp>
            <p:nvSpPr>
              <p:cNvPr id="1029" name="Google Shape;1029;p8"/>
              <p:cNvSpPr/>
              <p:nvPr/>
            </p:nvSpPr>
            <p:spPr>
              <a:xfrm>
                <a:off x="3821" y="1253"/>
                <a:ext cx="30" cy="2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pic>
          <p:nvPicPr>
            <p:cNvPr id="1030" name="Google Shape;1030;p8" descr="access_point_stylized_small"/>
            <p:cNvPicPr preferRelativeResize="0"/>
            <p:nvPr/>
          </p:nvPicPr>
          <p:blipFill rotWithShape="1">
            <a:blip r:embed="rId4">
              <a:alphaModFix/>
            </a:blip>
            <a:srcRect/>
            <a:stretch/>
          </p:blipFill>
          <p:spPr>
            <a:xfrm>
              <a:off x="7159625" y="5056188"/>
              <a:ext cx="433388" cy="363537"/>
            </a:xfrm>
            <a:prstGeom prst="rect">
              <a:avLst/>
            </a:prstGeom>
            <a:noFill/>
            <a:ln>
              <a:noFill/>
            </a:ln>
          </p:spPr>
        </p:pic>
        <p:cxnSp>
          <p:nvCxnSpPr>
            <p:cNvPr id="1031" name="Google Shape;1031;p8"/>
            <p:cNvCxnSpPr/>
            <p:nvPr/>
          </p:nvCxnSpPr>
          <p:spPr>
            <a:xfrm rot="-5400000" flipH="1">
              <a:off x="7991475" y="5440363"/>
              <a:ext cx="3175" cy="85725"/>
            </a:xfrm>
            <a:prstGeom prst="straightConnector1">
              <a:avLst/>
            </a:prstGeom>
            <a:noFill/>
            <a:ln w="12700" cap="flat" cmpd="sng">
              <a:solidFill>
                <a:schemeClr val="lt2"/>
              </a:solidFill>
              <a:prstDash val="solid"/>
              <a:round/>
              <a:headEnd type="none" w="med" len="med"/>
              <a:tailEnd type="none" w="med" len="med"/>
            </a:ln>
          </p:spPr>
        </p:cxnSp>
        <p:grpSp>
          <p:nvGrpSpPr>
            <p:cNvPr id="1032" name="Google Shape;1032;p8"/>
            <p:cNvGrpSpPr/>
            <p:nvPr/>
          </p:nvGrpSpPr>
          <p:grpSpPr>
            <a:xfrm flipH="1">
              <a:off x="5775325" y="4533900"/>
              <a:ext cx="414338" cy="373063"/>
              <a:chOff x="2839" y="3501"/>
              <a:chExt cx="755" cy="803"/>
            </a:xfrm>
          </p:grpSpPr>
          <p:pic>
            <p:nvPicPr>
              <p:cNvPr id="1033" name="Google Shape;1033;p8" descr="desktop_computer_stylized_medium"/>
              <p:cNvPicPr preferRelativeResize="0"/>
              <p:nvPr/>
            </p:nvPicPr>
            <p:blipFill rotWithShape="1">
              <a:blip r:embed="rId5">
                <a:alphaModFix/>
              </a:blip>
              <a:srcRect/>
              <a:stretch/>
            </p:blipFill>
            <p:spPr>
              <a:xfrm>
                <a:off x="2839" y="3501"/>
                <a:ext cx="755" cy="803"/>
              </a:xfrm>
              <a:prstGeom prst="rect">
                <a:avLst/>
              </a:prstGeom>
              <a:noFill/>
              <a:ln>
                <a:noFill/>
              </a:ln>
            </p:spPr>
          </p:pic>
          <p:sp>
            <p:nvSpPr>
              <p:cNvPr id="1034" name="Google Shape;1034;p8"/>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35" name="Google Shape;1035;p8"/>
            <p:cNvGrpSpPr/>
            <p:nvPr/>
          </p:nvGrpSpPr>
          <p:grpSpPr>
            <a:xfrm flipH="1">
              <a:off x="5457825" y="4954588"/>
              <a:ext cx="482600" cy="406400"/>
              <a:chOff x="2839" y="3501"/>
              <a:chExt cx="755" cy="803"/>
            </a:xfrm>
          </p:grpSpPr>
          <p:pic>
            <p:nvPicPr>
              <p:cNvPr id="1036" name="Google Shape;1036;p8" descr="desktop_computer_stylized_medium"/>
              <p:cNvPicPr preferRelativeResize="0"/>
              <p:nvPr/>
            </p:nvPicPr>
            <p:blipFill rotWithShape="1">
              <a:blip r:embed="rId6">
                <a:alphaModFix/>
              </a:blip>
              <a:srcRect/>
              <a:stretch/>
            </p:blipFill>
            <p:spPr>
              <a:xfrm>
                <a:off x="2839" y="3501"/>
                <a:ext cx="755" cy="803"/>
              </a:xfrm>
              <a:prstGeom prst="rect">
                <a:avLst/>
              </a:prstGeom>
              <a:noFill/>
              <a:ln>
                <a:noFill/>
              </a:ln>
            </p:spPr>
          </p:pic>
          <p:sp>
            <p:nvSpPr>
              <p:cNvPr id="1037" name="Google Shape;1037;p8"/>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38" name="Google Shape;1038;p8"/>
            <p:cNvGrpSpPr/>
            <p:nvPr/>
          </p:nvGrpSpPr>
          <p:grpSpPr>
            <a:xfrm flipH="1">
              <a:off x="5935663" y="5256213"/>
              <a:ext cx="427037" cy="349250"/>
              <a:chOff x="2839" y="3501"/>
              <a:chExt cx="755" cy="803"/>
            </a:xfrm>
          </p:grpSpPr>
          <p:pic>
            <p:nvPicPr>
              <p:cNvPr id="1039" name="Google Shape;1039;p8" descr="desktop_computer_stylized_medium"/>
              <p:cNvPicPr preferRelativeResize="0"/>
              <p:nvPr/>
            </p:nvPicPr>
            <p:blipFill rotWithShape="1">
              <a:blip r:embed="rId7">
                <a:alphaModFix/>
              </a:blip>
              <a:srcRect/>
              <a:stretch/>
            </p:blipFill>
            <p:spPr>
              <a:xfrm>
                <a:off x="2839" y="3501"/>
                <a:ext cx="755" cy="803"/>
              </a:xfrm>
              <a:prstGeom prst="rect">
                <a:avLst/>
              </a:prstGeom>
              <a:noFill/>
              <a:ln>
                <a:noFill/>
              </a:ln>
            </p:spPr>
          </p:pic>
          <p:sp>
            <p:nvSpPr>
              <p:cNvPr id="1040" name="Google Shape;1040;p8"/>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41" name="Google Shape;1041;p8"/>
            <p:cNvGrpSpPr/>
            <p:nvPr/>
          </p:nvGrpSpPr>
          <p:grpSpPr>
            <a:xfrm>
              <a:off x="6550025" y="5238750"/>
              <a:ext cx="427038" cy="350838"/>
              <a:chOff x="2839" y="3501"/>
              <a:chExt cx="755" cy="803"/>
            </a:xfrm>
          </p:grpSpPr>
          <p:pic>
            <p:nvPicPr>
              <p:cNvPr id="1042" name="Google Shape;1042;p8" descr="desktop_computer_stylized_medium"/>
              <p:cNvPicPr preferRelativeResize="0"/>
              <p:nvPr/>
            </p:nvPicPr>
            <p:blipFill rotWithShape="1">
              <a:blip r:embed="rId7">
                <a:alphaModFix/>
              </a:blip>
              <a:srcRect/>
              <a:stretch/>
            </p:blipFill>
            <p:spPr>
              <a:xfrm>
                <a:off x="2839" y="3501"/>
                <a:ext cx="755" cy="803"/>
              </a:xfrm>
              <a:prstGeom prst="rect">
                <a:avLst/>
              </a:prstGeom>
              <a:noFill/>
              <a:ln>
                <a:noFill/>
              </a:ln>
            </p:spPr>
          </p:pic>
          <p:sp>
            <p:nvSpPr>
              <p:cNvPr id="1043" name="Google Shape;1043;p8"/>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1044" name="Google Shape;1044;p8" descr="iphone_stylized_small"/>
            <p:cNvPicPr preferRelativeResize="0"/>
            <p:nvPr/>
          </p:nvPicPr>
          <p:blipFill rotWithShape="1">
            <a:blip r:embed="rId8">
              <a:alphaModFix/>
            </a:blip>
            <a:srcRect/>
            <a:stretch/>
          </p:blipFill>
          <p:spPr>
            <a:xfrm>
              <a:off x="5773010" y="1604047"/>
              <a:ext cx="136841" cy="327941"/>
            </a:xfrm>
            <a:prstGeom prst="rect">
              <a:avLst/>
            </a:prstGeom>
            <a:noFill/>
            <a:ln>
              <a:noFill/>
            </a:ln>
          </p:spPr>
        </p:pic>
        <p:pic>
          <p:nvPicPr>
            <p:cNvPr id="1045" name="Google Shape;1045;p8" descr="antenna_radiation_stylized"/>
            <p:cNvPicPr preferRelativeResize="0"/>
            <p:nvPr/>
          </p:nvPicPr>
          <p:blipFill rotWithShape="1">
            <a:blip r:embed="rId9">
              <a:alphaModFix/>
            </a:blip>
            <a:srcRect/>
            <a:stretch/>
          </p:blipFill>
          <p:spPr>
            <a:xfrm>
              <a:off x="5618163" y="1558925"/>
              <a:ext cx="415925" cy="88633"/>
            </a:xfrm>
            <a:prstGeom prst="rect">
              <a:avLst/>
            </a:prstGeom>
            <a:noFill/>
            <a:ln>
              <a:noFill/>
            </a:ln>
          </p:spPr>
        </p:pic>
        <p:pic>
          <p:nvPicPr>
            <p:cNvPr id="1046" name="Google Shape;1046;p8" descr="access_point_stylized_small"/>
            <p:cNvPicPr preferRelativeResize="0"/>
            <p:nvPr/>
          </p:nvPicPr>
          <p:blipFill rotWithShape="1">
            <a:blip r:embed="rId4">
              <a:alphaModFix/>
            </a:blip>
            <a:srcRect/>
            <a:stretch/>
          </p:blipFill>
          <p:spPr>
            <a:xfrm>
              <a:off x="7164388" y="5057775"/>
              <a:ext cx="412750" cy="366713"/>
            </a:xfrm>
            <a:prstGeom prst="rect">
              <a:avLst/>
            </a:prstGeom>
            <a:noFill/>
            <a:ln>
              <a:noFill/>
            </a:ln>
          </p:spPr>
        </p:pic>
        <p:grpSp>
          <p:nvGrpSpPr>
            <p:cNvPr id="1047" name="Google Shape;1047;p8"/>
            <p:cNvGrpSpPr/>
            <p:nvPr/>
          </p:nvGrpSpPr>
          <p:grpSpPr>
            <a:xfrm>
              <a:off x="8240713" y="5002213"/>
              <a:ext cx="227012" cy="481012"/>
              <a:chOff x="4140" y="429"/>
              <a:chExt cx="1425" cy="2396"/>
            </a:xfrm>
          </p:grpSpPr>
          <p:sp>
            <p:nvSpPr>
              <p:cNvPr id="1048" name="Google Shape;1048;p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49" name="Google Shape;1049;p8"/>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50" name="Google Shape;1050;p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51" name="Google Shape;1051;p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52" name="Google Shape;1052;p8"/>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53" name="Google Shape;1053;p8"/>
              <p:cNvGrpSpPr/>
              <p:nvPr/>
            </p:nvGrpSpPr>
            <p:grpSpPr>
              <a:xfrm>
                <a:off x="4748" y="666"/>
                <a:ext cx="578" cy="150"/>
                <a:chOff x="613" y="2566"/>
                <a:chExt cx="721" cy="144"/>
              </a:xfrm>
            </p:grpSpPr>
            <p:sp>
              <p:nvSpPr>
                <p:cNvPr id="1054" name="Google Shape;1054;p8"/>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55" name="Google Shape;1055;p8"/>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56" name="Google Shape;1056;p8"/>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57" name="Google Shape;1057;p8"/>
              <p:cNvGrpSpPr/>
              <p:nvPr/>
            </p:nvGrpSpPr>
            <p:grpSpPr>
              <a:xfrm>
                <a:off x="4748" y="990"/>
                <a:ext cx="578" cy="134"/>
                <a:chOff x="615" y="2564"/>
                <a:chExt cx="721" cy="139"/>
              </a:xfrm>
            </p:grpSpPr>
            <p:sp>
              <p:nvSpPr>
                <p:cNvPr id="1058" name="Google Shape;1058;p8"/>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59" name="Google Shape;1059;p8"/>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60" name="Google Shape;1060;p8"/>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61" name="Google Shape;1061;p8"/>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62" name="Google Shape;1062;p8"/>
              <p:cNvGrpSpPr/>
              <p:nvPr/>
            </p:nvGrpSpPr>
            <p:grpSpPr>
              <a:xfrm>
                <a:off x="4738" y="1647"/>
                <a:ext cx="578" cy="135"/>
                <a:chOff x="618" y="2586"/>
                <a:chExt cx="720" cy="124"/>
              </a:xfrm>
            </p:grpSpPr>
            <p:sp>
              <p:nvSpPr>
                <p:cNvPr id="1063" name="Google Shape;1063;p8"/>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64" name="Google Shape;1064;p8"/>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65" name="Google Shape;1065;p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66" name="Google Shape;1066;p8"/>
              <p:cNvGrpSpPr/>
              <p:nvPr/>
            </p:nvGrpSpPr>
            <p:grpSpPr>
              <a:xfrm>
                <a:off x="4738" y="1330"/>
                <a:ext cx="588" cy="134"/>
                <a:chOff x="613" y="2571"/>
                <a:chExt cx="732" cy="134"/>
              </a:xfrm>
            </p:grpSpPr>
            <p:sp>
              <p:nvSpPr>
                <p:cNvPr id="1067" name="Google Shape;1067;p8"/>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68" name="Google Shape;1068;p8"/>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69" name="Google Shape;1069;p8"/>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70" name="Google Shape;1070;p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71" name="Google Shape;1071;p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72" name="Google Shape;1072;p8"/>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73" name="Google Shape;1073;p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74" name="Google Shape;1074;p8"/>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75" name="Google Shape;1075;p8"/>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76" name="Google Shape;1076;p8"/>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77" name="Google Shape;1077;p8"/>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1078" name="Google Shape;1078;p8"/>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79" name="Google Shape;1079;p8"/>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1080" name="Google Shape;1080;p8"/>
            <p:cNvGrpSpPr/>
            <p:nvPr/>
          </p:nvGrpSpPr>
          <p:grpSpPr>
            <a:xfrm>
              <a:off x="7924800" y="5303838"/>
              <a:ext cx="227013" cy="481012"/>
              <a:chOff x="4140" y="429"/>
              <a:chExt cx="1425" cy="2396"/>
            </a:xfrm>
          </p:grpSpPr>
          <p:sp>
            <p:nvSpPr>
              <p:cNvPr id="1081" name="Google Shape;1081;p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82" name="Google Shape;1082;p8"/>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83" name="Google Shape;1083;p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84" name="Google Shape;1084;p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85" name="Google Shape;1085;p8"/>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86" name="Google Shape;1086;p8"/>
              <p:cNvGrpSpPr/>
              <p:nvPr/>
            </p:nvGrpSpPr>
            <p:grpSpPr>
              <a:xfrm>
                <a:off x="4748" y="666"/>
                <a:ext cx="578" cy="150"/>
                <a:chOff x="613" y="2566"/>
                <a:chExt cx="721" cy="144"/>
              </a:xfrm>
            </p:grpSpPr>
            <p:sp>
              <p:nvSpPr>
                <p:cNvPr id="1087" name="Google Shape;1087;p8"/>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88" name="Google Shape;1088;p8"/>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89" name="Google Shape;1089;p8"/>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90" name="Google Shape;1090;p8"/>
              <p:cNvGrpSpPr/>
              <p:nvPr/>
            </p:nvGrpSpPr>
            <p:grpSpPr>
              <a:xfrm>
                <a:off x="4748" y="990"/>
                <a:ext cx="578" cy="134"/>
                <a:chOff x="615" y="2564"/>
                <a:chExt cx="721" cy="139"/>
              </a:xfrm>
            </p:grpSpPr>
            <p:sp>
              <p:nvSpPr>
                <p:cNvPr id="1091" name="Google Shape;1091;p8"/>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92" name="Google Shape;1092;p8"/>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93" name="Google Shape;1093;p8"/>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94" name="Google Shape;1094;p8"/>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095" name="Google Shape;1095;p8"/>
              <p:cNvGrpSpPr/>
              <p:nvPr/>
            </p:nvGrpSpPr>
            <p:grpSpPr>
              <a:xfrm>
                <a:off x="4738" y="1647"/>
                <a:ext cx="578" cy="135"/>
                <a:chOff x="618" y="2586"/>
                <a:chExt cx="720" cy="124"/>
              </a:xfrm>
            </p:grpSpPr>
            <p:sp>
              <p:nvSpPr>
                <p:cNvPr id="1096" name="Google Shape;1096;p8"/>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097" name="Google Shape;1097;p8"/>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098" name="Google Shape;1098;p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99" name="Google Shape;1099;p8"/>
              <p:cNvGrpSpPr/>
              <p:nvPr/>
            </p:nvGrpSpPr>
            <p:grpSpPr>
              <a:xfrm>
                <a:off x="4738" y="1330"/>
                <a:ext cx="588" cy="134"/>
                <a:chOff x="613" y="2571"/>
                <a:chExt cx="732" cy="134"/>
              </a:xfrm>
            </p:grpSpPr>
            <p:sp>
              <p:nvSpPr>
                <p:cNvPr id="1100" name="Google Shape;1100;p8"/>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101" name="Google Shape;1101;p8"/>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102" name="Google Shape;1102;p8"/>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103" name="Google Shape;1103;p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04" name="Google Shape;1104;p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05" name="Google Shape;1105;p8"/>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106" name="Google Shape;1106;p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07" name="Google Shape;1107;p8"/>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108" name="Google Shape;1108;p8"/>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109" name="Google Shape;1109;p8"/>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110" name="Google Shape;1110;p8"/>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1111" name="Google Shape;1111;p8"/>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112" name="Google Shape;1112;p8"/>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pic>
          <p:nvPicPr>
            <p:cNvPr id="1113" name="Google Shape;1113;p8" descr="antenna_stylized"/>
            <p:cNvPicPr preferRelativeResize="0"/>
            <p:nvPr/>
          </p:nvPicPr>
          <p:blipFill rotWithShape="1">
            <a:blip r:embed="rId10">
              <a:alphaModFix/>
            </a:blip>
            <a:srcRect/>
            <a:stretch/>
          </p:blipFill>
          <p:spPr>
            <a:xfrm>
              <a:off x="5302250" y="2043113"/>
              <a:ext cx="530703" cy="223755"/>
            </a:xfrm>
            <a:prstGeom prst="rect">
              <a:avLst/>
            </a:prstGeom>
            <a:noFill/>
            <a:ln>
              <a:noFill/>
            </a:ln>
          </p:spPr>
        </p:pic>
        <p:pic>
          <p:nvPicPr>
            <p:cNvPr id="1114" name="Google Shape;1114;p8" descr="laptop_keyboard"/>
            <p:cNvPicPr preferRelativeResize="0"/>
            <p:nvPr/>
          </p:nvPicPr>
          <p:blipFill rotWithShape="1">
            <a:blip r:embed="rId11">
              <a:alphaModFix/>
            </a:blip>
            <a:srcRect/>
            <a:stretch/>
          </p:blipFill>
          <p:spPr>
            <a:xfrm rot="109064" flipH="1">
              <a:off x="5327957" y="2291590"/>
              <a:ext cx="437222" cy="159510"/>
            </a:xfrm>
            <a:prstGeom prst="rect">
              <a:avLst/>
            </a:prstGeom>
            <a:noFill/>
            <a:ln>
              <a:noFill/>
            </a:ln>
          </p:spPr>
        </p:pic>
        <p:sp>
          <p:nvSpPr>
            <p:cNvPr id="1115" name="Google Shape;1115;p8"/>
            <p:cNvSpPr/>
            <p:nvPr/>
          </p:nvSpPr>
          <p:spPr>
            <a:xfrm>
              <a:off x="5472854" y="2136804"/>
              <a:ext cx="351920" cy="208166"/>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116" name="Google Shape;1116;p8" descr="screen"/>
            <p:cNvPicPr preferRelativeResize="0"/>
            <p:nvPr/>
          </p:nvPicPr>
          <p:blipFill rotWithShape="1">
            <a:blip r:embed="rId12">
              <a:alphaModFix/>
            </a:blip>
            <a:srcRect/>
            <a:stretch/>
          </p:blipFill>
          <p:spPr>
            <a:xfrm>
              <a:off x="5490187" y="2142157"/>
              <a:ext cx="319785" cy="189428"/>
            </a:xfrm>
            <a:prstGeom prst="rect">
              <a:avLst/>
            </a:prstGeom>
            <a:noFill/>
            <a:ln>
              <a:noFill/>
            </a:ln>
          </p:spPr>
        </p:pic>
        <p:sp>
          <p:nvSpPr>
            <p:cNvPr id="1117" name="Google Shape;1117;p8"/>
            <p:cNvSpPr/>
            <p:nvPr/>
          </p:nvSpPr>
          <p:spPr>
            <a:xfrm>
              <a:off x="5536928" y="2130663"/>
              <a:ext cx="298168"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18" name="Google Shape;1118;p8"/>
            <p:cNvSpPr/>
            <p:nvPr/>
          </p:nvSpPr>
          <p:spPr>
            <a:xfrm>
              <a:off x="5469738" y="2130348"/>
              <a:ext cx="82770" cy="161242"/>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19" name="Google Shape;1119;p8"/>
            <p:cNvSpPr/>
            <p:nvPr/>
          </p:nvSpPr>
          <p:spPr>
            <a:xfrm>
              <a:off x="5743756" y="2159163"/>
              <a:ext cx="89197" cy="186121"/>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0" name="Google Shape;1120;p8"/>
            <p:cNvSpPr/>
            <p:nvPr/>
          </p:nvSpPr>
          <p:spPr>
            <a:xfrm>
              <a:off x="5468764" y="2283402"/>
              <a:ext cx="327186"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1" name="Google Shape;1121;p8"/>
            <p:cNvSpPr/>
            <p:nvPr/>
          </p:nvSpPr>
          <p:spPr>
            <a:xfrm>
              <a:off x="5753689" y="21607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2" name="Google Shape;1122;p8"/>
            <p:cNvSpPr/>
            <p:nvPr/>
          </p:nvSpPr>
          <p:spPr>
            <a:xfrm>
              <a:off x="5469154" y="2291747"/>
              <a:ext cx="290962" cy="6204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123" name="Google Shape;1123;p8"/>
            <p:cNvGrpSpPr/>
            <p:nvPr/>
          </p:nvGrpSpPr>
          <p:grpSpPr>
            <a:xfrm>
              <a:off x="5464285" y="2358039"/>
              <a:ext cx="98740" cy="36846"/>
              <a:chOff x="1740" y="2642"/>
              <a:chExt cx="752" cy="327"/>
            </a:xfrm>
          </p:grpSpPr>
          <p:sp>
            <p:nvSpPr>
              <p:cNvPr id="1124" name="Google Shape;1124;p8"/>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5" name="Google Shape;1125;p8"/>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6" name="Google Shape;1126;p8"/>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7" name="Google Shape;1127;p8"/>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8" name="Google Shape;1128;p8"/>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9" name="Google Shape;1129;p8"/>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130" name="Google Shape;1130;p8"/>
            <p:cNvSpPr/>
            <p:nvPr/>
          </p:nvSpPr>
          <p:spPr>
            <a:xfrm>
              <a:off x="5633331" y="2363550"/>
              <a:ext cx="119579"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31" name="Google Shape;1131;p8"/>
            <p:cNvSpPr/>
            <p:nvPr/>
          </p:nvSpPr>
          <p:spPr>
            <a:xfrm>
              <a:off x="5328152" y="2370006"/>
              <a:ext cx="305958"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32" name="Google Shape;1132;p8"/>
            <p:cNvSpPr/>
            <p:nvPr/>
          </p:nvSpPr>
          <p:spPr>
            <a:xfrm>
              <a:off x="5328347" y="23564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33" name="Google Shape;1133;p8"/>
            <p:cNvSpPr/>
            <p:nvPr/>
          </p:nvSpPr>
          <p:spPr>
            <a:xfrm>
              <a:off x="5328542" y="2295526"/>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34" name="Google Shape;1134;p8"/>
            <p:cNvSpPr/>
            <p:nvPr/>
          </p:nvSpPr>
          <p:spPr>
            <a:xfrm>
              <a:off x="5338085" y="2359614"/>
              <a:ext cx="290183"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35" name="Google Shape;1135;p8"/>
            <p:cNvSpPr/>
            <p:nvPr/>
          </p:nvSpPr>
          <p:spPr>
            <a:xfrm rot="10800000" flipH="1">
              <a:off x="5627878" y="2354575"/>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136" name="Google Shape;1136;p8" descr="laptop_keyboard"/>
            <p:cNvPicPr preferRelativeResize="0"/>
            <p:nvPr/>
          </p:nvPicPr>
          <p:blipFill rotWithShape="1">
            <a:blip r:embed="rId13">
              <a:alphaModFix/>
            </a:blip>
            <a:srcRect/>
            <a:stretch/>
          </p:blipFill>
          <p:spPr>
            <a:xfrm rot="109064" flipH="1">
              <a:off x="6897688" y="5735638"/>
              <a:ext cx="388937" cy="158750"/>
            </a:xfrm>
            <a:prstGeom prst="rect">
              <a:avLst/>
            </a:prstGeom>
            <a:noFill/>
            <a:ln>
              <a:noFill/>
            </a:ln>
          </p:spPr>
        </p:pic>
        <p:sp>
          <p:nvSpPr>
            <p:cNvPr id="1137" name="Google Shape;1137;p8"/>
            <p:cNvSpPr/>
            <p:nvPr/>
          </p:nvSpPr>
          <p:spPr>
            <a:xfrm>
              <a:off x="7026275" y="5580063"/>
              <a:ext cx="312738"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138" name="Google Shape;1138;p8" descr="screen"/>
            <p:cNvPicPr preferRelativeResize="0"/>
            <p:nvPr/>
          </p:nvPicPr>
          <p:blipFill rotWithShape="1">
            <a:blip r:embed="rId14">
              <a:alphaModFix/>
            </a:blip>
            <a:srcRect/>
            <a:stretch/>
          </p:blipFill>
          <p:spPr>
            <a:xfrm>
              <a:off x="7042150" y="5584825"/>
              <a:ext cx="284163" cy="190500"/>
            </a:xfrm>
            <a:prstGeom prst="rect">
              <a:avLst/>
            </a:prstGeom>
            <a:noFill/>
            <a:ln>
              <a:noFill/>
            </a:ln>
          </p:spPr>
        </p:pic>
        <p:sp>
          <p:nvSpPr>
            <p:cNvPr id="1139" name="Google Shape;1139;p8"/>
            <p:cNvSpPr/>
            <p:nvPr/>
          </p:nvSpPr>
          <p:spPr>
            <a:xfrm>
              <a:off x="7083425" y="5573713"/>
              <a:ext cx="265113"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40" name="Google Shape;1140;p8"/>
            <p:cNvSpPr/>
            <p:nvPr/>
          </p:nvSpPr>
          <p:spPr>
            <a:xfrm>
              <a:off x="7024688" y="5573713"/>
              <a:ext cx="73025"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41" name="Google Shape;1141;p8"/>
            <p:cNvSpPr/>
            <p:nvPr/>
          </p:nvSpPr>
          <p:spPr>
            <a:xfrm>
              <a:off x="7267575" y="5602288"/>
              <a:ext cx="79375"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42" name="Google Shape;1142;p8"/>
            <p:cNvSpPr/>
            <p:nvPr/>
          </p:nvSpPr>
          <p:spPr>
            <a:xfrm>
              <a:off x="7023100" y="5726113"/>
              <a:ext cx="29051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43" name="Google Shape;1143;p8"/>
            <p:cNvSpPr/>
            <p:nvPr/>
          </p:nvSpPr>
          <p:spPr>
            <a:xfrm>
              <a:off x="7275513" y="5603875"/>
              <a:ext cx="74612"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44" name="Google Shape;1144;p8"/>
            <p:cNvSpPr/>
            <p:nvPr/>
          </p:nvSpPr>
          <p:spPr>
            <a:xfrm>
              <a:off x="7023100" y="5735638"/>
              <a:ext cx="258763"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145" name="Google Shape;1145;p8"/>
            <p:cNvGrpSpPr/>
            <p:nvPr/>
          </p:nvGrpSpPr>
          <p:grpSpPr>
            <a:xfrm>
              <a:off x="7019925" y="5800725"/>
              <a:ext cx="87313" cy="38100"/>
              <a:chOff x="1740" y="2642"/>
              <a:chExt cx="752" cy="327"/>
            </a:xfrm>
          </p:grpSpPr>
          <p:sp>
            <p:nvSpPr>
              <p:cNvPr id="1146" name="Google Shape;1146;p8"/>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47" name="Google Shape;1147;p8"/>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48" name="Google Shape;1148;p8"/>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49" name="Google Shape;1149;p8"/>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50" name="Google Shape;1150;p8"/>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51" name="Google Shape;1151;p8"/>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152" name="Google Shape;1152;p8"/>
            <p:cNvSpPr/>
            <p:nvPr/>
          </p:nvSpPr>
          <p:spPr>
            <a:xfrm>
              <a:off x="7169150" y="5807075"/>
              <a:ext cx="10636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53" name="Google Shape;1153;p8"/>
            <p:cNvSpPr/>
            <p:nvPr/>
          </p:nvSpPr>
          <p:spPr>
            <a:xfrm>
              <a:off x="6897688" y="5813425"/>
              <a:ext cx="271462"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54" name="Google Shape;1154;p8"/>
            <p:cNvSpPr/>
            <p:nvPr/>
          </p:nvSpPr>
          <p:spPr>
            <a:xfrm>
              <a:off x="6899275" y="5799138"/>
              <a:ext cx="1588"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55" name="Google Shape;1155;p8"/>
            <p:cNvSpPr/>
            <p:nvPr/>
          </p:nvSpPr>
          <p:spPr>
            <a:xfrm>
              <a:off x="6899275" y="5738813"/>
              <a:ext cx="125413"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56" name="Google Shape;1156;p8"/>
            <p:cNvSpPr/>
            <p:nvPr/>
          </p:nvSpPr>
          <p:spPr>
            <a:xfrm>
              <a:off x="6907213" y="5802313"/>
              <a:ext cx="257175"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57" name="Google Shape;1157;p8"/>
            <p:cNvSpPr/>
            <p:nvPr/>
          </p:nvSpPr>
          <p:spPr>
            <a:xfrm rot="10800000" flipH="1">
              <a:off x="7164388" y="5797550"/>
              <a:ext cx="10477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158" name="Google Shape;1158;p8"/>
            <p:cNvGrpSpPr/>
            <p:nvPr/>
          </p:nvGrpSpPr>
          <p:grpSpPr>
            <a:xfrm>
              <a:off x="5605233" y="3182938"/>
              <a:ext cx="319317" cy="250456"/>
              <a:chOff x="5579224" y="3128963"/>
              <a:chExt cx="426289" cy="326401"/>
            </a:xfrm>
          </p:grpSpPr>
          <p:pic>
            <p:nvPicPr>
              <p:cNvPr id="1159" name="Google Shape;1159;p8" descr="laptop_keyboard"/>
              <p:cNvPicPr preferRelativeResize="0"/>
              <p:nvPr/>
            </p:nvPicPr>
            <p:blipFill rotWithShape="1">
              <a:blip r:embed="rId15">
                <a:alphaModFix/>
              </a:blip>
              <a:srcRect/>
              <a:stretch/>
            </p:blipFill>
            <p:spPr>
              <a:xfrm rot="109064" flipH="1">
                <a:off x="5581650" y="3290888"/>
                <a:ext cx="363538" cy="158750"/>
              </a:xfrm>
              <a:prstGeom prst="rect">
                <a:avLst/>
              </a:prstGeom>
              <a:noFill/>
              <a:ln>
                <a:noFill/>
              </a:ln>
            </p:spPr>
          </p:pic>
          <p:sp>
            <p:nvSpPr>
              <p:cNvPr id="1160" name="Google Shape;1160;p8"/>
              <p:cNvSpPr/>
              <p:nvPr/>
            </p:nvSpPr>
            <p:spPr>
              <a:xfrm>
                <a:off x="5702300" y="3135313"/>
                <a:ext cx="292100"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161" name="Google Shape;1161;p8" descr="screen"/>
              <p:cNvPicPr preferRelativeResize="0"/>
              <p:nvPr/>
            </p:nvPicPr>
            <p:blipFill rotWithShape="1">
              <a:blip r:embed="rId16">
                <a:alphaModFix/>
              </a:blip>
              <a:srcRect/>
              <a:stretch/>
            </p:blipFill>
            <p:spPr>
              <a:xfrm>
                <a:off x="5716588" y="3140075"/>
                <a:ext cx="266700" cy="190500"/>
              </a:xfrm>
              <a:prstGeom prst="rect">
                <a:avLst/>
              </a:prstGeom>
              <a:noFill/>
              <a:ln>
                <a:noFill/>
              </a:ln>
            </p:spPr>
          </p:pic>
          <p:sp>
            <p:nvSpPr>
              <p:cNvPr id="1162" name="Google Shape;1162;p8"/>
              <p:cNvSpPr/>
              <p:nvPr/>
            </p:nvSpPr>
            <p:spPr>
              <a:xfrm>
                <a:off x="5756275" y="3128963"/>
                <a:ext cx="247650"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63" name="Google Shape;1163;p8"/>
              <p:cNvSpPr/>
              <p:nvPr/>
            </p:nvSpPr>
            <p:spPr>
              <a:xfrm>
                <a:off x="5700713" y="3128963"/>
                <a:ext cx="68262"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64" name="Google Shape;1164;p8"/>
              <p:cNvSpPr/>
              <p:nvPr/>
            </p:nvSpPr>
            <p:spPr>
              <a:xfrm>
                <a:off x="5927725" y="3157538"/>
                <a:ext cx="74613"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65" name="Google Shape;1165;p8"/>
              <p:cNvSpPr/>
              <p:nvPr/>
            </p:nvSpPr>
            <p:spPr>
              <a:xfrm>
                <a:off x="5699125" y="3281363"/>
                <a:ext cx="27146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66" name="Google Shape;1166;p8"/>
              <p:cNvSpPr/>
              <p:nvPr/>
            </p:nvSpPr>
            <p:spPr>
              <a:xfrm>
                <a:off x="5935663" y="3159125"/>
                <a:ext cx="69850"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67" name="Google Shape;1167;p8"/>
              <p:cNvSpPr/>
              <p:nvPr/>
            </p:nvSpPr>
            <p:spPr>
              <a:xfrm>
                <a:off x="5699125" y="3290888"/>
                <a:ext cx="242888"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168" name="Google Shape;1168;p8"/>
              <p:cNvGrpSpPr/>
              <p:nvPr/>
            </p:nvGrpSpPr>
            <p:grpSpPr>
              <a:xfrm>
                <a:off x="5695950" y="3355975"/>
                <a:ext cx="80963" cy="38100"/>
                <a:chOff x="1740" y="2642"/>
                <a:chExt cx="752" cy="327"/>
              </a:xfrm>
            </p:grpSpPr>
            <p:sp>
              <p:nvSpPr>
                <p:cNvPr id="1169" name="Google Shape;1169;p8"/>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70" name="Google Shape;1170;p8"/>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71" name="Google Shape;1171;p8"/>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72" name="Google Shape;1172;p8"/>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73" name="Google Shape;1173;p8"/>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74" name="Google Shape;1174;p8"/>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175" name="Google Shape;1175;p8"/>
              <p:cNvSpPr/>
              <p:nvPr/>
            </p:nvSpPr>
            <p:spPr>
              <a:xfrm>
                <a:off x="5835650" y="3362325"/>
                <a:ext cx="10001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76" name="Google Shape;1176;p8"/>
              <p:cNvSpPr/>
              <p:nvPr/>
            </p:nvSpPr>
            <p:spPr>
              <a:xfrm>
                <a:off x="5583238" y="3368675"/>
                <a:ext cx="254000"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77" name="Google Shape;1177;p8"/>
              <p:cNvSpPr/>
              <p:nvPr/>
            </p:nvSpPr>
            <p:spPr>
              <a:xfrm>
                <a:off x="5583238" y="3354388"/>
                <a:ext cx="1587"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78" name="Google Shape;1178;p8"/>
              <p:cNvSpPr/>
              <p:nvPr/>
            </p:nvSpPr>
            <p:spPr>
              <a:xfrm>
                <a:off x="5583238" y="3294063"/>
                <a:ext cx="117475"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79" name="Google Shape;1179;p8"/>
              <p:cNvSpPr/>
              <p:nvPr/>
            </p:nvSpPr>
            <p:spPr>
              <a:xfrm>
                <a:off x="5591175" y="3357563"/>
                <a:ext cx="241300"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80" name="Google Shape;1180;p8"/>
              <p:cNvSpPr/>
              <p:nvPr/>
            </p:nvSpPr>
            <p:spPr>
              <a:xfrm rot="10800000" flipH="1">
                <a:off x="5830888" y="3352800"/>
                <a:ext cx="9842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1181" name="Google Shape;1181;p8" descr="desktop_computer_stylized_medium"/>
            <p:cNvPicPr preferRelativeResize="0"/>
            <p:nvPr/>
          </p:nvPicPr>
          <p:blipFill rotWithShape="1">
            <a:blip r:embed="rId17">
              <a:alphaModFix/>
            </a:blip>
            <a:srcRect/>
            <a:stretch/>
          </p:blipFill>
          <p:spPr>
            <a:xfrm flipH="1">
              <a:off x="6156325" y="3300413"/>
              <a:ext cx="342900" cy="334962"/>
            </a:xfrm>
            <a:prstGeom prst="rect">
              <a:avLst/>
            </a:prstGeom>
            <a:noFill/>
            <a:ln>
              <a:noFill/>
            </a:ln>
          </p:spPr>
        </p:pic>
        <p:sp>
          <p:nvSpPr>
            <p:cNvPr id="1182" name="Google Shape;1182;p8"/>
            <p:cNvSpPr/>
            <p:nvPr/>
          </p:nvSpPr>
          <p:spPr>
            <a:xfrm flipH="1">
              <a:off x="6302568" y="3332533"/>
              <a:ext cx="161685" cy="153507"/>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183" name="Google Shape;1183;p8" descr="laptop_keyboard"/>
            <p:cNvPicPr preferRelativeResize="0"/>
            <p:nvPr/>
          </p:nvPicPr>
          <p:blipFill rotWithShape="1">
            <a:blip r:embed="rId13">
              <a:alphaModFix/>
            </a:blip>
            <a:srcRect/>
            <a:stretch/>
          </p:blipFill>
          <p:spPr>
            <a:xfrm rot="109064" flipH="1">
              <a:off x="7329488" y="5672138"/>
              <a:ext cx="388937" cy="158750"/>
            </a:xfrm>
            <a:prstGeom prst="rect">
              <a:avLst/>
            </a:prstGeom>
            <a:noFill/>
            <a:ln>
              <a:noFill/>
            </a:ln>
          </p:spPr>
        </p:pic>
        <p:sp>
          <p:nvSpPr>
            <p:cNvPr id="1184" name="Google Shape;1184;p8"/>
            <p:cNvSpPr/>
            <p:nvPr/>
          </p:nvSpPr>
          <p:spPr>
            <a:xfrm>
              <a:off x="7458075" y="5516563"/>
              <a:ext cx="312738"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185" name="Google Shape;1185;p8" descr="screen"/>
            <p:cNvPicPr preferRelativeResize="0"/>
            <p:nvPr/>
          </p:nvPicPr>
          <p:blipFill rotWithShape="1">
            <a:blip r:embed="rId14">
              <a:alphaModFix/>
            </a:blip>
            <a:srcRect/>
            <a:stretch/>
          </p:blipFill>
          <p:spPr>
            <a:xfrm>
              <a:off x="7473950" y="5521325"/>
              <a:ext cx="284163" cy="190500"/>
            </a:xfrm>
            <a:prstGeom prst="rect">
              <a:avLst/>
            </a:prstGeom>
            <a:noFill/>
            <a:ln>
              <a:noFill/>
            </a:ln>
          </p:spPr>
        </p:pic>
        <p:sp>
          <p:nvSpPr>
            <p:cNvPr id="1186" name="Google Shape;1186;p8"/>
            <p:cNvSpPr/>
            <p:nvPr/>
          </p:nvSpPr>
          <p:spPr>
            <a:xfrm>
              <a:off x="7515225" y="5510213"/>
              <a:ext cx="265113"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87" name="Google Shape;1187;p8"/>
            <p:cNvSpPr/>
            <p:nvPr/>
          </p:nvSpPr>
          <p:spPr>
            <a:xfrm>
              <a:off x="7456488" y="5510213"/>
              <a:ext cx="73025"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88" name="Google Shape;1188;p8"/>
            <p:cNvSpPr/>
            <p:nvPr/>
          </p:nvSpPr>
          <p:spPr>
            <a:xfrm>
              <a:off x="7699375" y="5538788"/>
              <a:ext cx="79375"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89" name="Google Shape;1189;p8"/>
            <p:cNvSpPr/>
            <p:nvPr/>
          </p:nvSpPr>
          <p:spPr>
            <a:xfrm>
              <a:off x="7454900" y="5662613"/>
              <a:ext cx="29051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90" name="Google Shape;1190;p8"/>
            <p:cNvSpPr/>
            <p:nvPr/>
          </p:nvSpPr>
          <p:spPr>
            <a:xfrm>
              <a:off x="7707313" y="5540375"/>
              <a:ext cx="74612"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91" name="Google Shape;1191;p8"/>
            <p:cNvSpPr/>
            <p:nvPr/>
          </p:nvSpPr>
          <p:spPr>
            <a:xfrm>
              <a:off x="7454900" y="5672138"/>
              <a:ext cx="258763"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192" name="Google Shape;1192;p8"/>
            <p:cNvGrpSpPr/>
            <p:nvPr/>
          </p:nvGrpSpPr>
          <p:grpSpPr>
            <a:xfrm>
              <a:off x="7451725" y="5737225"/>
              <a:ext cx="87313" cy="38100"/>
              <a:chOff x="1740" y="2642"/>
              <a:chExt cx="752" cy="327"/>
            </a:xfrm>
          </p:grpSpPr>
          <p:sp>
            <p:nvSpPr>
              <p:cNvPr id="1193" name="Google Shape;1193;p8"/>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94" name="Google Shape;1194;p8"/>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95" name="Google Shape;1195;p8"/>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96" name="Google Shape;1196;p8"/>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97" name="Google Shape;1197;p8"/>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98" name="Google Shape;1198;p8"/>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199" name="Google Shape;1199;p8"/>
            <p:cNvSpPr/>
            <p:nvPr/>
          </p:nvSpPr>
          <p:spPr>
            <a:xfrm>
              <a:off x="7600950" y="5743575"/>
              <a:ext cx="10636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00" name="Google Shape;1200;p8"/>
            <p:cNvSpPr/>
            <p:nvPr/>
          </p:nvSpPr>
          <p:spPr>
            <a:xfrm>
              <a:off x="7329488" y="5749925"/>
              <a:ext cx="271462"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01" name="Google Shape;1201;p8"/>
            <p:cNvSpPr/>
            <p:nvPr/>
          </p:nvSpPr>
          <p:spPr>
            <a:xfrm>
              <a:off x="7331075" y="5735638"/>
              <a:ext cx="1588"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02" name="Google Shape;1202;p8"/>
            <p:cNvSpPr/>
            <p:nvPr/>
          </p:nvSpPr>
          <p:spPr>
            <a:xfrm>
              <a:off x="7331075" y="5675313"/>
              <a:ext cx="125413"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03" name="Google Shape;1203;p8"/>
            <p:cNvSpPr/>
            <p:nvPr/>
          </p:nvSpPr>
          <p:spPr>
            <a:xfrm>
              <a:off x="7339013" y="5738813"/>
              <a:ext cx="257175"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04" name="Google Shape;1204;p8"/>
            <p:cNvSpPr/>
            <p:nvPr/>
          </p:nvSpPr>
          <p:spPr>
            <a:xfrm rot="10800000" flipH="1">
              <a:off x="7596188" y="5734050"/>
              <a:ext cx="10477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205" name="Google Shape;1205;p8"/>
            <p:cNvGrpSpPr/>
            <p:nvPr/>
          </p:nvGrpSpPr>
          <p:grpSpPr>
            <a:xfrm>
              <a:off x="6351588" y="2493963"/>
              <a:ext cx="390525" cy="169862"/>
              <a:chOff x="4650" y="1129"/>
              <a:chExt cx="246" cy="95"/>
            </a:xfrm>
          </p:grpSpPr>
          <p:sp>
            <p:nvSpPr>
              <p:cNvPr id="1206" name="Google Shape;1206;p8"/>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207" name="Google Shape;1207;p8"/>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208" name="Google Shape;1208;p8"/>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209" name="Google Shape;1209;p8"/>
              <p:cNvGrpSpPr/>
              <p:nvPr/>
            </p:nvGrpSpPr>
            <p:grpSpPr>
              <a:xfrm>
                <a:off x="4699" y="1145"/>
                <a:ext cx="138" cy="29"/>
                <a:chOff x="2468" y="1332"/>
                <a:chExt cx="310" cy="60"/>
              </a:xfrm>
            </p:grpSpPr>
            <p:sp>
              <p:nvSpPr>
                <p:cNvPr id="1210" name="Google Shape;1210;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11" name="Google Shape;1211;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212" name="Google Shape;1212;p8"/>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1213" name="Google Shape;1213;p8"/>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1214" name="Google Shape;1214;p8"/>
            <p:cNvGrpSpPr/>
            <p:nvPr/>
          </p:nvGrpSpPr>
          <p:grpSpPr>
            <a:xfrm>
              <a:off x="6051550" y="3641725"/>
              <a:ext cx="390525" cy="169863"/>
              <a:chOff x="4650" y="1129"/>
              <a:chExt cx="246" cy="95"/>
            </a:xfrm>
          </p:grpSpPr>
          <p:sp>
            <p:nvSpPr>
              <p:cNvPr id="1215" name="Google Shape;1215;p8"/>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216" name="Google Shape;1216;p8"/>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217" name="Google Shape;1217;p8"/>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218" name="Google Shape;1218;p8"/>
              <p:cNvGrpSpPr/>
              <p:nvPr/>
            </p:nvGrpSpPr>
            <p:grpSpPr>
              <a:xfrm>
                <a:off x="4699" y="1145"/>
                <a:ext cx="138" cy="29"/>
                <a:chOff x="2468" y="1332"/>
                <a:chExt cx="310" cy="60"/>
              </a:xfrm>
            </p:grpSpPr>
            <p:sp>
              <p:nvSpPr>
                <p:cNvPr id="1219" name="Google Shape;1219;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20" name="Google Shape;1220;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221" name="Google Shape;1221;p8"/>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1222" name="Google Shape;1222;p8"/>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1223" name="Google Shape;1223;p8"/>
            <p:cNvGrpSpPr/>
            <p:nvPr/>
          </p:nvGrpSpPr>
          <p:grpSpPr>
            <a:xfrm>
              <a:off x="6248400" y="4852988"/>
              <a:ext cx="617538" cy="247650"/>
              <a:chOff x="2356" y="1300"/>
              <a:chExt cx="555" cy="194"/>
            </a:xfrm>
          </p:grpSpPr>
          <p:sp>
            <p:nvSpPr>
              <p:cNvPr id="1224" name="Google Shape;1224;p8"/>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225" name="Google Shape;1225;p8"/>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226" name="Google Shape;1226;p8"/>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227" name="Google Shape;1227;p8"/>
              <p:cNvGrpSpPr/>
              <p:nvPr/>
            </p:nvGrpSpPr>
            <p:grpSpPr>
              <a:xfrm>
                <a:off x="2468" y="1332"/>
                <a:ext cx="310" cy="60"/>
                <a:chOff x="2468" y="1332"/>
                <a:chExt cx="310" cy="60"/>
              </a:xfrm>
            </p:grpSpPr>
            <p:sp>
              <p:nvSpPr>
                <p:cNvPr id="1228" name="Google Shape;1228;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29" name="Google Shape;1229;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230" name="Google Shape;1230;p8"/>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1231" name="Google Shape;1231;p8"/>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1232" name="Google Shape;1232;p8"/>
            <p:cNvGrpSpPr/>
            <p:nvPr/>
          </p:nvGrpSpPr>
          <p:grpSpPr>
            <a:xfrm>
              <a:off x="6969125" y="4510088"/>
              <a:ext cx="617538" cy="247650"/>
              <a:chOff x="2356" y="1300"/>
              <a:chExt cx="555" cy="194"/>
            </a:xfrm>
          </p:grpSpPr>
          <p:sp>
            <p:nvSpPr>
              <p:cNvPr id="1233" name="Google Shape;1233;p8"/>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234" name="Google Shape;1234;p8"/>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235" name="Google Shape;1235;p8"/>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236" name="Google Shape;1236;p8"/>
              <p:cNvGrpSpPr/>
              <p:nvPr/>
            </p:nvGrpSpPr>
            <p:grpSpPr>
              <a:xfrm>
                <a:off x="2468" y="1332"/>
                <a:ext cx="310" cy="60"/>
                <a:chOff x="2468" y="1332"/>
                <a:chExt cx="310" cy="60"/>
              </a:xfrm>
            </p:grpSpPr>
            <p:sp>
              <p:nvSpPr>
                <p:cNvPr id="1237" name="Google Shape;1237;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38" name="Google Shape;1238;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239" name="Google Shape;1239;p8"/>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1240" name="Google Shape;1240;p8"/>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1241" name="Google Shape;1241;p8"/>
            <p:cNvGrpSpPr/>
            <p:nvPr/>
          </p:nvGrpSpPr>
          <p:grpSpPr>
            <a:xfrm>
              <a:off x="7585075" y="4811713"/>
              <a:ext cx="617538" cy="247650"/>
              <a:chOff x="2356" y="1300"/>
              <a:chExt cx="555" cy="194"/>
            </a:xfrm>
          </p:grpSpPr>
          <p:sp>
            <p:nvSpPr>
              <p:cNvPr id="1242" name="Google Shape;1242;p8"/>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243" name="Google Shape;1243;p8"/>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244" name="Google Shape;1244;p8"/>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245" name="Google Shape;1245;p8"/>
              <p:cNvGrpSpPr/>
              <p:nvPr/>
            </p:nvGrpSpPr>
            <p:grpSpPr>
              <a:xfrm>
                <a:off x="2468" y="1332"/>
                <a:ext cx="310" cy="60"/>
                <a:chOff x="2468" y="1332"/>
                <a:chExt cx="310" cy="60"/>
              </a:xfrm>
            </p:grpSpPr>
            <p:sp>
              <p:nvSpPr>
                <p:cNvPr id="1246" name="Google Shape;1246;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47" name="Google Shape;1247;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248" name="Google Shape;1248;p8"/>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1249" name="Google Shape;1249;p8"/>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1250" name="Google Shape;1250;p8"/>
            <p:cNvGrpSpPr/>
            <p:nvPr/>
          </p:nvGrpSpPr>
          <p:grpSpPr>
            <a:xfrm>
              <a:off x="5964238" y="3135313"/>
              <a:ext cx="314325" cy="334962"/>
              <a:chOff x="5974579" y="3105349"/>
              <a:chExt cx="347997" cy="396620"/>
            </a:xfrm>
          </p:grpSpPr>
          <p:pic>
            <p:nvPicPr>
              <p:cNvPr id="1251" name="Google Shape;1251;p8" descr="fridge2.png"/>
              <p:cNvPicPr preferRelativeResize="0"/>
              <p:nvPr/>
            </p:nvPicPr>
            <p:blipFill rotWithShape="1">
              <a:blip r:embed="rId18">
                <a:alphaModFix/>
              </a:blip>
              <a:srcRect/>
              <a:stretch/>
            </p:blipFill>
            <p:spPr>
              <a:xfrm>
                <a:off x="6074343" y="3164942"/>
                <a:ext cx="189578" cy="337027"/>
              </a:xfrm>
              <a:prstGeom prst="rect">
                <a:avLst/>
              </a:prstGeom>
              <a:noFill/>
              <a:ln>
                <a:noFill/>
              </a:ln>
            </p:spPr>
          </p:pic>
          <p:pic>
            <p:nvPicPr>
              <p:cNvPr id="1252" name="Google Shape;1252;p8" descr="antenna_stylized"/>
              <p:cNvPicPr preferRelativeResize="0"/>
              <p:nvPr/>
            </p:nvPicPr>
            <p:blipFill rotWithShape="1">
              <a:blip r:embed="rId19">
                <a:alphaModFix/>
              </a:blip>
              <a:srcRect/>
              <a:stretch/>
            </p:blipFill>
            <p:spPr>
              <a:xfrm>
                <a:off x="5974579" y="3105349"/>
                <a:ext cx="347997" cy="167557"/>
              </a:xfrm>
              <a:prstGeom prst="rect">
                <a:avLst/>
              </a:prstGeom>
              <a:noFill/>
              <a:ln>
                <a:noFill/>
              </a:ln>
            </p:spPr>
          </p:pic>
        </p:grpSp>
        <p:pic>
          <p:nvPicPr>
            <p:cNvPr id="1253" name="Google Shape;1253;p8" descr="car_icon_small"/>
            <p:cNvPicPr preferRelativeResize="0"/>
            <p:nvPr/>
          </p:nvPicPr>
          <p:blipFill rotWithShape="1">
            <a:blip r:embed="rId20">
              <a:alphaModFix/>
            </a:blip>
            <a:srcRect/>
            <a:stretch/>
          </p:blipFill>
          <p:spPr>
            <a:xfrm>
              <a:off x="6373813" y="1744663"/>
              <a:ext cx="849312" cy="168275"/>
            </a:xfrm>
            <a:prstGeom prst="rect">
              <a:avLst/>
            </a:prstGeom>
            <a:noFill/>
            <a:ln>
              <a:noFill/>
            </a:ln>
          </p:spPr>
        </p:pic>
        <p:pic>
          <p:nvPicPr>
            <p:cNvPr id="1254" name="Google Shape;1254;p8" descr="light2.png"/>
            <p:cNvPicPr preferRelativeResize="0"/>
            <p:nvPr/>
          </p:nvPicPr>
          <p:blipFill rotWithShape="1">
            <a:blip r:embed="rId21">
              <a:alphaModFix/>
            </a:blip>
            <a:srcRect/>
            <a:stretch/>
          </p:blipFill>
          <p:spPr>
            <a:xfrm flipH="1">
              <a:off x="6707188" y="2019300"/>
              <a:ext cx="92075" cy="406400"/>
            </a:xfrm>
            <a:prstGeom prst="rect">
              <a:avLst/>
            </a:prstGeom>
            <a:noFill/>
            <a:ln>
              <a:noFill/>
            </a:ln>
          </p:spPr>
        </p:pic>
        <p:pic>
          <p:nvPicPr>
            <p:cNvPr id="1255" name="Google Shape;1255;p8" descr="antenna_stylized"/>
            <p:cNvPicPr preferRelativeResize="0"/>
            <p:nvPr/>
          </p:nvPicPr>
          <p:blipFill rotWithShape="1">
            <a:blip r:embed="rId10">
              <a:alphaModFix/>
            </a:blip>
            <a:srcRect/>
            <a:stretch/>
          </p:blipFill>
          <p:spPr>
            <a:xfrm>
              <a:off x="6511925" y="1946275"/>
              <a:ext cx="531813" cy="223838"/>
            </a:xfrm>
            <a:prstGeom prst="rect">
              <a:avLst/>
            </a:prstGeom>
            <a:noFill/>
            <a:ln>
              <a:noFill/>
            </a:ln>
          </p:spPr>
        </p:pic>
        <p:pic>
          <p:nvPicPr>
            <p:cNvPr id="1256" name="Google Shape;1256;p8" descr="antenna_stylized"/>
            <p:cNvPicPr preferRelativeResize="0"/>
            <p:nvPr/>
          </p:nvPicPr>
          <p:blipFill rotWithShape="1">
            <a:blip r:embed="rId10">
              <a:alphaModFix/>
            </a:blip>
            <a:srcRect/>
            <a:stretch/>
          </p:blipFill>
          <p:spPr>
            <a:xfrm>
              <a:off x="6586538" y="1685925"/>
              <a:ext cx="530225" cy="223838"/>
            </a:xfrm>
            <a:prstGeom prst="rect">
              <a:avLst/>
            </a:prstGeom>
            <a:noFill/>
            <a:ln>
              <a:noFill/>
            </a:ln>
          </p:spPr>
        </p:pic>
        <p:grpSp>
          <p:nvGrpSpPr>
            <p:cNvPr id="1257" name="Google Shape;1257;p8"/>
            <p:cNvGrpSpPr/>
            <p:nvPr/>
          </p:nvGrpSpPr>
          <p:grpSpPr>
            <a:xfrm>
              <a:off x="6221413" y="4838700"/>
              <a:ext cx="660400" cy="269875"/>
              <a:chOff x="1872116" y="1576553"/>
              <a:chExt cx="1128773" cy="438363"/>
            </a:xfrm>
          </p:grpSpPr>
          <p:sp>
            <p:nvSpPr>
              <p:cNvPr id="1258" name="Google Shape;1258;p8"/>
              <p:cNvSpPr/>
              <p:nvPr/>
            </p:nvSpPr>
            <p:spPr>
              <a:xfrm rot="10800000" flipH="1">
                <a:off x="1874829" y="1695169"/>
                <a:ext cx="1126060" cy="31974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259" name="Google Shape;1259;p8"/>
              <p:cNvSpPr/>
              <p:nvPr/>
            </p:nvSpPr>
            <p:spPr>
              <a:xfrm>
                <a:off x="1872116" y="1739006"/>
                <a:ext cx="1128773"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260" name="Google Shape;1260;p8"/>
              <p:cNvSpPr/>
              <p:nvPr/>
            </p:nvSpPr>
            <p:spPr>
              <a:xfrm rot="10800000" flipH="1">
                <a:off x="1872116" y="1576553"/>
                <a:ext cx="1126058" cy="31974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261" name="Google Shape;1261;p8"/>
              <p:cNvSpPr/>
              <p:nvPr/>
            </p:nvSpPr>
            <p:spPr>
              <a:xfrm>
                <a:off x="2159736" y="1674540"/>
                <a:ext cx="548106" cy="15987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262" name="Google Shape;1262;p8"/>
              <p:cNvSpPr/>
              <p:nvPr/>
            </p:nvSpPr>
            <p:spPr>
              <a:xfrm>
                <a:off x="2102754" y="1633283"/>
                <a:ext cx="664783"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63" name="Google Shape;1263;p8"/>
              <p:cNvSpPr/>
              <p:nvPr/>
            </p:nvSpPr>
            <p:spPr>
              <a:xfrm>
                <a:off x="2536897" y="1728692"/>
                <a:ext cx="244206" cy="9540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64" name="Google Shape;1264;p8"/>
              <p:cNvSpPr/>
              <p:nvPr/>
            </p:nvSpPr>
            <p:spPr>
              <a:xfrm>
                <a:off x="2091900" y="1731270"/>
                <a:ext cx="238779" cy="9540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265" name="Google Shape;1265;p8"/>
              <p:cNvCxnSpPr>
                <a:endCxn id="1260" idx="2"/>
              </p:cNvCxnSpPr>
              <p:nvPr/>
            </p:nvCxnSpPr>
            <p:spPr>
              <a:xfrm rot="10800000">
                <a:off x="1872116" y="1736427"/>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266" name="Google Shape;1266;p8"/>
              <p:cNvCxnSpPr/>
              <p:nvPr/>
            </p:nvCxnSpPr>
            <p:spPr>
              <a:xfrm rot="10800000">
                <a:off x="2998175" y="1736427"/>
                <a:ext cx="2714" cy="12119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267" name="Google Shape;1267;p8"/>
            <p:cNvGrpSpPr/>
            <p:nvPr/>
          </p:nvGrpSpPr>
          <p:grpSpPr>
            <a:xfrm>
              <a:off x="6934200" y="4503738"/>
              <a:ext cx="658813" cy="268287"/>
              <a:chOff x="1872532" y="1577104"/>
              <a:chExt cx="1126060" cy="435784"/>
            </a:xfrm>
          </p:grpSpPr>
          <p:sp>
            <p:nvSpPr>
              <p:cNvPr id="1268" name="Google Shape;1268;p8"/>
              <p:cNvSpPr/>
              <p:nvPr/>
            </p:nvSpPr>
            <p:spPr>
              <a:xfrm rot="10800000" flipH="1">
                <a:off x="1875246" y="1695720"/>
                <a:ext cx="1123346" cy="3171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269" name="Google Shape;1269;p8"/>
              <p:cNvSpPr/>
              <p:nvPr/>
            </p:nvSpPr>
            <p:spPr>
              <a:xfrm>
                <a:off x="1872532" y="1739555"/>
                <a:ext cx="1126060" cy="116038"/>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270" name="Google Shape;1270;p8"/>
              <p:cNvSpPr/>
              <p:nvPr/>
            </p:nvSpPr>
            <p:spPr>
              <a:xfrm rot="10800000" flipH="1">
                <a:off x="1872532" y="1577104"/>
                <a:ext cx="1123346" cy="3171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271" name="Google Shape;1271;p8"/>
              <p:cNvSpPr/>
              <p:nvPr/>
            </p:nvSpPr>
            <p:spPr>
              <a:xfrm>
                <a:off x="2160152" y="1672512"/>
                <a:ext cx="548106" cy="16245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272" name="Google Shape;1272;p8"/>
              <p:cNvSpPr/>
              <p:nvPr/>
            </p:nvSpPr>
            <p:spPr>
              <a:xfrm>
                <a:off x="2103171" y="1633833"/>
                <a:ext cx="662069" cy="11087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73" name="Google Shape;1273;p8"/>
              <p:cNvSpPr/>
              <p:nvPr/>
            </p:nvSpPr>
            <p:spPr>
              <a:xfrm>
                <a:off x="2537314" y="1726663"/>
                <a:ext cx="244206" cy="979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74" name="Google Shape;1274;p8"/>
              <p:cNvSpPr/>
              <p:nvPr/>
            </p:nvSpPr>
            <p:spPr>
              <a:xfrm>
                <a:off x="2089603" y="1729241"/>
                <a:ext cx="241493" cy="979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275" name="Google Shape;1275;p8"/>
              <p:cNvCxnSpPr>
                <a:endCxn id="1270" idx="2"/>
              </p:cNvCxnSpPr>
              <p:nvPr/>
            </p:nvCxnSpPr>
            <p:spPr>
              <a:xfrm rot="10800000">
                <a:off x="1872532" y="1735688"/>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276" name="Google Shape;1276;p8"/>
              <p:cNvCxnSpPr/>
              <p:nvPr/>
            </p:nvCxnSpPr>
            <p:spPr>
              <a:xfrm rot="10800000">
                <a:off x="2995877" y="1734398"/>
                <a:ext cx="2714" cy="1237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277" name="Google Shape;1277;p8"/>
            <p:cNvGrpSpPr/>
            <p:nvPr/>
          </p:nvGrpSpPr>
          <p:grpSpPr>
            <a:xfrm>
              <a:off x="7564438" y="4800600"/>
              <a:ext cx="660400" cy="269875"/>
              <a:chOff x="1872162" y="1576454"/>
              <a:chExt cx="1128773" cy="438363"/>
            </a:xfrm>
          </p:grpSpPr>
          <p:sp>
            <p:nvSpPr>
              <p:cNvPr id="1278" name="Google Shape;1278;p8"/>
              <p:cNvSpPr/>
              <p:nvPr/>
            </p:nvSpPr>
            <p:spPr>
              <a:xfrm rot="10800000" flipH="1">
                <a:off x="1874875" y="1695070"/>
                <a:ext cx="1126060" cy="31974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279" name="Google Shape;1279;p8"/>
              <p:cNvSpPr/>
              <p:nvPr/>
            </p:nvSpPr>
            <p:spPr>
              <a:xfrm>
                <a:off x="1872162" y="1738907"/>
                <a:ext cx="1128773"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280" name="Google Shape;1280;p8"/>
              <p:cNvSpPr/>
              <p:nvPr/>
            </p:nvSpPr>
            <p:spPr>
              <a:xfrm rot="10800000" flipH="1">
                <a:off x="1872162" y="1576454"/>
                <a:ext cx="1126058" cy="31974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281" name="Google Shape;1281;p8"/>
              <p:cNvSpPr/>
              <p:nvPr/>
            </p:nvSpPr>
            <p:spPr>
              <a:xfrm>
                <a:off x="2159782" y="1674441"/>
                <a:ext cx="548106" cy="15987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282" name="Google Shape;1282;p8"/>
              <p:cNvSpPr/>
              <p:nvPr/>
            </p:nvSpPr>
            <p:spPr>
              <a:xfrm>
                <a:off x="2102800" y="1633184"/>
                <a:ext cx="664783"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83" name="Google Shape;1283;p8"/>
              <p:cNvSpPr/>
              <p:nvPr/>
            </p:nvSpPr>
            <p:spPr>
              <a:xfrm>
                <a:off x="2536944" y="1728593"/>
                <a:ext cx="244206" cy="9540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84" name="Google Shape;1284;p8"/>
              <p:cNvSpPr/>
              <p:nvPr/>
            </p:nvSpPr>
            <p:spPr>
              <a:xfrm>
                <a:off x="2091947" y="1731171"/>
                <a:ext cx="238779" cy="9540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285" name="Google Shape;1285;p8"/>
              <p:cNvCxnSpPr>
                <a:endCxn id="1280" idx="2"/>
              </p:cNvCxnSpPr>
              <p:nvPr/>
            </p:nvCxnSpPr>
            <p:spPr>
              <a:xfrm rot="10800000">
                <a:off x="1872162" y="1736328"/>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286" name="Google Shape;1286;p8"/>
              <p:cNvCxnSpPr/>
              <p:nvPr/>
            </p:nvCxnSpPr>
            <p:spPr>
              <a:xfrm rot="10800000">
                <a:off x="2998221" y="1736328"/>
                <a:ext cx="2714" cy="12119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287" name="Google Shape;1287;p8"/>
            <p:cNvGrpSpPr/>
            <p:nvPr/>
          </p:nvGrpSpPr>
          <p:grpSpPr>
            <a:xfrm>
              <a:off x="6049963" y="3619500"/>
              <a:ext cx="425450" cy="228600"/>
              <a:chOff x="1870189" y="1575004"/>
              <a:chExt cx="1129316" cy="438400"/>
            </a:xfrm>
          </p:grpSpPr>
          <p:sp>
            <p:nvSpPr>
              <p:cNvPr id="1288" name="Google Shape;1288;p8"/>
              <p:cNvSpPr/>
              <p:nvPr/>
            </p:nvSpPr>
            <p:spPr>
              <a:xfrm rot="10800000" flipH="1">
                <a:off x="1874401" y="1693738"/>
                <a:ext cx="1125103" cy="319666"/>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289" name="Google Shape;1289;p8"/>
              <p:cNvSpPr/>
              <p:nvPr/>
            </p:nvSpPr>
            <p:spPr>
              <a:xfrm>
                <a:off x="1870189" y="1739404"/>
                <a:ext cx="1129316"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290" name="Google Shape;1290;p8"/>
              <p:cNvSpPr/>
              <p:nvPr/>
            </p:nvSpPr>
            <p:spPr>
              <a:xfrm rot="10800000" flipH="1">
                <a:off x="1870189" y="1575004"/>
                <a:ext cx="1125101" cy="3196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291" name="Google Shape;1291;p8"/>
              <p:cNvSpPr/>
              <p:nvPr/>
            </p:nvSpPr>
            <p:spPr>
              <a:xfrm>
                <a:off x="2160944" y="1672426"/>
                <a:ext cx="547803" cy="16135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292" name="Google Shape;1292;p8"/>
              <p:cNvSpPr/>
              <p:nvPr/>
            </p:nvSpPr>
            <p:spPr>
              <a:xfrm>
                <a:off x="2101950" y="1632849"/>
                <a:ext cx="661578"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93" name="Google Shape;1293;p8"/>
              <p:cNvSpPr/>
              <p:nvPr/>
            </p:nvSpPr>
            <p:spPr>
              <a:xfrm>
                <a:off x="2535979" y="1727226"/>
                <a:ext cx="244404"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94" name="Google Shape;1294;p8"/>
              <p:cNvSpPr/>
              <p:nvPr/>
            </p:nvSpPr>
            <p:spPr>
              <a:xfrm>
                <a:off x="2089310" y="1730271"/>
                <a:ext cx="240189"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295" name="Google Shape;1295;p8"/>
              <p:cNvCxnSpPr>
                <a:endCxn id="1290" idx="2"/>
              </p:cNvCxnSpPr>
              <p:nvPr/>
            </p:nvCxnSpPr>
            <p:spPr>
              <a:xfrm rot="10800000">
                <a:off x="1870189" y="1734838"/>
                <a:ext cx="42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296" name="Google Shape;1296;p8"/>
              <p:cNvCxnSpPr/>
              <p:nvPr/>
            </p:nvCxnSpPr>
            <p:spPr>
              <a:xfrm rot="10800000">
                <a:off x="2995289" y="1733315"/>
                <a:ext cx="4215" cy="12482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297" name="Google Shape;1297;p8"/>
            <p:cNvGrpSpPr/>
            <p:nvPr/>
          </p:nvGrpSpPr>
          <p:grpSpPr>
            <a:xfrm>
              <a:off x="6348413" y="2481263"/>
              <a:ext cx="401637" cy="203200"/>
              <a:chOff x="1873449" y="1574784"/>
              <a:chExt cx="1124357" cy="438710"/>
            </a:xfrm>
          </p:grpSpPr>
          <p:sp>
            <p:nvSpPr>
              <p:cNvPr id="1298" name="Google Shape;1298;p8"/>
              <p:cNvSpPr/>
              <p:nvPr/>
            </p:nvSpPr>
            <p:spPr>
              <a:xfrm rot="10800000" flipH="1">
                <a:off x="1877892" y="1694743"/>
                <a:ext cx="1119914" cy="31875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299" name="Google Shape;1299;p8"/>
              <p:cNvSpPr/>
              <p:nvPr/>
            </p:nvSpPr>
            <p:spPr>
              <a:xfrm>
                <a:off x="1873449" y="1739300"/>
                <a:ext cx="1124357" cy="11653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00" name="Google Shape;1300;p8"/>
              <p:cNvSpPr/>
              <p:nvPr/>
            </p:nvSpPr>
            <p:spPr>
              <a:xfrm rot="10800000" flipH="1">
                <a:off x="1873449" y="1574784"/>
                <a:ext cx="1119914" cy="31874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01" name="Google Shape;1301;p8"/>
              <p:cNvSpPr/>
              <p:nvPr/>
            </p:nvSpPr>
            <p:spPr>
              <a:xfrm>
                <a:off x="2162315" y="1670752"/>
                <a:ext cx="546626" cy="16108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02" name="Google Shape;1302;p8"/>
              <p:cNvSpPr/>
              <p:nvPr/>
            </p:nvSpPr>
            <p:spPr>
              <a:xfrm>
                <a:off x="2104543" y="1633049"/>
                <a:ext cx="657727" cy="109677"/>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03" name="Google Shape;1303;p8"/>
              <p:cNvSpPr/>
              <p:nvPr/>
            </p:nvSpPr>
            <p:spPr>
              <a:xfrm>
                <a:off x="2535619" y="1725591"/>
                <a:ext cx="244427" cy="9939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04" name="Google Shape;1304;p8"/>
              <p:cNvSpPr/>
              <p:nvPr/>
            </p:nvSpPr>
            <p:spPr>
              <a:xfrm>
                <a:off x="2091209" y="1729017"/>
                <a:ext cx="239982" cy="9596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305" name="Google Shape;1305;p8"/>
              <p:cNvCxnSpPr>
                <a:endCxn id="1300" idx="2"/>
              </p:cNvCxnSpPr>
              <p:nvPr/>
            </p:nvCxnSpPr>
            <p:spPr>
              <a:xfrm rot="10800000">
                <a:off x="1873449" y="1734159"/>
                <a:ext cx="45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306" name="Google Shape;1306;p8"/>
              <p:cNvCxnSpPr/>
              <p:nvPr/>
            </p:nvCxnSpPr>
            <p:spPr>
              <a:xfrm rot="10800000">
                <a:off x="2993363" y="1732446"/>
                <a:ext cx="4443" cy="123387"/>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307" name="Google Shape;1307;p8"/>
            <p:cNvGrpSpPr/>
            <p:nvPr/>
          </p:nvGrpSpPr>
          <p:grpSpPr>
            <a:xfrm>
              <a:off x="7678738" y="2389188"/>
              <a:ext cx="417513" cy="188913"/>
              <a:chOff x="7913888" y="1516411"/>
              <a:chExt cx="624094" cy="275347"/>
            </a:xfrm>
          </p:grpSpPr>
          <p:sp>
            <p:nvSpPr>
              <p:cNvPr id="1308" name="Google Shape;1308;p8"/>
              <p:cNvSpPr/>
              <p:nvPr/>
            </p:nvSpPr>
            <p:spPr>
              <a:xfrm rot="10800000" flipH="1">
                <a:off x="7916261" y="1595082"/>
                <a:ext cx="621721" cy="196676"/>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09" name="Google Shape;1309;p8"/>
              <p:cNvSpPr/>
              <p:nvPr/>
            </p:nvSpPr>
            <p:spPr>
              <a:xfrm>
                <a:off x="7913888" y="1622848"/>
                <a:ext cx="624093"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10" name="Google Shape;1310;p8"/>
              <p:cNvSpPr/>
              <p:nvPr/>
            </p:nvSpPr>
            <p:spPr>
              <a:xfrm rot="10800000" flipH="1">
                <a:off x="7913888" y="1516411"/>
                <a:ext cx="621721" cy="196676"/>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11" name="Google Shape;1311;p8"/>
              <p:cNvSpPr/>
              <p:nvPr/>
            </p:nvSpPr>
            <p:spPr>
              <a:xfrm>
                <a:off x="8072877" y="1581199"/>
                <a:ext cx="303742" cy="9949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12" name="Google Shape;1312;p8"/>
              <p:cNvSpPr/>
              <p:nvPr/>
            </p:nvSpPr>
            <p:spPr>
              <a:xfrm>
                <a:off x="8042029" y="1555746"/>
                <a:ext cx="365439"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13" name="Google Shape;1313;p8"/>
              <p:cNvSpPr/>
              <p:nvPr/>
            </p:nvSpPr>
            <p:spPr>
              <a:xfrm>
                <a:off x="8281700" y="1613593"/>
                <a:ext cx="135261"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14" name="Google Shape;1314;p8"/>
              <p:cNvSpPr/>
              <p:nvPr/>
            </p:nvSpPr>
            <p:spPr>
              <a:xfrm>
                <a:off x="8034910" y="1615906"/>
                <a:ext cx="132887"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315" name="Google Shape;1315;p8"/>
              <p:cNvCxnSpPr>
                <a:endCxn id="1310" idx="2"/>
              </p:cNvCxnSpPr>
              <p:nvPr/>
            </p:nvCxnSpPr>
            <p:spPr>
              <a:xfrm rot="10800000">
                <a:off x="7913888" y="1614749"/>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316" name="Google Shape;1316;p8"/>
              <p:cNvCxnSpPr/>
              <p:nvPr/>
            </p:nvCxnSpPr>
            <p:spPr>
              <a:xfrm rot="10800000">
                <a:off x="8535609" y="1618220"/>
                <a:ext cx="2372"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317" name="Google Shape;1317;p8"/>
            <p:cNvGrpSpPr/>
            <p:nvPr/>
          </p:nvGrpSpPr>
          <p:grpSpPr>
            <a:xfrm>
              <a:off x="7186613" y="2486025"/>
              <a:ext cx="419100" cy="188913"/>
              <a:chOff x="7912896" y="1516906"/>
              <a:chExt cx="626467" cy="275347"/>
            </a:xfrm>
          </p:grpSpPr>
          <p:sp>
            <p:nvSpPr>
              <p:cNvPr id="1318" name="Google Shape;1318;p8"/>
              <p:cNvSpPr/>
              <p:nvPr/>
            </p:nvSpPr>
            <p:spPr>
              <a:xfrm rot="10800000" flipH="1">
                <a:off x="7915268" y="1595576"/>
                <a:ext cx="624095" cy="196677"/>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19" name="Google Shape;1319;p8"/>
              <p:cNvSpPr/>
              <p:nvPr/>
            </p:nvSpPr>
            <p:spPr>
              <a:xfrm>
                <a:off x="7912896" y="1623342"/>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20" name="Google Shape;1320;p8"/>
              <p:cNvSpPr/>
              <p:nvPr/>
            </p:nvSpPr>
            <p:spPr>
              <a:xfrm rot="10800000" flipH="1">
                <a:off x="7912896" y="1516906"/>
                <a:ext cx="624093" cy="196677"/>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21" name="Google Shape;1321;p8"/>
              <p:cNvSpPr/>
              <p:nvPr/>
            </p:nvSpPr>
            <p:spPr>
              <a:xfrm>
                <a:off x="8071885" y="1581693"/>
                <a:ext cx="306115" cy="9949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22" name="Google Shape;1322;p8"/>
              <p:cNvSpPr/>
              <p:nvPr/>
            </p:nvSpPr>
            <p:spPr>
              <a:xfrm>
                <a:off x="8041037" y="1556241"/>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23" name="Google Shape;1323;p8"/>
              <p:cNvSpPr/>
              <p:nvPr/>
            </p:nvSpPr>
            <p:spPr>
              <a:xfrm>
                <a:off x="8283081" y="1614087"/>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24" name="Google Shape;1324;p8"/>
              <p:cNvSpPr/>
              <p:nvPr/>
            </p:nvSpPr>
            <p:spPr>
              <a:xfrm>
                <a:off x="8033917" y="1616401"/>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325" name="Google Shape;1325;p8"/>
              <p:cNvCxnSpPr>
                <a:endCxn id="1320" idx="2"/>
              </p:cNvCxnSpPr>
              <p:nvPr/>
            </p:nvCxnSpPr>
            <p:spPr>
              <a:xfrm rot="10800000">
                <a:off x="7912896" y="1615245"/>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326" name="Google Shape;1326;p8"/>
              <p:cNvCxnSpPr/>
              <p:nvPr/>
            </p:nvCxnSpPr>
            <p:spPr>
              <a:xfrm rot="10800000">
                <a:off x="8536989" y="1618714"/>
                <a:ext cx="2374"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327" name="Google Shape;1327;p8"/>
            <p:cNvGrpSpPr/>
            <p:nvPr/>
          </p:nvGrpSpPr>
          <p:grpSpPr>
            <a:xfrm>
              <a:off x="7194550" y="2751138"/>
              <a:ext cx="419100" cy="190500"/>
              <a:chOff x="7912903" y="1514694"/>
              <a:chExt cx="626467" cy="277661"/>
            </a:xfrm>
          </p:grpSpPr>
          <p:sp>
            <p:nvSpPr>
              <p:cNvPr id="1328" name="Google Shape;1328;p8"/>
              <p:cNvSpPr/>
              <p:nvPr/>
            </p:nvSpPr>
            <p:spPr>
              <a:xfrm rot="10800000" flipH="1">
                <a:off x="7915277" y="1593365"/>
                <a:ext cx="624093" cy="198990"/>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29" name="Google Shape;1329;p8"/>
              <p:cNvSpPr/>
              <p:nvPr/>
            </p:nvSpPr>
            <p:spPr>
              <a:xfrm>
                <a:off x="7912903" y="1621131"/>
                <a:ext cx="626467"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30" name="Google Shape;1330;p8"/>
              <p:cNvSpPr/>
              <p:nvPr/>
            </p:nvSpPr>
            <p:spPr>
              <a:xfrm rot="10800000" flipH="1">
                <a:off x="7912903" y="1514694"/>
                <a:ext cx="624095" cy="198990"/>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31" name="Google Shape;1331;p8"/>
              <p:cNvSpPr/>
              <p:nvPr/>
            </p:nvSpPr>
            <p:spPr>
              <a:xfrm>
                <a:off x="8071894" y="1579482"/>
                <a:ext cx="306114" cy="101809"/>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32" name="Google Shape;1332;p8"/>
              <p:cNvSpPr/>
              <p:nvPr/>
            </p:nvSpPr>
            <p:spPr>
              <a:xfrm>
                <a:off x="8041044" y="1554029"/>
                <a:ext cx="367813"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33" name="Google Shape;1333;p8"/>
              <p:cNvSpPr/>
              <p:nvPr/>
            </p:nvSpPr>
            <p:spPr>
              <a:xfrm>
                <a:off x="8283088" y="1614189"/>
                <a:ext cx="135261"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34" name="Google Shape;1334;p8"/>
              <p:cNvSpPr/>
              <p:nvPr/>
            </p:nvSpPr>
            <p:spPr>
              <a:xfrm>
                <a:off x="8033926" y="1614189"/>
                <a:ext cx="135259" cy="62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335" name="Google Shape;1335;p8"/>
              <p:cNvCxnSpPr>
                <a:endCxn id="1330" idx="2"/>
              </p:cNvCxnSpPr>
              <p:nvPr/>
            </p:nvCxnSpPr>
            <p:spPr>
              <a:xfrm rot="10800000">
                <a:off x="7912903" y="1614189"/>
                <a:ext cx="2400" cy="786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336" name="Google Shape;1336;p8"/>
              <p:cNvCxnSpPr/>
              <p:nvPr/>
            </p:nvCxnSpPr>
            <p:spPr>
              <a:xfrm rot="10800000">
                <a:off x="8536998" y="1618816"/>
                <a:ext cx="2372"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337" name="Google Shape;1337;p8"/>
            <p:cNvGrpSpPr/>
            <p:nvPr/>
          </p:nvGrpSpPr>
          <p:grpSpPr>
            <a:xfrm>
              <a:off x="7088188" y="3633788"/>
              <a:ext cx="419100" cy="188912"/>
              <a:chOff x="7912811" y="1516435"/>
              <a:chExt cx="626467" cy="275346"/>
            </a:xfrm>
          </p:grpSpPr>
          <p:sp>
            <p:nvSpPr>
              <p:cNvPr id="1338" name="Google Shape;1338;p8"/>
              <p:cNvSpPr/>
              <p:nvPr/>
            </p:nvSpPr>
            <p:spPr>
              <a:xfrm rot="10800000" flipH="1">
                <a:off x="7915183" y="1595105"/>
                <a:ext cx="624095" cy="196676"/>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39" name="Google Shape;1339;p8"/>
              <p:cNvSpPr/>
              <p:nvPr/>
            </p:nvSpPr>
            <p:spPr>
              <a:xfrm>
                <a:off x="7912811" y="1622871"/>
                <a:ext cx="626467"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40" name="Google Shape;1340;p8"/>
              <p:cNvSpPr/>
              <p:nvPr/>
            </p:nvSpPr>
            <p:spPr>
              <a:xfrm rot="10800000" flipH="1">
                <a:off x="7912811" y="1516435"/>
                <a:ext cx="624093" cy="196676"/>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41" name="Google Shape;1341;p8"/>
              <p:cNvSpPr/>
              <p:nvPr/>
            </p:nvSpPr>
            <p:spPr>
              <a:xfrm>
                <a:off x="8071800" y="1581222"/>
                <a:ext cx="306115" cy="9949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42" name="Google Shape;1342;p8"/>
              <p:cNvSpPr/>
              <p:nvPr/>
            </p:nvSpPr>
            <p:spPr>
              <a:xfrm>
                <a:off x="8040952" y="1555769"/>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43" name="Google Shape;1343;p8"/>
              <p:cNvSpPr/>
              <p:nvPr/>
            </p:nvSpPr>
            <p:spPr>
              <a:xfrm>
                <a:off x="8282996" y="1613616"/>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44" name="Google Shape;1344;p8"/>
              <p:cNvSpPr/>
              <p:nvPr/>
            </p:nvSpPr>
            <p:spPr>
              <a:xfrm>
                <a:off x="8033832" y="1615929"/>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345" name="Google Shape;1345;p8"/>
              <p:cNvCxnSpPr>
                <a:endCxn id="1340" idx="2"/>
              </p:cNvCxnSpPr>
              <p:nvPr/>
            </p:nvCxnSpPr>
            <p:spPr>
              <a:xfrm rot="10800000">
                <a:off x="7912811" y="1614773"/>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346" name="Google Shape;1346;p8"/>
              <p:cNvCxnSpPr/>
              <p:nvPr/>
            </p:nvCxnSpPr>
            <p:spPr>
              <a:xfrm rot="10800000">
                <a:off x="8536904" y="1618244"/>
                <a:ext cx="2374"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347" name="Google Shape;1347;p8"/>
            <p:cNvGrpSpPr/>
            <p:nvPr/>
          </p:nvGrpSpPr>
          <p:grpSpPr>
            <a:xfrm>
              <a:off x="7748588" y="3641725"/>
              <a:ext cx="419100" cy="188913"/>
              <a:chOff x="7913821" y="1516442"/>
              <a:chExt cx="626467" cy="275348"/>
            </a:xfrm>
          </p:grpSpPr>
          <p:sp>
            <p:nvSpPr>
              <p:cNvPr id="1348" name="Google Shape;1348;p8"/>
              <p:cNvSpPr/>
              <p:nvPr/>
            </p:nvSpPr>
            <p:spPr>
              <a:xfrm rot="10800000" flipH="1">
                <a:off x="7916193" y="1595113"/>
                <a:ext cx="624095" cy="196677"/>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49" name="Google Shape;1349;p8"/>
              <p:cNvSpPr/>
              <p:nvPr/>
            </p:nvSpPr>
            <p:spPr>
              <a:xfrm>
                <a:off x="7913821" y="1622879"/>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50" name="Google Shape;1350;p8"/>
              <p:cNvSpPr/>
              <p:nvPr/>
            </p:nvSpPr>
            <p:spPr>
              <a:xfrm rot="10800000" flipH="1">
                <a:off x="7913821" y="1516442"/>
                <a:ext cx="624093" cy="196677"/>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51" name="Google Shape;1351;p8"/>
              <p:cNvSpPr/>
              <p:nvPr/>
            </p:nvSpPr>
            <p:spPr>
              <a:xfrm>
                <a:off x="8072810" y="1581230"/>
                <a:ext cx="306115" cy="9949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52" name="Google Shape;1352;p8"/>
              <p:cNvSpPr/>
              <p:nvPr/>
            </p:nvSpPr>
            <p:spPr>
              <a:xfrm>
                <a:off x="8041962" y="1555778"/>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53" name="Google Shape;1353;p8"/>
              <p:cNvSpPr/>
              <p:nvPr/>
            </p:nvSpPr>
            <p:spPr>
              <a:xfrm>
                <a:off x="8284006" y="1613623"/>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54" name="Google Shape;1354;p8"/>
              <p:cNvSpPr/>
              <p:nvPr/>
            </p:nvSpPr>
            <p:spPr>
              <a:xfrm>
                <a:off x="8034842" y="1615938"/>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355" name="Google Shape;1355;p8"/>
              <p:cNvCxnSpPr>
                <a:endCxn id="1350" idx="2"/>
              </p:cNvCxnSpPr>
              <p:nvPr/>
            </p:nvCxnSpPr>
            <p:spPr>
              <a:xfrm rot="10800000">
                <a:off x="7913821" y="1614781"/>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356" name="Google Shape;1356;p8"/>
              <p:cNvCxnSpPr/>
              <p:nvPr/>
            </p:nvCxnSpPr>
            <p:spPr>
              <a:xfrm rot="10800000">
                <a:off x="8537914" y="1618251"/>
                <a:ext cx="2374"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357" name="Google Shape;1357;p8"/>
            <p:cNvGrpSpPr/>
            <p:nvPr/>
          </p:nvGrpSpPr>
          <p:grpSpPr>
            <a:xfrm>
              <a:off x="7440613" y="3924300"/>
              <a:ext cx="419100" cy="190500"/>
              <a:chOff x="7913688" y="1515200"/>
              <a:chExt cx="626467" cy="277661"/>
            </a:xfrm>
          </p:grpSpPr>
          <p:sp>
            <p:nvSpPr>
              <p:cNvPr id="1358" name="Google Shape;1358;p8"/>
              <p:cNvSpPr/>
              <p:nvPr/>
            </p:nvSpPr>
            <p:spPr>
              <a:xfrm rot="10800000" flipH="1">
                <a:off x="7916060" y="1593871"/>
                <a:ext cx="624095" cy="198990"/>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59" name="Google Shape;1359;p8"/>
              <p:cNvSpPr/>
              <p:nvPr/>
            </p:nvSpPr>
            <p:spPr>
              <a:xfrm>
                <a:off x="7913688" y="1621637"/>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60" name="Google Shape;1360;p8"/>
              <p:cNvSpPr/>
              <p:nvPr/>
            </p:nvSpPr>
            <p:spPr>
              <a:xfrm rot="10800000" flipH="1">
                <a:off x="7913688" y="1515200"/>
                <a:ext cx="624093" cy="198990"/>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361" name="Google Shape;1361;p8"/>
              <p:cNvSpPr/>
              <p:nvPr/>
            </p:nvSpPr>
            <p:spPr>
              <a:xfrm>
                <a:off x="8072677" y="1579988"/>
                <a:ext cx="306115" cy="101809"/>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362" name="Google Shape;1362;p8"/>
              <p:cNvSpPr/>
              <p:nvPr/>
            </p:nvSpPr>
            <p:spPr>
              <a:xfrm>
                <a:off x="8041829" y="1554536"/>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63" name="Google Shape;1363;p8"/>
              <p:cNvSpPr/>
              <p:nvPr/>
            </p:nvSpPr>
            <p:spPr>
              <a:xfrm>
                <a:off x="8283873" y="1614696"/>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64" name="Google Shape;1364;p8"/>
              <p:cNvSpPr/>
              <p:nvPr/>
            </p:nvSpPr>
            <p:spPr>
              <a:xfrm>
                <a:off x="8034709" y="1614696"/>
                <a:ext cx="135261" cy="6247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365" name="Google Shape;1365;p8"/>
              <p:cNvCxnSpPr>
                <a:endCxn id="1360" idx="2"/>
              </p:cNvCxnSpPr>
              <p:nvPr/>
            </p:nvCxnSpPr>
            <p:spPr>
              <a:xfrm rot="10800000">
                <a:off x="7913688" y="1614695"/>
                <a:ext cx="2400" cy="786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366" name="Google Shape;1366;p8"/>
              <p:cNvCxnSpPr/>
              <p:nvPr/>
            </p:nvCxnSpPr>
            <p:spPr>
              <a:xfrm rot="10800000">
                <a:off x="8537781" y="1619324"/>
                <a:ext cx="2374"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cxnSp>
          <p:nvCxnSpPr>
            <p:cNvPr id="1367" name="Google Shape;1367;p8"/>
            <p:cNvCxnSpPr/>
            <p:nvPr/>
          </p:nvCxnSpPr>
          <p:spPr>
            <a:xfrm>
              <a:off x="7396163" y="3813175"/>
              <a:ext cx="163512" cy="120650"/>
            </a:xfrm>
            <a:prstGeom prst="straightConnector1">
              <a:avLst/>
            </a:prstGeom>
            <a:noFill/>
            <a:ln w="9525" cap="flat" cmpd="sng">
              <a:solidFill>
                <a:schemeClr val="dk1"/>
              </a:solidFill>
              <a:prstDash val="solid"/>
              <a:round/>
              <a:headEnd type="none" w="med" len="med"/>
              <a:tailEnd type="none" w="med" len="med"/>
            </a:ln>
          </p:spPr>
        </p:cxnSp>
        <p:cxnSp>
          <p:nvCxnSpPr>
            <p:cNvPr id="1368" name="Google Shape;1368;p8"/>
            <p:cNvCxnSpPr/>
            <p:nvPr/>
          </p:nvCxnSpPr>
          <p:spPr>
            <a:xfrm>
              <a:off x="7493000" y="3733800"/>
              <a:ext cx="279400" cy="0"/>
            </a:xfrm>
            <a:prstGeom prst="straightConnector1">
              <a:avLst/>
            </a:prstGeom>
            <a:noFill/>
            <a:ln w="9525" cap="flat" cmpd="sng">
              <a:solidFill>
                <a:schemeClr val="dk1"/>
              </a:solidFill>
              <a:prstDash val="solid"/>
              <a:round/>
              <a:headEnd type="none" w="med" len="med"/>
              <a:tailEnd type="none" w="med" len="med"/>
            </a:ln>
          </p:spPr>
        </p:cxnSp>
        <p:cxnSp>
          <p:nvCxnSpPr>
            <p:cNvPr id="1369" name="Google Shape;1369;p8"/>
            <p:cNvCxnSpPr/>
            <p:nvPr/>
          </p:nvCxnSpPr>
          <p:spPr>
            <a:xfrm rot="10800000" flipH="1">
              <a:off x="7729538" y="3819525"/>
              <a:ext cx="134937" cy="104775"/>
            </a:xfrm>
            <a:prstGeom prst="straightConnector1">
              <a:avLst/>
            </a:prstGeom>
            <a:noFill/>
            <a:ln w="9525" cap="flat" cmpd="sng">
              <a:solidFill>
                <a:schemeClr val="dk1"/>
              </a:solidFill>
              <a:prstDash val="solid"/>
              <a:round/>
              <a:headEnd type="none" w="med" len="med"/>
              <a:tailEnd type="none" w="med" len="med"/>
            </a:ln>
          </p:spPr>
        </p:cxnSp>
        <p:cxnSp>
          <p:nvCxnSpPr>
            <p:cNvPr id="1370" name="Google Shape;1370;p8"/>
            <p:cNvCxnSpPr/>
            <p:nvPr/>
          </p:nvCxnSpPr>
          <p:spPr>
            <a:xfrm rot="10800000" flipH="1">
              <a:off x="7577138" y="2492375"/>
              <a:ext cx="123825" cy="87313"/>
            </a:xfrm>
            <a:prstGeom prst="straightConnector1">
              <a:avLst/>
            </a:prstGeom>
            <a:noFill/>
            <a:ln w="9525" cap="flat" cmpd="sng">
              <a:solidFill>
                <a:schemeClr val="dk1"/>
              </a:solidFill>
              <a:prstDash val="solid"/>
              <a:round/>
              <a:headEnd type="none" w="med" len="med"/>
              <a:tailEnd type="none" w="med" len="med"/>
            </a:ln>
          </p:spPr>
        </p:cxnSp>
        <p:cxnSp>
          <p:nvCxnSpPr>
            <p:cNvPr id="1371" name="Google Shape;1371;p8"/>
            <p:cNvCxnSpPr/>
            <p:nvPr/>
          </p:nvCxnSpPr>
          <p:spPr>
            <a:xfrm>
              <a:off x="7405688" y="2665413"/>
              <a:ext cx="0" cy="82550"/>
            </a:xfrm>
            <a:prstGeom prst="straightConnector1">
              <a:avLst/>
            </a:prstGeom>
            <a:noFill/>
            <a:ln w="9525" cap="flat" cmpd="sng">
              <a:solidFill>
                <a:schemeClr val="dk1"/>
              </a:solidFill>
              <a:prstDash val="solid"/>
              <a:round/>
              <a:headEnd type="none" w="med" len="med"/>
              <a:tailEnd type="none" w="med" len="med"/>
            </a:ln>
          </p:spPr>
        </p:cxnSp>
        <p:cxnSp>
          <p:nvCxnSpPr>
            <p:cNvPr id="1372" name="Google Shape;1372;p8"/>
            <p:cNvCxnSpPr/>
            <p:nvPr/>
          </p:nvCxnSpPr>
          <p:spPr>
            <a:xfrm rot="10800000" flipH="1">
              <a:off x="7577138" y="2562225"/>
              <a:ext cx="263525" cy="288925"/>
            </a:xfrm>
            <a:prstGeom prst="straightConnector1">
              <a:avLst/>
            </a:prstGeom>
            <a:noFill/>
            <a:ln w="9525" cap="flat" cmpd="sng">
              <a:solidFill>
                <a:schemeClr val="dk1"/>
              </a:solidFill>
              <a:prstDash val="solid"/>
              <a:round/>
              <a:headEnd type="none" w="med" len="med"/>
              <a:tailEnd type="none" w="med" len="med"/>
            </a:ln>
          </p:spPr>
        </p:cxnSp>
        <p:cxnSp>
          <p:nvCxnSpPr>
            <p:cNvPr id="1373" name="Google Shape;1373;p8"/>
            <p:cNvCxnSpPr/>
            <p:nvPr/>
          </p:nvCxnSpPr>
          <p:spPr>
            <a:xfrm>
              <a:off x="7942263" y="2560638"/>
              <a:ext cx="0" cy="196850"/>
            </a:xfrm>
            <a:prstGeom prst="straightConnector1">
              <a:avLst/>
            </a:prstGeom>
            <a:noFill/>
            <a:ln w="9525" cap="flat" cmpd="sng">
              <a:solidFill>
                <a:schemeClr val="dk1"/>
              </a:solidFill>
              <a:prstDash val="solid"/>
              <a:round/>
              <a:headEnd type="none" w="med" len="med"/>
              <a:tailEnd type="none" w="med" len="med"/>
            </a:ln>
          </p:spPr>
        </p:cxnSp>
        <p:cxnSp>
          <p:nvCxnSpPr>
            <p:cNvPr id="1374" name="Google Shape;1374;p8"/>
            <p:cNvCxnSpPr/>
            <p:nvPr/>
          </p:nvCxnSpPr>
          <p:spPr>
            <a:xfrm>
              <a:off x="7596188" y="2867025"/>
              <a:ext cx="188912" cy="0"/>
            </a:xfrm>
            <a:prstGeom prst="straightConnector1">
              <a:avLst/>
            </a:prstGeom>
            <a:noFill/>
            <a:ln w="9525" cap="flat" cmpd="sng">
              <a:solidFill>
                <a:schemeClr val="dk1"/>
              </a:solidFill>
              <a:prstDash val="solid"/>
              <a:round/>
              <a:headEnd type="none" w="med" len="med"/>
              <a:tailEnd type="none" w="med" len="med"/>
            </a:ln>
          </p:spPr>
        </p:cxnSp>
        <p:cxnSp>
          <p:nvCxnSpPr>
            <p:cNvPr id="1375" name="Google Shape;1375;p8"/>
            <p:cNvCxnSpPr/>
            <p:nvPr/>
          </p:nvCxnSpPr>
          <p:spPr>
            <a:xfrm>
              <a:off x="8150225" y="2857500"/>
              <a:ext cx="177800" cy="0"/>
            </a:xfrm>
            <a:prstGeom prst="straightConnector1">
              <a:avLst/>
            </a:prstGeom>
            <a:noFill/>
            <a:ln w="9525" cap="flat" cmpd="sng">
              <a:solidFill>
                <a:schemeClr val="dk1"/>
              </a:solidFill>
              <a:prstDash val="solid"/>
              <a:round/>
              <a:headEnd type="none" w="med" len="med"/>
              <a:tailEnd type="none" w="med" len="med"/>
            </a:ln>
          </p:spPr>
        </p:cxnSp>
        <p:cxnSp>
          <p:nvCxnSpPr>
            <p:cNvPr id="1376" name="Google Shape;1376;p8"/>
            <p:cNvCxnSpPr/>
            <p:nvPr/>
          </p:nvCxnSpPr>
          <p:spPr>
            <a:xfrm flipH="1">
              <a:off x="7296150" y="2933700"/>
              <a:ext cx="98425" cy="704850"/>
            </a:xfrm>
            <a:prstGeom prst="straightConnector1">
              <a:avLst/>
            </a:prstGeom>
            <a:noFill/>
            <a:ln w="9525" cap="flat" cmpd="sng">
              <a:solidFill>
                <a:schemeClr val="dk1"/>
              </a:solidFill>
              <a:prstDash val="solid"/>
              <a:round/>
              <a:headEnd type="none" w="med" len="med"/>
              <a:tailEnd type="none" w="med" len="med"/>
            </a:ln>
          </p:spPr>
        </p:cxnSp>
        <p:cxnSp>
          <p:nvCxnSpPr>
            <p:cNvPr id="1377" name="Google Shape;1377;p8"/>
            <p:cNvCxnSpPr/>
            <p:nvPr/>
          </p:nvCxnSpPr>
          <p:spPr>
            <a:xfrm flipH="1">
              <a:off x="7888288" y="2933700"/>
              <a:ext cx="111125" cy="727075"/>
            </a:xfrm>
            <a:prstGeom prst="straightConnector1">
              <a:avLst/>
            </a:prstGeom>
            <a:noFill/>
            <a:ln w="9525" cap="flat" cmpd="sng">
              <a:solidFill>
                <a:schemeClr val="dk1"/>
              </a:solidFill>
              <a:prstDash val="solid"/>
              <a:round/>
              <a:headEnd type="none" w="med" len="med"/>
              <a:tailEnd type="none" w="med" len="med"/>
            </a:ln>
          </p:spPr>
        </p:cxnSp>
        <p:cxnSp>
          <p:nvCxnSpPr>
            <p:cNvPr id="1378" name="Google Shape;1378;p8"/>
            <p:cNvCxnSpPr/>
            <p:nvPr/>
          </p:nvCxnSpPr>
          <p:spPr>
            <a:xfrm rot="10800000" flipH="1">
              <a:off x="7272338" y="4075113"/>
              <a:ext cx="227012" cy="436562"/>
            </a:xfrm>
            <a:prstGeom prst="straightConnector1">
              <a:avLst/>
            </a:prstGeom>
            <a:noFill/>
            <a:ln w="9525" cap="flat" cmpd="sng">
              <a:solidFill>
                <a:schemeClr val="dk1"/>
              </a:solidFill>
              <a:prstDash val="solid"/>
              <a:round/>
              <a:headEnd type="none" w="med" len="med"/>
              <a:tailEnd type="none" w="med" len="med"/>
            </a:ln>
          </p:spPr>
        </p:cxnSp>
        <p:grpSp>
          <p:nvGrpSpPr>
            <p:cNvPr id="1379" name="Google Shape;1379;p8"/>
            <p:cNvGrpSpPr/>
            <p:nvPr/>
          </p:nvGrpSpPr>
          <p:grpSpPr>
            <a:xfrm>
              <a:off x="7689850" y="2395538"/>
              <a:ext cx="390525" cy="169862"/>
              <a:chOff x="4650" y="1129"/>
              <a:chExt cx="246" cy="95"/>
            </a:xfrm>
          </p:grpSpPr>
          <p:sp>
            <p:nvSpPr>
              <p:cNvPr id="1380" name="Google Shape;1380;p8"/>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381" name="Google Shape;1381;p8"/>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382" name="Google Shape;1382;p8"/>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383" name="Google Shape;1383;p8"/>
              <p:cNvGrpSpPr/>
              <p:nvPr/>
            </p:nvGrpSpPr>
            <p:grpSpPr>
              <a:xfrm>
                <a:off x="4699" y="1145"/>
                <a:ext cx="138" cy="29"/>
                <a:chOff x="2468" y="1332"/>
                <a:chExt cx="310" cy="60"/>
              </a:xfrm>
            </p:grpSpPr>
            <p:sp>
              <p:nvSpPr>
                <p:cNvPr id="1384" name="Google Shape;1384;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85" name="Google Shape;1385;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386" name="Google Shape;1386;p8"/>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1387" name="Google Shape;1387;p8"/>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1388" name="Google Shape;1388;p8"/>
            <p:cNvGrpSpPr/>
            <p:nvPr/>
          </p:nvGrpSpPr>
          <p:grpSpPr>
            <a:xfrm>
              <a:off x="7204075" y="2493963"/>
              <a:ext cx="390525" cy="169862"/>
              <a:chOff x="4650" y="1129"/>
              <a:chExt cx="246" cy="95"/>
            </a:xfrm>
          </p:grpSpPr>
          <p:sp>
            <p:nvSpPr>
              <p:cNvPr id="1389" name="Google Shape;1389;p8"/>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390" name="Google Shape;1390;p8"/>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391" name="Google Shape;1391;p8"/>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392" name="Google Shape;1392;p8"/>
              <p:cNvGrpSpPr/>
              <p:nvPr/>
            </p:nvGrpSpPr>
            <p:grpSpPr>
              <a:xfrm>
                <a:off x="4699" y="1145"/>
                <a:ext cx="138" cy="29"/>
                <a:chOff x="2468" y="1332"/>
                <a:chExt cx="310" cy="60"/>
              </a:xfrm>
            </p:grpSpPr>
            <p:sp>
              <p:nvSpPr>
                <p:cNvPr id="1393" name="Google Shape;1393;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94" name="Google Shape;1394;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395" name="Google Shape;1395;p8"/>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1396" name="Google Shape;1396;p8"/>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1397" name="Google Shape;1397;p8"/>
            <p:cNvGrpSpPr/>
            <p:nvPr/>
          </p:nvGrpSpPr>
          <p:grpSpPr>
            <a:xfrm>
              <a:off x="7215188" y="2757488"/>
              <a:ext cx="390525" cy="169862"/>
              <a:chOff x="4650" y="1129"/>
              <a:chExt cx="246" cy="95"/>
            </a:xfrm>
          </p:grpSpPr>
          <p:sp>
            <p:nvSpPr>
              <p:cNvPr id="1398" name="Google Shape;1398;p8"/>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399" name="Google Shape;1399;p8"/>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400" name="Google Shape;1400;p8"/>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401" name="Google Shape;1401;p8"/>
              <p:cNvGrpSpPr/>
              <p:nvPr/>
            </p:nvGrpSpPr>
            <p:grpSpPr>
              <a:xfrm>
                <a:off x="4699" y="1145"/>
                <a:ext cx="138" cy="29"/>
                <a:chOff x="2468" y="1332"/>
                <a:chExt cx="310" cy="60"/>
              </a:xfrm>
            </p:grpSpPr>
            <p:sp>
              <p:nvSpPr>
                <p:cNvPr id="1402" name="Google Shape;1402;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03" name="Google Shape;1403;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404" name="Google Shape;1404;p8"/>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1405" name="Google Shape;1405;p8"/>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cxnSp>
          <p:nvCxnSpPr>
            <p:cNvPr id="1406" name="Google Shape;1406;p8"/>
            <p:cNvCxnSpPr/>
            <p:nvPr/>
          </p:nvCxnSpPr>
          <p:spPr>
            <a:xfrm>
              <a:off x="8345488" y="2855913"/>
              <a:ext cx="177800" cy="0"/>
            </a:xfrm>
            <a:prstGeom prst="straightConnector1">
              <a:avLst/>
            </a:prstGeom>
            <a:noFill/>
            <a:ln w="9525" cap="flat" cmpd="sng">
              <a:solidFill>
                <a:schemeClr val="lt2"/>
              </a:solidFill>
              <a:prstDash val="dash"/>
              <a:round/>
              <a:headEnd type="none" w="med" len="med"/>
              <a:tailEnd type="none" w="med" len="med"/>
            </a:ln>
          </p:spPr>
        </p:cxnSp>
        <p:grpSp>
          <p:nvGrpSpPr>
            <p:cNvPr id="1407" name="Google Shape;1407;p8"/>
            <p:cNvGrpSpPr/>
            <p:nvPr/>
          </p:nvGrpSpPr>
          <p:grpSpPr>
            <a:xfrm>
              <a:off x="7400925" y="3911600"/>
              <a:ext cx="485775" cy="203200"/>
              <a:chOff x="4650" y="1129"/>
              <a:chExt cx="246" cy="95"/>
            </a:xfrm>
          </p:grpSpPr>
          <p:sp>
            <p:nvSpPr>
              <p:cNvPr id="1408" name="Google Shape;1408;p8"/>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409" name="Google Shape;1409;p8"/>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410" name="Google Shape;1410;p8"/>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411" name="Google Shape;1411;p8"/>
              <p:cNvGrpSpPr/>
              <p:nvPr/>
            </p:nvGrpSpPr>
            <p:grpSpPr>
              <a:xfrm>
                <a:off x="4699" y="1145"/>
                <a:ext cx="138" cy="29"/>
                <a:chOff x="2468" y="1332"/>
                <a:chExt cx="310" cy="60"/>
              </a:xfrm>
            </p:grpSpPr>
            <p:sp>
              <p:nvSpPr>
                <p:cNvPr id="1412" name="Google Shape;1412;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13" name="Google Shape;1413;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414" name="Google Shape;1414;p8"/>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1415" name="Google Shape;1415;p8"/>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1416" name="Google Shape;1416;p8"/>
            <p:cNvGrpSpPr/>
            <p:nvPr/>
          </p:nvGrpSpPr>
          <p:grpSpPr>
            <a:xfrm>
              <a:off x="7081838" y="3630613"/>
              <a:ext cx="485775" cy="203200"/>
              <a:chOff x="4650" y="1129"/>
              <a:chExt cx="246" cy="95"/>
            </a:xfrm>
          </p:grpSpPr>
          <p:sp>
            <p:nvSpPr>
              <p:cNvPr id="1417" name="Google Shape;1417;p8"/>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418" name="Google Shape;1418;p8"/>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419" name="Google Shape;1419;p8"/>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420" name="Google Shape;1420;p8"/>
              <p:cNvGrpSpPr/>
              <p:nvPr/>
            </p:nvGrpSpPr>
            <p:grpSpPr>
              <a:xfrm>
                <a:off x="4699" y="1145"/>
                <a:ext cx="138" cy="29"/>
                <a:chOff x="2468" y="1332"/>
                <a:chExt cx="310" cy="60"/>
              </a:xfrm>
            </p:grpSpPr>
            <p:sp>
              <p:nvSpPr>
                <p:cNvPr id="1421" name="Google Shape;1421;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22" name="Google Shape;1422;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423" name="Google Shape;1423;p8"/>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1424" name="Google Shape;1424;p8"/>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1425" name="Google Shape;1425;p8"/>
            <p:cNvGrpSpPr/>
            <p:nvPr/>
          </p:nvGrpSpPr>
          <p:grpSpPr>
            <a:xfrm>
              <a:off x="7743825" y="3643313"/>
              <a:ext cx="485775" cy="203200"/>
              <a:chOff x="4650" y="1129"/>
              <a:chExt cx="246" cy="95"/>
            </a:xfrm>
          </p:grpSpPr>
          <p:sp>
            <p:nvSpPr>
              <p:cNvPr id="1426" name="Google Shape;1426;p8"/>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427" name="Google Shape;1427;p8"/>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428" name="Google Shape;1428;p8"/>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429" name="Google Shape;1429;p8"/>
              <p:cNvGrpSpPr/>
              <p:nvPr/>
            </p:nvGrpSpPr>
            <p:grpSpPr>
              <a:xfrm>
                <a:off x="4699" y="1145"/>
                <a:ext cx="138" cy="29"/>
                <a:chOff x="2468" y="1332"/>
                <a:chExt cx="310" cy="60"/>
              </a:xfrm>
            </p:grpSpPr>
            <p:sp>
              <p:nvSpPr>
                <p:cNvPr id="1430" name="Google Shape;1430;p8"/>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31" name="Google Shape;1431;p8"/>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432" name="Google Shape;1432;p8"/>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1433" name="Google Shape;1433;p8"/>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sp>
          <p:nvSpPr>
            <p:cNvPr id="1434" name="Google Shape;1434;p8"/>
            <p:cNvSpPr txBox="1"/>
            <p:nvPr/>
          </p:nvSpPr>
          <p:spPr>
            <a:xfrm>
              <a:off x="5957888" y="1384300"/>
              <a:ext cx="154940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mobile network</a:t>
              </a:r>
              <a:endParaRPr/>
            </a:p>
          </p:txBody>
        </p:sp>
        <p:sp>
          <p:nvSpPr>
            <p:cNvPr id="1435" name="Google Shape;1435;p8"/>
            <p:cNvSpPr txBox="1"/>
            <p:nvPr/>
          </p:nvSpPr>
          <p:spPr>
            <a:xfrm>
              <a:off x="7561263" y="2071688"/>
              <a:ext cx="1108075"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global ISP</a:t>
              </a:r>
              <a:endParaRPr/>
            </a:p>
          </p:txBody>
        </p:sp>
        <p:sp>
          <p:nvSpPr>
            <p:cNvPr id="1436" name="Google Shape;1436;p8"/>
            <p:cNvSpPr txBox="1"/>
            <p:nvPr/>
          </p:nvSpPr>
          <p:spPr>
            <a:xfrm>
              <a:off x="7337425" y="3298825"/>
              <a:ext cx="12890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regional ISP</a:t>
              </a:r>
              <a:endParaRPr/>
            </a:p>
          </p:txBody>
        </p:sp>
        <p:sp>
          <p:nvSpPr>
            <p:cNvPr id="1437" name="Google Shape;1437;p8"/>
            <p:cNvSpPr txBox="1"/>
            <p:nvPr/>
          </p:nvSpPr>
          <p:spPr>
            <a:xfrm>
              <a:off x="6324600" y="2963863"/>
              <a:ext cx="895350" cy="4826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home </a:t>
              </a:r>
              <a:endParaRPr/>
            </a:p>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network</a:t>
              </a:r>
              <a:endParaRPr/>
            </a:p>
          </p:txBody>
        </p:sp>
        <p:sp>
          <p:nvSpPr>
            <p:cNvPr id="1438" name="Google Shape;1438;p8"/>
            <p:cNvSpPr txBox="1"/>
            <p:nvPr/>
          </p:nvSpPr>
          <p:spPr>
            <a:xfrm>
              <a:off x="5584825" y="5645150"/>
              <a:ext cx="1295400" cy="4826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institutional</a:t>
              </a:r>
              <a:endParaRPr/>
            </a:p>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network</a:t>
              </a:r>
              <a:endParaRPr/>
            </a:p>
          </p:txBody>
        </p:sp>
        <p:pic>
          <p:nvPicPr>
            <p:cNvPr id="1439" name="Google Shape;1439;p8" descr="cell_tower_radiation copy"/>
            <p:cNvPicPr preferRelativeResize="0"/>
            <p:nvPr/>
          </p:nvPicPr>
          <p:blipFill rotWithShape="1">
            <a:blip r:embed="rId22">
              <a:alphaModFix/>
            </a:blip>
            <a:srcRect/>
            <a:stretch/>
          </p:blipFill>
          <p:spPr>
            <a:xfrm>
              <a:off x="6026149" y="1803400"/>
              <a:ext cx="518463" cy="412256"/>
            </a:xfrm>
            <a:prstGeom prst="rect">
              <a:avLst/>
            </a:prstGeom>
            <a:noFill/>
            <a:ln>
              <a:noFill/>
            </a:ln>
          </p:spPr>
        </p:pic>
        <p:grpSp>
          <p:nvGrpSpPr>
            <p:cNvPr id="1440" name="Google Shape;1440;p8"/>
            <p:cNvGrpSpPr/>
            <p:nvPr/>
          </p:nvGrpSpPr>
          <p:grpSpPr>
            <a:xfrm>
              <a:off x="7077075" y="3621088"/>
              <a:ext cx="493713" cy="228600"/>
              <a:chOff x="1870827" y="1575075"/>
              <a:chExt cx="1128163" cy="438400"/>
            </a:xfrm>
          </p:grpSpPr>
          <p:sp>
            <p:nvSpPr>
              <p:cNvPr id="1441" name="Google Shape;1441;p8"/>
              <p:cNvSpPr/>
              <p:nvPr/>
            </p:nvSpPr>
            <p:spPr>
              <a:xfrm rot="10800000" flipH="1">
                <a:off x="1874456" y="1693807"/>
                <a:ext cx="1124534" cy="3196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42" name="Google Shape;1442;p8"/>
              <p:cNvSpPr/>
              <p:nvPr/>
            </p:nvSpPr>
            <p:spPr>
              <a:xfrm>
                <a:off x="1870827" y="1739475"/>
                <a:ext cx="1128163"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43" name="Google Shape;1443;p8"/>
              <p:cNvSpPr/>
              <p:nvPr/>
            </p:nvSpPr>
            <p:spPr>
              <a:xfrm rot="10800000" flipH="1">
                <a:off x="1870827" y="1575075"/>
                <a:ext cx="1124534" cy="31966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44" name="Google Shape;1444;p8"/>
              <p:cNvSpPr/>
              <p:nvPr/>
            </p:nvSpPr>
            <p:spPr>
              <a:xfrm>
                <a:off x="2157403" y="1672497"/>
                <a:ext cx="551385" cy="1613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45" name="Google Shape;1445;p8"/>
              <p:cNvSpPr/>
              <p:nvPr/>
            </p:nvSpPr>
            <p:spPr>
              <a:xfrm>
                <a:off x="2102989" y="1632918"/>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46" name="Google Shape;1446;p8"/>
              <p:cNvSpPr/>
              <p:nvPr/>
            </p:nvSpPr>
            <p:spPr>
              <a:xfrm>
                <a:off x="2534666" y="1727297"/>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47" name="Google Shape;1447;p8"/>
              <p:cNvSpPr/>
              <p:nvPr/>
            </p:nvSpPr>
            <p:spPr>
              <a:xfrm>
                <a:off x="2088479" y="1730340"/>
                <a:ext cx="243046"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448" name="Google Shape;1448;p8"/>
              <p:cNvCxnSpPr>
                <a:endCxn id="1443" idx="2"/>
              </p:cNvCxnSpPr>
              <p:nvPr/>
            </p:nvCxnSpPr>
            <p:spPr>
              <a:xfrm rot="10800000">
                <a:off x="1870827" y="1734908"/>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449" name="Google Shape;1449;p8"/>
              <p:cNvCxnSpPr/>
              <p:nvPr/>
            </p:nvCxnSpPr>
            <p:spPr>
              <a:xfrm rot="10800000">
                <a:off x="2995361" y="1733386"/>
                <a:ext cx="3629" cy="12482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450" name="Google Shape;1450;p8"/>
            <p:cNvGrpSpPr/>
            <p:nvPr/>
          </p:nvGrpSpPr>
          <p:grpSpPr>
            <a:xfrm>
              <a:off x="7732713" y="3638550"/>
              <a:ext cx="493712" cy="228600"/>
              <a:chOff x="1870262" y="1575698"/>
              <a:chExt cx="1128161" cy="438400"/>
            </a:xfrm>
          </p:grpSpPr>
          <p:sp>
            <p:nvSpPr>
              <p:cNvPr id="1451" name="Google Shape;1451;p8"/>
              <p:cNvSpPr/>
              <p:nvPr/>
            </p:nvSpPr>
            <p:spPr>
              <a:xfrm rot="10800000" flipH="1">
                <a:off x="1873889" y="1694432"/>
                <a:ext cx="1124534" cy="319666"/>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52" name="Google Shape;1452;p8"/>
              <p:cNvSpPr/>
              <p:nvPr/>
            </p:nvSpPr>
            <p:spPr>
              <a:xfrm>
                <a:off x="1870262" y="1740098"/>
                <a:ext cx="1128161"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53" name="Google Shape;1453;p8"/>
              <p:cNvSpPr/>
              <p:nvPr/>
            </p:nvSpPr>
            <p:spPr>
              <a:xfrm rot="10800000" flipH="1">
                <a:off x="1870262" y="1575698"/>
                <a:ext cx="1124534" cy="3196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54" name="Google Shape;1454;p8"/>
              <p:cNvSpPr/>
              <p:nvPr/>
            </p:nvSpPr>
            <p:spPr>
              <a:xfrm>
                <a:off x="2156836" y="1673120"/>
                <a:ext cx="551385" cy="16135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55" name="Google Shape;1455;p8"/>
              <p:cNvSpPr/>
              <p:nvPr/>
            </p:nvSpPr>
            <p:spPr>
              <a:xfrm>
                <a:off x="2102424" y="1633543"/>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56" name="Google Shape;1456;p8"/>
              <p:cNvSpPr/>
              <p:nvPr/>
            </p:nvSpPr>
            <p:spPr>
              <a:xfrm>
                <a:off x="2534099" y="1727920"/>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57" name="Google Shape;1457;p8"/>
              <p:cNvSpPr/>
              <p:nvPr/>
            </p:nvSpPr>
            <p:spPr>
              <a:xfrm>
                <a:off x="2087914" y="1730965"/>
                <a:ext cx="243043"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458" name="Google Shape;1458;p8"/>
              <p:cNvCxnSpPr>
                <a:endCxn id="1453" idx="2"/>
              </p:cNvCxnSpPr>
              <p:nvPr/>
            </p:nvCxnSpPr>
            <p:spPr>
              <a:xfrm rot="10800000">
                <a:off x="1870262" y="1735532"/>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459" name="Google Shape;1459;p8"/>
              <p:cNvCxnSpPr/>
              <p:nvPr/>
            </p:nvCxnSpPr>
            <p:spPr>
              <a:xfrm rot="10800000">
                <a:off x="2994797" y="1734009"/>
                <a:ext cx="3626" cy="12482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460" name="Google Shape;1460;p8"/>
            <p:cNvGrpSpPr/>
            <p:nvPr/>
          </p:nvGrpSpPr>
          <p:grpSpPr>
            <a:xfrm>
              <a:off x="7397750" y="3903663"/>
              <a:ext cx="493713" cy="228601"/>
              <a:chOff x="1872762" y="1575686"/>
              <a:chExt cx="1128164" cy="438401"/>
            </a:xfrm>
          </p:grpSpPr>
          <p:sp>
            <p:nvSpPr>
              <p:cNvPr id="1461" name="Google Shape;1461;p8"/>
              <p:cNvSpPr/>
              <p:nvPr/>
            </p:nvSpPr>
            <p:spPr>
              <a:xfrm rot="10800000" flipH="1">
                <a:off x="1876391" y="1694419"/>
                <a:ext cx="1124534" cy="3196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62" name="Google Shape;1462;p8"/>
              <p:cNvSpPr/>
              <p:nvPr/>
            </p:nvSpPr>
            <p:spPr>
              <a:xfrm>
                <a:off x="1872762" y="1740086"/>
                <a:ext cx="1128163"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63" name="Google Shape;1463;p8"/>
              <p:cNvSpPr/>
              <p:nvPr/>
            </p:nvSpPr>
            <p:spPr>
              <a:xfrm rot="10800000" flipH="1">
                <a:off x="1872762" y="1575686"/>
                <a:ext cx="1124534" cy="31966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64" name="Google Shape;1464;p8"/>
              <p:cNvSpPr/>
              <p:nvPr/>
            </p:nvSpPr>
            <p:spPr>
              <a:xfrm>
                <a:off x="2159338" y="1673109"/>
                <a:ext cx="551385" cy="1613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65" name="Google Shape;1465;p8"/>
              <p:cNvSpPr/>
              <p:nvPr/>
            </p:nvSpPr>
            <p:spPr>
              <a:xfrm>
                <a:off x="2104924" y="1633530"/>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66" name="Google Shape;1466;p8"/>
              <p:cNvSpPr/>
              <p:nvPr/>
            </p:nvSpPr>
            <p:spPr>
              <a:xfrm>
                <a:off x="2536601" y="1727909"/>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67" name="Google Shape;1467;p8"/>
              <p:cNvSpPr/>
              <p:nvPr/>
            </p:nvSpPr>
            <p:spPr>
              <a:xfrm>
                <a:off x="2090414" y="1730952"/>
                <a:ext cx="243046"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468" name="Google Shape;1468;p8"/>
              <p:cNvCxnSpPr>
                <a:endCxn id="1463" idx="2"/>
              </p:cNvCxnSpPr>
              <p:nvPr/>
            </p:nvCxnSpPr>
            <p:spPr>
              <a:xfrm rot="10800000">
                <a:off x="1872762" y="1735519"/>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469" name="Google Shape;1469;p8"/>
              <p:cNvCxnSpPr/>
              <p:nvPr/>
            </p:nvCxnSpPr>
            <p:spPr>
              <a:xfrm rot="10800000">
                <a:off x="2997297" y="1733997"/>
                <a:ext cx="3629" cy="12482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470" name="Google Shape;1470;p8"/>
            <p:cNvGrpSpPr/>
            <p:nvPr/>
          </p:nvGrpSpPr>
          <p:grpSpPr>
            <a:xfrm>
              <a:off x="7194550" y="2755900"/>
              <a:ext cx="414338" cy="196850"/>
              <a:chOff x="1869120" y="1575277"/>
              <a:chExt cx="1131178" cy="437808"/>
            </a:xfrm>
          </p:grpSpPr>
          <p:sp>
            <p:nvSpPr>
              <p:cNvPr id="1471" name="Google Shape;1471;p8"/>
              <p:cNvSpPr/>
              <p:nvPr/>
            </p:nvSpPr>
            <p:spPr>
              <a:xfrm rot="10800000" flipH="1">
                <a:off x="1873456" y="1695321"/>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72" name="Google Shape;1472;p8"/>
              <p:cNvSpPr/>
              <p:nvPr/>
            </p:nvSpPr>
            <p:spPr>
              <a:xfrm>
                <a:off x="1869120" y="1737689"/>
                <a:ext cx="1131178" cy="11651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73" name="Google Shape;1473;p8"/>
              <p:cNvSpPr/>
              <p:nvPr/>
            </p:nvSpPr>
            <p:spPr>
              <a:xfrm rot="10800000" flipH="1">
                <a:off x="1869120" y="1575277"/>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74" name="Google Shape;1474;p8"/>
              <p:cNvSpPr/>
              <p:nvPr/>
            </p:nvSpPr>
            <p:spPr>
              <a:xfrm>
                <a:off x="2159500" y="1670607"/>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75" name="Google Shape;1475;p8"/>
              <p:cNvSpPr/>
              <p:nvPr/>
            </p:nvSpPr>
            <p:spPr>
              <a:xfrm>
                <a:off x="2103157" y="1631768"/>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76" name="Google Shape;1476;p8"/>
              <p:cNvSpPr/>
              <p:nvPr/>
            </p:nvSpPr>
            <p:spPr>
              <a:xfrm>
                <a:off x="2536558" y="1727098"/>
                <a:ext cx="242704" cy="9532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77" name="Google Shape;1477;p8"/>
              <p:cNvSpPr/>
              <p:nvPr/>
            </p:nvSpPr>
            <p:spPr>
              <a:xfrm>
                <a:off x="2090156" y="1730628"/>
                <a:ext cx="238369" cy="9533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478" name="Google Shape;1478;p8"/>
              <p:cNvCxnSpPr>
                <a:endCxn id="1473" idx="2"/>
              </p:cNvCxnSpPr>
              <p:nvPr/>
            </p:nvCxnSpPr>
            <p:spPr>
              <a:xfrm rot="10800000">
                <a:off x="1869120" y="1734159"/>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479" name="Google Shape;1479;p8"/>
              <p:cNvCxnSpPr/>
              <p:nvPr/>
            </p:nvCxnSpPr>
            <p:spPr>
              <a:xfrm rot="10800000">
                <a:off x="2995962" y="1734160"/>
                <a:ext cx="4335" cy="12357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480" name="Google Shape;1480;p8"/>
            <p:cNvGrpSpPr/>
            <p:nvPr/>
          </p:nvGrpSpPr>
          <p:grpSpPr>
            <a:xfrm>
              <a:off x="7677150" y="2379663"/>
              <a:ext cx="414338" cy="196850"/>
              <a:chOff x="1870543" y="1577815"/>
              <a:chExt cx="1131178" cy="437808"/>
            </a:xfrm>
          </p:grpSpPr>
          <p:sp>
            <p:nvSpPr>
              <p:cNvPr id="1481" name="Google Shape;1481;p8"/>
              <p:cNvSpPr/>
              <p:nvPr/>
            </p:nvSpPr>
            <p:spPr>
              <a:xfrm rot="10800000" flipH="1">
                <a:off x="1874878" y="1697859"/>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82" name="Google Shape;1482;p8"/>
              <p:cNvSpPr/>
              <p:nvPr/>
            </p:nvSpPr>
            <p:spPr>
              <a:xfrm>
                <a:off x="1870543" y="1740227"/>
                <a:ext cx="1131178" cy="11651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83" name="Google Shape;1483;p8"/>
              <p:cNvSpPr/>
              <p:nvPr/>
            </p:nvSpPr>
            <p:spPr>
              <a:xfrm rot="10800000" flipH="1">
                <a:off x="1870543" y="1577815"/>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84" name="Google Shape;1484;p8"/>
              <p:cNvSpPr/>
              <p:nvPr/>
            </p:nvSpPr>
            <p:spPr>
              <a:xfrm>
                <a:off x="2160923" y="1673143"/>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85" name="Google Shape;1485;p8"/>
              <p:cNvSpPr/>
              <p:nvPr/>
            </p:nvSpPr>
            <p:spPr>
              <a:xfrm>
                <a:off x="2104579" y="1634306"/>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86" name="Google Shape;1486;p8"/>
              <p:cNvSpPr/>
              <p:nvPr/>
            </p:nvSpPr>
            <p:spPr>
              <a:xfrm>
                <a:off x="2537980" y="1729634"/>
                <a:ext cx="242704" cy="9533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87" name="Google Shape;1487;p8"/>
              <p:cNvSpPr/>
              <p:nvPr/>
            </p:nvSpPr>
            <p:spPr>
              <a:xfrm>
                <a:off x="2091578" y="1733166"/>
                <a:ext cx="238369" cy="9532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488" name="Google Shape;1488;p8"/>
              <p:cNvCxnSpPr>
                <a:endCxn id="1483" idx="2"/>
              </p:cNvCxnSpPr>
              <p:nvPr/>
            </p:nvCxnSpPr>
            <p:spPr>
              <a:xfrm rot="10800000">
                <a:off x="1870543" y="1736697"/>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489" name="Google Shape;1489;p8"/>
              <p:cNvCxnSpPr/>
              <p:nvPr/>
            </p:nvCxnSpPr>
            <p:spPr>
              <a:xfrm rot="10800000">
                <a:off x="2997385" y="1736695"/>
                <a:ext cx="4335" cy="123576"/>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490" name="Google Shape;1490;p8"/>
            <p:cNvGrpSpPr/>
            <p:nvPr/>
          </p:nvGrpSpPr>
          <p:grpSpPr>
            <a:xfrm>
              <a:off x="7186613" y="2486025"/>
              <a:ext cx="412750" cy="196850"/>
              <a:chOff x="1872017" y="1575700"/>
              <a:chExt cx="1126842" cy="437808"/>
            </a:xfrm>
          </p:grpSpPr>
          <p:sp>
            <p:nvSpPr>
              <p:cNvPr id="1491" name="Google Shape;1491;p8"/>
              <p:cNvSpPr/>
              <p:nvPr/>
            </p:nvSpPr>
            <p:spPr>
              <a:xfrm rot="10800000" flipH="1">
                <a:off x="1876349" y="1695744"/>
                <a:ext cx="1122510"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92" name="Google Shape;1492;p8"/>
              <p:cNvSpPr/>
              <p:nvPr/>
            </p:nvSpPr>
            <p:spPr>
              <a:xfrm>
                <a:off x="1872017" y="1738112"/>
                <a:ext cx="1126842" cy="11651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93" name="Google Shape;1493;p8"/>
              <p:cNvSpPr/>
              <p:nvPr/>
            </p:nvSpPr>
            <p:spPr>
              <a:xfrm rot="10800000" flipH="1">
                <a:off x="1872017" y="1575700"/>
                <a:ext cx="1122507"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494" name="Google Shape;1494;p8"/>
              <p:cNvSpPr/>
              <p:nvPr/>
            </p:nvSpPr>
            <p:spPr>
              <a:xfrm>
                <a:off x="2158061" y="1671030"/>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495" name="Google Shape;1495;p8"/>
              <p:cNvSpPr/>
              <p:nvPr/>
            </p:nvSpPr>
            <p:spPr>
              <a:xfrm>
                <a:off x="2101718" y="1632191"/>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96" name="Google Shape;1496;p8"/>
              <p:cNvSpPr/>
              <p:nvPr/>
            </p:nvSpPr>
            <p:spPr>
              <a:xfrm>
                <a:off x="2535119" y="1727521"/>
                <a:ext cx="247040" cy="9532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97" name="Google Shape;1497;p8"/>
              <p:cNvSpPr/>
              <p:nvPr/>
            </p:nvSpPr>
            <p:spPr>
              <a:xfrm>
                <a:off x="2088717" y="1731051"/>
                <a:ext cx="242704" cy="9533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498" name="Google Shape;1498;p8"/>
              <p:cNvCxnSpPr>
                <a:endCxn id="1493" idx="2"/>
              </p:cNvCxnSpPr>
              <p:nvPr/>
            </p:nvCxnSpPr>
            <p:spPr>
              <a:xfrm rot="10800000">
                <a:off x="1872017" y="1734582"/>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499" name="Google Shape;1499;p8"/>
              <p:cNvCxnSpPr/>
              <p:nvPr/>
            </p:nvCxnSpPr>
            <p:spPr>
              <a:xfrm rot="10800000">
                <a:off x="2994524" y="1734582"/>
                <a:ext cx="4335" cy="12357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500" name="Google Shape;1500;p8"/>
            <p:cNvGrpSpPr/>
            <p:nvPr/>
          </p:nvGrpSpPr>
          <p:grpSpPr>
            <a:xfrm>
              <a:off x="7750175" y="2757488"/>
              <a:ext cx="414338" cy="196850"/>
              <a:chOff x="1869259" y="1577788"/>
              <a:chExt cx="1131178" cy="437808"/>
            </a:xfrm>
          </p:grpSpPr>
          <p:sp>
            <p:nvSpPr>
              <p:cNvPr id="1501" name="Google Shape;1501;p8"/>
              <p:cNvSpPr/>
              <p:nvPr/>
            </p:nvSpPr>
            <p:spPr>
              <a:xfrm rot="10800000" flipH="1">
                <a:off x="1873595" y="1697832"/>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502" name="Google Shape;1502;p8"/>
              <p:cNvSpPr/>
              <p:nvPr/>
            </p:nvSpPr>
            <p:spPr>
              <a:xfrm>
                <a:off x="1869259" y="1740200"/>
                <a:ext cx="1131178" cy="11651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503" name="Google Shape;1503;p8"/>
              <p:cNvSpPr/>
              <p:nvPr/>
            </p:nvSpPr>
            <p:spPr>
              <a:xfrm rot="10800000" flipH="1">
                <a:off x="1869259" y="1577788"/>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504" name="Google Shape;1504;p8"/>
              <p:cNvSpPr/>
              <p:nvPr/>
            </p:nvSpPr>
            <p:spPr>
              <a:xfrm>
                <a:off x="2159639" y="1673116"/>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505" name="Google Shape;1505;p8"/>
              <p:cNvSpPr/>
              <p:nvPr/>
            </p:nvSpPr>
            <p:spPr>
              <a:xfrm>
                <a:off x="2103296" y="1634279"/>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06" name="Google Shape;1506;p8"/>
              <p:cNvSpPr/>
              <p:nvPr/>
            </p:nvSpPr>
            <p:spPr>
              <a:xfrm>
                <a:off x="2536697" y="1729607"/>
                <a:ext cx="242704" cy="9533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07" name="Google Shape;1507;p8"/>
              <p:cNvSpPr/>
              <p:nvPr/>
            </p:nvSpPr>
            <p:spPr>
              <a:xfrm>
                <a:off x="2090295" y="1733139"/>
                <a:ext cx="238369" cy="9532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508" name="Google Shape;1508;p8"/>
              <p:cNvCxnSpPr>
                <a:endCxn id="1503" idx="2"/>
              </p:cNvCxnSpPr>
              <p:nvPr/>
            </p:nvCxnSpPr>
            <p:spPr>
              <a:xfrm rot="10800000">
                <a:off x="1869259" y="1736670"/>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509" name="Google Shape;1509;p8"/>
              <p:cNvCxnSpPr/>
              <p:nvPr/>
            </p:nvCxnSpPr>
            <p:spPr>
              <a:xfrm rot="10800000">
                <a:off x="2996102" y="1736669"/>
                <a:ext cx="4335" cy="123576"/>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pic>
          <p:nvPicPr>
            <p:cNvPr id="1510" name="Google Shape;1510;p8" descr="antenna_stylized"/>
            <p:cNvPicPr preferRelativeResize="0"/>
            <p:nvPr/>
          </p:nvPicPr>
          <p:blipFill rotWithShape="1">
            <a:blip r:embed="rId10">
              <a:alphaModFix/>
            </a:blip>
            <a:srcRect/>
            <a:stretch/>
          </p:blipFill>
          <p:spPr>
            <a:xfrm>
              <a:off x="5516100" y="3095151"/>
              <a:ext cx="530703" cy="223755"/>
            </a:xfrm>
            <a:prstGeom prst="rect">
              <a:avLst/>
            </a:prstGeom>
            <a:noFill/>
            <a:ln>
              <a:noFill/>
            </a:ln>
          </p:spPr>
        </p:pic>
        <p:pic>
          <p:nvPicPr>
            <p:cNvPr id="1511" name="Google Shape;1511;p8" descr="antenna_stylized"/>
            <p:cNvPicPr preferRelativeResize="0"/>
            <p:nvPr/>
          </p:nvPicPr>
          <p:blipFill rotWithShape="1">
            <a:blip r:embed="rId10">
              <a:alphaModFix/>
            </a:blip>
            <a:srcRect/>
            <a:stretch/>
          </p:blipFill>
          <p:spPr>
            <a:xfrm>
              <a:off x="6893951" y="5490536"/>
              <a:ext cx="530703" cy="223755"/>
            </a:xfrm>
            <a:prstGeom prst="rect">
              <a:avLst/>
            </a:prstGeom>
            <a:noFill/>
            <a:ln>
              <a:noFill/>
            </a:ln>
          </p:spPr>
        </p:pic>
        <p:pic>
          <p:nvPicPr>
            <p:cNvPr id="1512" name="Google Shape;1512;p8" descr="antenna_stylized"/>
            <p:cNvPicPr preferRelativeResize="0"/>
            <p:nvPr/>
          </p:nvPicPr>
          <p:blipFill rotWithShape="1">
            <a:blip r:embed="rId10">
              <a:alphaModFix/>
            </a:blip>
            <a:srcRect/>
            <a:stretch/>
          </p:blipFill>
          <p:spPr>
            <a:xfrm>
              <a:off x="7365711" y="5438691"/>
              <a:ext cx="530703" cy="223755"/>
            </a:xfrm>
            <a:prstGeom prst="rect">
              <a:avLst/>
            </a:prstGeom>
            <a:noFill/>
            <a:ln>
              <a:noFill/>
            </a:ln>
          </p:spPr>
        </p:pic>
        <p:pic>
          <p:nvPicPr>
            <p:cNvPr id="1513" name="Google Shape;1513;p8" descr="antenna_radiation_stylized"/>
            <p:cNvPicPr preferRelativeResize="0"/>
            <p:nvPr/>
          </p:nvPicPr>
          <p:blipFill rotWithShape="1">
            <a:blip r:embed="rId9">
              <a:alphaModFix/>
            </a:blip>
            <a:srcRect/>
            <a:stretch/>
          </p:blipFill>
          <p:spPr>
            <a:xfrm>
              <a:off x="7096052" y="5017186"/>
              <a:ext cx="415925" cy="88633"/>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008"/>
        <p:cNvGrpSpPr/>
        <p:nvPr/>
      </p:nvGrpSpPr>
      <p:grpSpPr>
        <a:xfrm>
          <a:off x="0" y="0"/>
          <a:ext cx="0" cy="0"/>
          <a:chOff x="0" y="0"/>
          <a:chExt cx="0" cy="0"/>
        </a:xfrm>
      </p:grpSpPr>
      <p:sp>
        <p:nvSpPr>
          <p:cNvPr id="9009" name="Google Shape;9009;p80"/>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9010" name="Google Shape;9010;p80"/>
          <p:cNvSpPr txBox="1">
            <a:spLocks noGrp="1"/>
          </p:cNvSpPr>
          <p:nvPr>
            <p:ph type="title" idx="4294967295"/>
          </p:nvPr>
        </p:nvSpPr>
        <p:spPr>
          <a:xfrm>
            <a:off x="341313" y="166688"/>
            <a:ext cx="7772400" cy="8921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“Real” Internet delays, routes</a:t>
            </a:r>
            <a:endParaRPr sz="4000"/>
          </a:p>
        </p:txBody>
      </p:sp>
      <p:sp>
        <p:nvSpPr>
          <p:cNvPr id="9011" name="Google Shape;9011;p80"/>
          <p:cNvSpPr txBox="1"/>
          <p:nvPr/>
        </p:nvSpPr>
        <p:spPr>
          <a:xfrm>
            <a:off x="704850" y="2338388"/>
            <a:ext cx="8229600" cy="3944937"/>
          </a:xfrm>
          <a:prstGeom prst="rect">
            <a:avLst/>
          </a:prstGeom>
          <a:noFill/>
          <a:ln>
            <a:noFill/>
          </a:ln>
        </p:spPr>
        <p:txBody>
          <a:bodyPr spcFirstLastPara="1" wrap="square" lIns="91425" tIns="45700" rIns="91425" bIns="45700" anchor="t" anchorCtr="0">
            <a:spAutoFit/>
          </a:bodyPr>
          <a:lstStyle/>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  cs-gw (128.119.240.254)  1 ms  1 ms  2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2  border1-rt-fa5-1-0.gw.umass.edu (128.119.3.145)  1 ms  1 ms  2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3  cht-vbns.gw.umass.edu (128.119.3.130)  6 ms 5 ms 5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4  jn1-at1-0-0-19.wor.vbns.net (204.147.132.129)  16 ms 11 ms 13 ms </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5  jn1-so7-0-0-0.wae.vbns.net (204.147.136.136)  21 ms 18 ms 18 ms </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6  abilene-vbns.abilene.ucaid.edu (198.32.11.9)  22 ms  18 ms  22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7  nycm-wash.abilene.ucaid.edu (198.32.8.46)  22 ms  22 ms  22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8  62.40.103.253 (62.40.103.253)  104 ms 109 ms 106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9  de2-1.de1.de.geant.net (62.40.96.129)  109 ms 102 ms 104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10  de.fr1.fr.geant.net (62.40.96.50)  113 ms 121 ms 114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11  renater-gw.fr1.fr.geant.net (62.40.103.54)  112 ms  114 ms  112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12  nio-n2.cssi.renater.fr (193.51.206.13)  111 ms  114 ms  116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13  nice.cssi.renater.fr (195.220.98.102)  123 ms  125 ms  124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14  r3t2-nice.cssi.renater.fr (195.220.98.110)  126 ms  126 ms  124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15  eurecom-valbonne.r3t2.ft.net (193.48.50.54)  135 ms  128 ms  133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16  194.214.211.25 (194.214.211.25)  126 ms  128 ms  126 ms</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17  * * *</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18  * * *</a:t>
            </a:r>
            <a:endParaRPr/>
          </a:p>
          <a:p>
            <a:pPr marL="457200" marR="0" lvl="0" indent="-45720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19  fantasia.eurecom.fr (193.55.113.142)  132 ms  128 ms  136</a:t>
            </a:r>
            <a:r>
              <a:rPr lang="en-US" sz="2400">
                <a:solidFill>
                  <a:schemeClr val="dk1"/>
                </a:solidFill>
                <a:latin typeface="Times New Roman"/>
                <a:ea typeface="Times New Roman"/>
                <a:cs typeface="Times New Roman"/>
                <a:sym typeface="Times New Roman"/>
              </a:rPr>
              <a:t> </a:t>
            </a:r>
            <a:r>
              <a:rPr lang="en-US" sz="1600">
                <a:solidFill>
                  <a:schemeClr val="dk1"/>
                </a:solidFill>
                <a:latin typeface="Times New Roman"/>
                <a:ea typeface="Times New Roman"/>
                <a:cs typeface="Times New Roman"/>
                <a:sym typeface="Times New Roman"/>
              </a:rPr>
              <a:t>ms</a:t>
            </a:r>
            <a:endParaRPr/>
          </a:p>
        </p:txBody>
      </p:sp>
      <p:sp>
        <p:nvSpPr>
          <p:cNvPr id="9012" name="Google Shape;9012;p80"/>
          <p:cNvSpPr txBox="1"/>
          <p:nvPr/>
        </p:nvSpPr>
        <p:spPr>
          <a:xfrm>
            <a:off x="725488" y="1235075"/>
            <a:ext cx="819308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Noto Sans Symbols"/>
              <a:buNone/>
            </a:pPr>
            <a:r>
              <a:rPr lang="en-US" sz="2400">
                <a:solidFill>
                  <a:srgbClr val="CC0000"/>
                </a:solidFill>
                <a:latin typeface="Arial"/>
                <a:ea typeface="Arial"/>
                <a:cs typeface="Arial"/>
                <a:sym typeface="Arial"/>
              </a:rPr>
              <a:t>traceroute:</a:t>
            </a:r>
            <a:r>
              <a:rPr lang="en-US" sz="2400">
                <a:solidFill>
                  <a:schemeClr val="dk1"/>
                </a:solidFill>
                <a:latin typeface="Arial"/>
                <a:ea typeface="Arial"/>
                <a:cs typeface="Arial"/>
                <a:sym typeface="Arial"/>
              </a:rPr>
              <a:t> gaia.cs.umass.edu to www.eurecom.fr</a:t>
            </a:r>
            <a:endParaRPr/>
          </a:p>
        </p:txBody>
      </p:sp>
      <p:cxnSp>
        <p:nvCxnSpPr>
          <p:cNvPr id="9013" name="Google Shape;9013;p80"/>
          <p:cNvCxnSpPr/>
          <p:nvPr/>
        </p:nvCxnSpPr>
        <p:spPr>
          <a:xfrm>
            <a:off x="1611313" y="5634038"/>
            <a:ext cx="968375" cy="26987"/>
          </a:xfrm>
          <a:prstGeom prst="straightConnector1">
            <a:avLst/>
          </a:prstGeom>
          <a:noFill/>
          <a:ln w="19050" cap="flat" cmpd="sng">
            <a:solidFill>
              <a:srgbClr val="CC0000"/>
            </a:solidFill>
            <a:prstDash val="solid"/>
            <a:round/>
            <a:headEnd type="triangle" w="med" len="med"/>
            <a:tailEnd type="none" w="med" len="med"/>
          </a:ln>
        </p:spPr>
      </p:cxnSp>
      <p:sp>
        <p:nvSpPr>
          <p:cNvPr id="9014" name="Google Shape;9014;p80"/>
          <p:cNvSpPr txBox="1"/>
          <p:nvPr/>
        </p:nvSpPr>
        <p:spPr>
          <a:xfrm>
            <a:off x="4578350" y="1738313"/>
            <a:ext cx="4565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3 delay measurements from </a:t>
            </a:r>
            <a:endParaRPr/>
          </a:p>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gaia.cs.umass.edu to cs-gw.cs.umass.edu </a:t>
            </a:r>
            <a:endParaRPr/>
          </a:p>
        </p:txBody>
      </p:sp>
      <p:cxnSp>
        <p:nvCxnSpPr>
          <p:cNvPr id="9015" name="Google Shape;9015;p80"/>
          <p:cNvCxnSpPr/>
          <p:nvPr/>
        </p:nvCxnSpPr>
        <p:spPr>
          <a:xfrm rot="10800000" flipH="1">
            <a:off x="3471863" y="1965325"/>
            <a:ext cx="671512" cy="412750"/>
          </a:xfrm>
          <a:prstGeom prst="straightConnector1">
            <a:avLst/>
          </a:prstGeom>
          <a:noFill/>
          <a:ln w="19050" cap="flat" cmpd="sng">
            <a:solidFill>
              <a:srgbClr val="CC0000"/>
            </a:solidFill>
            <a:prstDash val="solid"/>
            <a:round/>
            <a:headEnd type="triangle" w="med" len="med"/>
            <a:tailEnd type="none" w="med" len="med"/>
          </a:ln>
        </p:spPr>
      </p:cxnSp>
      <p:cxnSp>
        <p:nvCxnSpPr>
          <p:cNvPr id="9016" name="Google Shape;9016;p80"/>
          <p:cNvCxnSpPr/>
          <p:nvPr/>
        </p:nvCxnSpPr>
        <p:spPr>
          <a:xfrm rot="10800000" flipH="1">
            <a:off x="4011613" y="1954213"/>
            <a:ext cx="139700" cy="404812"/>
          </a:xfrm>
          <a:prstGeom prst="straightConnector1">
            <a:avLst/>
          </a:prstGeom>
          <a:noFill/>
          <a:ln w="19050" cap="flat" cmpd="sng">
            <a:solidFill>
              <a:srgbClr val="CC0000"/>
            </a:solidFill>
            <a:prstDash val="solid"/>
            <a:round/>
            <a:headEnd type="triangle" w="med" len="med"/>
            <a:tailEnd type="none" w="med" len="med"/>
          </a:ln>
        </p:spPr>
      </p:cxnSp>
      <p:cxnSp>
        <p:nvCxnSpPr>
          <p:cNvPr id="9017" name="Google Shape;9017;p80"/>
          <p:cNvCxnSpPr/>
          <p:nvPr/>
        </p:nvCxnSpPr>
        <p:spPr>
          <a:xfrm rot="10800000">
            <a:off x="4146550" y="1963738"/>
            <a:ext cx="366713" cy="390525"/>
          </a:xfrm>
          <a:prstGeom prst="straightConnector1">
            <a:avLst/>
          </a:prstGeom>
          <a:noFill/>
          <a:ln w="19050" cap="flat" cmpd="sng">
            <a:solidFill>
              <a:srgbClr val="CC0000"/>
            </a:solidFill>
            <a:prstDash val="solid"/>
            <a:round/>
            <a:headEnd type="triangle" w="med" len="med"/>
            <a:tailEnd type="none" w="med" len="med"/>
          </a:ln>
        </p:spPr>
      </p:cxnSp>
      <p:cxnSp>
        <p:nvCxnSpPr>
          <p:cNvPr id="9018" name="Google Shape;9018;p80"/>
          <p:cNvCxnSpPr/>
          <p:nvPr/>
        </p:nvCxnSpPr>
        <p:spPr>
          <a:xfrm rot="10800000" flipH="1">
            <a:off x="4138613" y="1970088"/>
            <a:ext cx="377825" cy="3175"/>
          </a:xfrm>
          <a:prstGeom prst="straightConnector1">
            <a:avLst/>
          </a:prstGeom>
          <a:noFill/>
          <a:ln w="19050" cap="flat" cmpd="sng">
            <a:solidFill>
              <a:srgbClr val="CC0000"/>
            </a:solidFill>
            <a:prstDash val="solid"/>
            <a:round/>
            <a:headEnd type="none" w="med" len="med"/>
            <a:tailEnd type="none" w="med" len="med"/>
          </a:ln>
        </p:spPr>
      </p:cxnSp>
      <p:sp>
        <p:nvSpPr>
          <p:cNvPr id="9019" name="Google Shape;9019;p80"/>
          <p:cNvSpPr txBox="1"/>
          <p:nvPr/>
        </p:nvSpPr>
        <p:spPr>
          <a:xfrm>
            <a:off x="2571750" y="5564188"/>
            <a:ext cx="62865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 means no response (probe lost, router not replying)</a:t>
            </a:r>
            <a:endParaRPr/>
          </a:p>
        </p:txBody>
      </p:sp>
      <p:sp>
        <p:nvSpPr>
          <p:cNvPr id="9020" name="Google Shape;9020;p80"/>
          <p:cNvSpPr/>
          <p:nvPr/>
        </p:nvSpPr>
        <p:spPr>
          <a:xfrm>
            <a:off x="6092825" y="3651250"/>
            <a:ext cx="1012825" cy="246063"/>
          </a:xfrm>
          <a:custGeom>
            <a:avLst/>
            <a:gdLst/>
            <a:ahLst/>
            <a:cxnLst/>
            <a:rect l="l" t="t" r="r" b="b"/>
            <a:pathLst>
              <a:path w="638" h="155" extrusionOk="0">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021" name="Google Shape;9021;p80"/>
          <p:cNvSpPr txBox="1"/>
          <p:nvPr/>
        </p:nvSpPr>
        <p:spPr>
          <a:xfrm>
            <a:off x="7137400" y="3436938"/>
            <a:ext cx="1708150" cy="701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000"/>
              <a:buFont typeface="Noto Sans Symbols"/>
              <a:buNone/>
            </a:pPr>
            <a:r>
              <a:rPr lang="en-US" sz="2000">
                <a:solidFill>
                  <a:srgbClr val="CC0000"/>
                </a:solidFill>
                <a:latin typeface="Arial"/>
                <a:ea typeface="Arial"/>
                <a:cs typeface="Arial"/>
                <a:sym typeface="Arial"/>
              </a:rPr>
              <a:t>trans-oceanic</a:t>
            </a:r>
            <a:endParaRPr/>
          </a:p>
          <a:p>
            <a:pPr marL="0" marR="0" lvl="0" indent="0" algn="l" rtl="0">
              <a:lnSpc>
                <a:spcPct val="100000"/>
              </a:lnSpc>
              <a:spcBef>
                <a:spcPts val="0"/>
              </a:spcBef>
              <a:spcAft>
                <a:spcPts val="0"/>
              </a:spcAft>
              <a:buClr>
                <a:srgbClr val="CC0000"/>
              </a:buClr>
              <a:buSzPts val="2000"/>
              <a:buFont typeface="Noto Sans Symbols"/>
              <a:buNone/>
            </a:pPr>
            <a:r>
              <a:rPr lang="en-US" sz="2000">
                <a:solidFill>
                  <a:srgbClr val="CC0000"/>
                </a:solidFill>
                <a:latin typeface="Arial"/>
                <a:ea typeface="Arial"/>
                <a:cs typeface="Arial"/>
                <a:sym typeface="Arial"/>
              </a:rPr>
              <a:t>link</a:t>
            </a:r>
            <a:endParaRPr/>
          </a:p>
        </p:txBody>
      </p:sp>
      <p:pic>
        <p:nvPicPr>
          <p:cNvPr id="9022" name="Google Shape;9022;p80" descr="underline_base"/>
          <p:cNvPicPr preferRelativeResize="0"/>
          <p:nvPr/>
        </p:nvPicPr>
        <p:blipFill rotWithShape="1">
          <a:blip r:embed="rId3">
            <a:alphaModFix/>
          </a:blip>
          <a:srcRect/>
          <a:stretch/>
        </p:blipFill>
        <p:spPr>
          <a:xfrm>
            <a:off x="569913" y="815975"/>
            <a:ext cx="6189662" cy="193675"/>
          </a:xfrm>
          <a:prstGeom prst="rect">
            <a:avLst/>
          </a:prstGeom>
          <a:noFill/>
          <a:ln>
            <a:noFill/>
          </a:ln>
        </p:spPr>
      </p:pic>
      <p:sp>
        <p:nvSpPr>
          <p:cNvPr id="9023" name="Google Shape;9023;p8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80</a:t>
            </a:fld>
            <a:endParaRPr sz="1200">
              <a:solidFill>
                <a:schemeClr val="dk1"/>
              </a:solidFill>
              <a:latin typeface="Tahoma"/>
              <a:ea typeface="Tahoma"/>
              <a:cs typeface="Tahoma"/>
              <a:sym typeface="Tahoma"/>
            </a:endParaRPr>
          </a:p>
        </p:txBody>
      </p:sp>
      <p:sp>
        <p:nvSpPr>
          <p:cNvPr id="9024" name="Google Shape;9024;p80"/>
          <p:cNvSpPr txBox="1"/>
          <p:nvPr/>
        </p:nvSpPr>
        <p:spPr>
          <a:xfrm>
            <a:off x="746125" y="6315075"/>
            <a:ext cx="5457825" cy="306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 Do some traceroutes from exotic countries at www.traceroute.org</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29"/>
        <p:cNvGrpSpPr/>
        <p:nvPr/>
      </p:nvGrpSpPr>
      <p:grpSpPr>
        <a:xfrm>
          <a:off x="0" y="0"/>
          <a:ext cx="0" cy="0"/>
          <a:chOff x="0" y="0"/>
          <a:chExt cx="0" cy="0"/>
        </a:xfrm>
      </p:grpSpPr>
      <p:grpSp>
        <p:nvGrpSpPr>
          <p:cNvPr id="9030" name="Google Shape;9030;p81"/>
          <p:cNvGrpSpPr/>
          <p:nvPr/>
        </p:nvGrpSpPr>
        <p:grpSpPr>
          <a:xfrm>
            <a:off x="3027363" y="4803775"/>
            <a:ext cx="1284287" cy="715963"/>
            <a:chOff x="1871277" y="1576300"/>
            <a:chExt cx="1128371" cy="437861"/>
          </a:xfrm>
        </p:grpSpPr>
        <p:sp>
          <p:nvSpPr>
            <p:cNvPr id="9031" name="Google Shape;9031;p81"/>
            <p:cNvSpPr/>
            <p:nvPr/>
          </p:nvSpPr>
          <p:spPr>
            <a:xfrm rot="10800000" flipH="1">
              <a:off x="1874067" y="1694746"/>
              <a:ext cx="1125581" cy="31941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9032" name="Google Shape;9032;p81"/>
            <p:cNvSpPr/>
            <p:nvPr/>
          </p:nvSpPr>
          <p:spPr>
            <a:xfrm>
              <a:off x="1871277" y="1739406"/>
              <a:ext cx="1128371" cy="11650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9033" name="Google Shape;9033;p81"/>
            <p:cNvSpPr/>
            <p:nvPr/>
          </p:nvSpPr>
          <p:spPr>
            <a:xfrm rot="10800000" flipH="1">
              <a:off x="1871277" y="1576300"/>
              <a:ext cx="1125581" cy="31941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9034" name="Google Shape;9034;p81"/>
            <p:cNvSpPr/>
            <p:nvPr/>
          </p:nvSpPr>
          <p:spPr>
            <a:xfrm>
              <a:off x="2159995" y="1673387"/>
              <a:ext cx="548146" cy="16116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9035" name="Google Shape;9035;p81"/>
            <p:cNvSpPr/>
            <p:nvPr/>
          </p:nvSpPr>
          <p:spPr>
            <a:xfrm>
              <a:off x="2102809" y="1633581"/>
              <a:ext cx="662517" cy="11067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036" name="Google Shape;9036;p81"/>
            <p:cNvSpPr/>
            <p:nvPr/>
          </p:nvSpPr>
          <p:spPr>
            <a:xfrm>
              <a:off x="2536583" y="1727755"/>
              <a:ext cx="244086" cy="970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037" name="Google Shape;9037;p81"/>
            <p:cNvSpPr/>
            <p:nvPr/>
          </p:nvSpPr>
          <p:spPr>
            <a:xfrm>
              <a:off x="2090256" y="1729697"/>
              <a:ext cx="241296" cy="970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9038" name="Google Shape;9038;p81"/>
            <p:cNvCxnSpPr>
              <a:endCxn id="9033" idx="2"/>
            </p:cNvCxnSpPr>
            <p:nvPr/>
          </p:nvCxnSpPr>
          <p:spPr>
            <a:xfrm rot="10800000">
              <a:off x="1871277" y="1736008"/>
              <a:ext cx="27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9039" name="Google Shape;9039;p81"/>
            <p:cNvCxnSpPr/>
            <p:nvPr/>
          </p:nvCxnSpPr>
          <p:spPr>
            <a:xfrm rot="10800000">
              <a:off x="2996858" y="1734552"/>
              <a:ext cx="279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9040" name="Google Shape;9040;p8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dirty="0">
                <a:solidFill>
                  <a:schemeClr val="dk1"/>
                </a:solidFill>
                <a:latin typeface="Tahoma"/>
                <a:ea typeface="Tahoma"/>
                <a:cs typeface="Tahoma"/>
                <a:sym typeface="Tahoma"/>
              </a:rPr>
              <a:t>Introduction</a:t>
            </a:r>
            <a:endParaRPr dirty="0"/>
          </a:p>
        </p:txBody>
      </p:sp>
      <p:sp>
        <p:nvSpPr>
          <p:cNvPr id="9041" name="Google Shape;9041;p81"/>
          <p:cNvSpPr txBox="1">
            <a:spLocks noGrp="1"/>
          </p:cNvSpPr>
          <p:nvPr>
            <p:ph type="title" idx="4294967295"/>
          </p:nvPr>
        </p:nvSpPr>
        <p:spPr>
          <a:xfrm>
            <a:off x="361950" y="128588"/>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Packet loss</a:t>
            </a:r>
            <a:endParaRPr/>
          </a:p>
        </p:txBody>
      </p:sp>
      <p:sp>
        <p:nvSpPr>
          <p:cNvPr id="9042" name="Google Shape;9042;p81"/>
          <p:cNvSpPr txBox="1">
            <a:spLocks noGrp="1"/>
          </p:cNvSpPr>
          <p:nvPr>
            <p:ph type="body" idx="4294967295"/>
          </p:nvPr>
        </p:nvSpPr>
        <p:spPr>
          <a:xfrm>
            <a:off x="82550" y="1158875"/>
            <a:ext cx="8909050" cy="4648200"/>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800"/>
              <a:buChar char="▪"/>
            </a:pPr>
            <a:r>
              <a:rPr lang="en-US" dirty="0"/>
              <a:t>queue (aka buffer) preceding link in buffer has finite capacity</a:t>
            </a:r>
            <a:endParaRPr dirty="0"/>
          </a:p>
          <a:p>
            <a:pPr marL="287338" lvl="0" indent="-287338" algn="l" rtl="0">
              <a:lnSpc>
                <a:spcPct val="85000"/>
              </a:lnSpc>
              <a:spcBef>
                <a:spcPts val="560"/>
              </a:spcBef>
              <a:spcAft>
                <a:spcPts val="0"/>
              </a:spcAft>
              <a:buSzPts val="2800"/>
              <a:buChar char="▪"/>
            </a:pPr>
            <a:r>
              <a:rPr lang="en-US" dirty="0"/>
              <a:t>packet arriving to full queue dropped (aka lost)</a:t>
            </a:r>
            <a:endParaRPr dirty="0"/>
          </a:p>
          <a:p>
            <a:pPr marL="287338" lvl="0" indent="-287338" algn="l" rtl="0">
              <a:lnSpc>
                <a:spcPct val="85000"/>
              </a:lnSpc>
              <a:spcBef>
                <a:spcPts val="560"/>
              </a:spcBef>
              <a:spcAft>
                <a:spcPts val="0"/>
              </a:spcAft>
              <a:buSzPts val="2800"/>
              <a:buChar char="▪"/>
            </a:pPr>
            <a:r>
              <a:rPr lang="en-US" dirty="0"/>
              <a:t>lost packet may be retransmitted by previous node, by source end system, or not at all</a:t>
            </a:r>
            <a:endParaRPr dirty="0"/>
          </a:p>
        </p:txBody>
      </p:sp>
      <p:sp>
        <p:nvSpPr>
          <p:cNvPr id="9043" name="Google Shape;9043;p81"/>
          <p:cNvSpPr/>
          <p:nvPr/>
        </p:nvSpPr>
        <p:spPr>
          <a:xfrm>
            <a:off x="3092450" y="4999038"/>
            <a:ext cx="1198563" cy="263525"/>
          </a:xfrm>
          <a:prstGeom prst="rect">
            <a:avLst/>
          </a:prstGeom>
          <a:solidFill>
            <a:schemeClr val="hlink"/>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cxnSp>
        <p:nvCxnSpPr>
          <p:cNvPr id="9044" name="Google Shape;9044;p81"/>
          <p:cNvCxnSpPr/>
          <p:nvPr/>
        </p:nvCxnSpPr>
        <p:spPr>
          <a:xfrm>
            <a:off x="2400300" y="4765675"/>
            <a:ext cx="698500" cy="333375"/>
          </a:xfrm>
          <a:prstGeom prst="straightConnector1">
            <a:avLst/>
          </a:prstGeom>
          <a:noFill/>
          <a:ln w="19050" cap="flat" cmpd="sng">
            <a:solidFill>
              <a:schemeClr val="dk1"/>
            </a:solidFill>
            <a:prstDash val="solid"/>
            <a:round/>
            <a:headEnd type="none" w="med" len="med"/>
            <a:tailEnd type="none" w="med" len="med"/>
          </a:ln>
        </p:spPr>
      </p:cxnSp>
      <p:cxnSp>
        <p:nvCxnSpPr>
          <p:cNvPr id="9045" name="Google Shape;9045;p81"/>
          <p:cNvCxnSpPr/>
          <p:nvPr/>
        </p:nvCxnSpPr>
        <p:spPr>
          <a:xfrm rot="10800000" flipH="1">
            <a:off x="2689225" y="5159375"/>
            <a:ext cx="411163" cy="525463"/>
          </a:xfrm>
          <a:prstGeom prst="straightConnector1">
            <a:avLst/>
          </a:prstGeom>
          <a:noFill/>
          <a:ln w="19050" cap="flat" cmpd="sng">
            <a:solidFill>
              <a:schemeClr val="dk1"/>
            </a:solidFill>
            <a:prstDash val="solid"/>
            <a:round/>
            <a:headEnd type="none" w="med" len="med"/>
            <a:tailEnd type="none" w="med" len="med"/>
          </a:ln>
        </p:spPr>
      </p:cxnSp>
      <p:cxnSp>
        <p:nvCxnSpPr>
          <p:cNvPr id="9046" name="Google Shape;9046;p81"/>
          <p:cNvCxnSpPr/>
          <p:nvPr/>
        </p:nvCxnSpPr>
        <p:spPr>
          <a:xfrm>
            <a:off x="4286250" y="5162550"/>
            <a:ext cx="1933575" cy="9525"/>
          </a:xfrm>
          <a:prstGeom prst="straightConnector1">
            <a:avLst/>
          </a:prstGeom>
          <a:noFill/>
          <a:ln w="19050" cap="flat" cmpd="sng">
            <a:solidFill>
              <a:schemeClr val="dk1"/>
            </a:solidFill>
            <a:prstDash val="solid"/>
            <a:round/>
            <a:headEnd type="none" w="med" len="med"/>
            <a:tailEnd type="triangle" w="med" len="med"/>
          </a:ln>
        </p:spPr>
      </p:cxnSp>
      <p:sp>
        <p:nvSpPr>
          <p:cNvPr id="9047" name="Google Shape;9047;p81"/>
          <p:cNvSpPr/>
          <p:nvPr/>
        </p:nvSpPr>
        <p:spPr>
          <a:xfrm>
            <a:off x="5205413" y="4962525"/>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9048" name="Google Shape;9048;p81"/>
          <p:cNvSpPr/>
          <p:nvPr/>
        </p:nvSpPr>
        <p:spPr>
          <a:xfrm>
            <a:off x="3952875" y="5033963"/>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9049" name="Google Shape;9049;p81"/>
          <p:cNvSpPr/>
          <p:nvPr/>
        </p:nvSpPr>
        <p:spPr>
          <a:xfrm>
            <a:off x="4114800" y="5033963"/>
            <a:ext cx="147638" cy="200025"/>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9050" name="Google Shape;9050;p81"/>
          <p:cNvSpPr/>
          <p:nvPr/>
        </p:nvSpPr>
        <p:spPr>
          <a:xfrm>
            <a:off x="2865438" y="5381625"/>
            <a:ext cx="147637" cy="200025"/>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cxnSp>
        <p:nvCxnSpPr>
          <p:cNvPr id="9051" name="Google Shape;9051;p81"/>
          <p:cNvCxnSpPr/>
          <p:nvPr/>
        </p:nvCxnSpPr>
        <p:spPr>
          <a:xfrm rot="10800000" flipH="1">
            <a:off x="2835275" y="5227638"/>
            <a:ext cx="106363" cy="146050"/>
          </a:xfrm>
          <a:prstGeom prst="straightConnector1">
            <a:avLst/>
          </a:prstGeom>
          <a:noFill/>
          <a:ln w="9525" cap="flat" cmpd="sng">
            <a:solidFill>
              <a:schemeClr val="dk1"/>
            </a:solidFill>
            <a:prstDash val="solid"/>
            <a:round/>
            <a:headEnd type="none" w="med" len="med"/>
            <a:tailEnd type="triangle" w="med" len="med"/>
          </a:ln>
        </p:spPr>
      </p:cxnSp>
      <p:sp>
        <p:nvSpPr>
          <p:cNvPr id="9052" name="Google Shape;9052;p81"/>
          <p:cNvSpPr txBox="1"/>
          <p:nvPr/>
        </p:nvSpPr>
        <p:spPr>
          <a:xfrm>
            <a:off x="1417638" y="4294188"/>
            <a:ext cx="3873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00"/>
              </a:buClr>
              <a:buSzPts val="2400"/>
              <a:buFont typeface="Noto Sans Symbols"/>
              <a:buNone/>
            </a:pPr>
            <a:r>
              <a:rPr lang="en-US" sz="2400">
                <a:solidFill>
                  <a:srgbClr val="006600"/>
                </a:solidFill>
                <a:latin typeface="Arial"/>
                <a:ea typeface="Arial"/>
                <a:cs typeface="Arial"/>
                <a:sym typeface="Arial"/>
              </a:rPr>
              <a:t>A</a:t>
            </a:r>
            <a:endParaRPr/>
          </a:p>
        </p:txBody>
      </p:sp>
      <p:sp>
        <p:nvSpPr>
          <p:cNvPr id="9053" name="Google Shape;9053;p81"/>
          <p:cNvSpPr txBox="1"/>
          <p:nvPr/>
        </p:nvSpPr>
        <p:spPr>
          <a:xfrm>
            <a:off x="1738313" y="5280025"/>
            <a:ext cx="3873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a:solidFill>
                  <a:srgbClr val="000099"/>
                </a:solidFill>
                <a:latin typeface="Arial"/>
                <a:ea typeface="Arial"/>
                <a:cs typeface="Arial"/>
                <a:sym typeface="Arial"/>
              </a:rPr>
              <a:t>B</a:t>
            </a:r>
            <a:endParaRPr/>
          </a:p>
        </p:txBody>
      </p:sp>
      <p:sp>
        <p:nvSpPr>
          <p:cNvPr id="9054" name="Google Shape;9054;p81"/>
          <p:cNvSpPr txBox="1"/>
          <p:nvPr/>
        </p:nvSpPr>
        <p:spPr>
          <a:xfrm>
            <a:off x="4765675" y="4203700"/>
            <a:ext cx="26733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packet being transmitted</a:t>
            </a:r>
            <a:endParaRPr/>
          </a:p>
        </p:txBody>
      </p:sp>
      <p:cxnSp>
        <p:nvCxnSpPr>
          <p:cNvPr id="9055" name="Google Shape;9055;p81"/>
          <p:cNvCxnSpPr/>
          <p:nvPr/>
        </p:nvCxnSpPr>
        <p:spPr>
          <a:xfrm flipH="1">
            <a:off x="4329113" y="4495800"/>
            <a:ext cx="681037" cy="565150"/>
          </a:xfrm>
          <a:prstGeom prst="straightConnector1">
            <a:avLst/>
          </a:prstGeom>
          <a:noFill/>
          <a:ln w="9525" cap="flat" cmpd="sng">
            <a:solidFill>
              <a:srgbClr val="CC0000"/>
            </a:solidFill>
            <a:prstDash val="solid"/>
            <a:round/>
            <a:headEnd type="none" w="med" len="med"/>
            <a:tailEnd type="none" w="med" len="med"/>
          </a:ln>
        </p:spPr>
      </p:cxnSp>
      <p:sp>
        <p:nvSpPr>
          <p:cNvPr id="9056" name="Google Shape;9056;p81"/>
          <p:cNvSpPr/>
          <p:nvPr/>
        </p:nvSpPr>
        <p:spPr>
          <a:xfrm>
            <a:off x="3789363" y="5032375"/>
            <a:ext cx="147637" cy="200025"/>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9057" name="Google Shape;9057;p81"/>
          <p:cNvSpPr/>
          <p:nvPr/>
        </p:nvSpPr>
        <p:spPr>
          <a:xfrm>
            <a:off x="3627438" y="5035550"/>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9058" name="Google Shape;9058;p81"/>
          <p:cNvSpPr/>
          <p:nvPr/>
        </p:nvSpPr>
        <p:spPr>
          <a:xfrm>
            <a:off x="3462338" y="5032375"/>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9059" name="Google Shape;9059;p81"/>
          <p:cNvSpPr/>
          <p:nvPr/>
        </p:nvSpPr>
        <p:spPr>
          <a:xfrm>
            <a:off x="3298825" y="5032375"/>
            <a:ext cx="147638" cy="200025"/>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9060" name="Google Shape;9060;p81"/>
          <p:cNvSpPr/>
          <p:nvPr/>
        </p:nvSpPr>
        <p:spPr>
          <a:xfrm>
            <a:off x="3133725" y="5033963"/>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sp>
        <p:nvSpPr>
          <p:cNvPr id="9061" name="Google Shape;9061;p81"/>
          <p:cNvSpPr/>
          <p:nvPr/>
        </p:nvSpPr>
        <p:spPr>
          <a:xfrm>
            <a:off x="3105150" y="5010150"/>
            <a:ext cx="1171575" cy="24288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rgbClr val="CC0000"/>
              </a:solidFill>
              <a:latin typeface="Arial"/>
              <a:ea typeface="Arial"/>
              <a:cs typeface="Arial"/>
              <a:sym typeface="Arial"/>
            </a:endParaRPr>
          </a:p>
        </p:txBody>
      </p:sp>
      <p:cxnSp>
        <p:nvCxnSpPr>
          <p:cNvPr id="9062" name="Google Shape;9062;p81"/>
          <p:cNvCxnSpPr/>
          <p:nvPr/>
        </p:nvCxnSpPr>
        <p:spPr>
          <a:xfrm rot="10800000">
            <a:off x="3092450" y="5502275"/>
            <a:ext cx="687388" cy="331788"/>
          </a:xfrm>
          <a:prstGeom prst="straightConnector1">
            <a:avLst/>
          </a:prstGeom>
          <a:noFill/>
          <a:ln w="9525" cap="flat" cmpd="sng">
            <a:solidFill>
              <a:srgbClr val="CC0000"/>
            </a:solidFill>
            <a:prstDash val="solid"/>
            <a:round/>
            <a:headEnd type="none" w="med" len="med"/>
            <a:tailEnd type="none" w="med" len="med"/>
          </a:ln>
        </p:spPr>
      </p:cxnSp>
      <p:sp>
        <p:nvSpPr>
          <p:cNvPr id="9063" name="Google Shape;9063;p81"/>
          <p:cNvSpPr txBox="1"/>
          <p:nvPr/>
        </p:nvSpPr>
        <p:spPr>
          <a:xfrm>
            <a:off x="3708400" y="5661025"/>
            <a:ext cx="1924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packet arriving to</a:t>
            </a:r>
            <a:endParaRPr/>
          </a:p>
          <a:p>
            <a:pPr marL="0" marR="0" lvl="0" indent="0" algn="l"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full buffer is </a:t>
            </a:r>
            <a:r>
              <a:rPr lang="en-US" sz="1800" i="1">
                <a:solidFill>
                  <a:srgbClr val="CC0000"/>
                </a:solidFill>
                <a:latin typeface="Arial"/>
                <a:ea typeface="Arial"/>
                <a:cs typeface="Arial"/>
                <a:sym typeface="Arial"/>
              </a:rPr>
              <a:t>lost</a:t>
            </a:r>
            <a:endParaRPr/>
          </a:p>
        </p:txBody>
      </p:sp>
      <p:sp>
        <p:nvSpPr>
          <p:cNvPr id="9064" name="Google Shape;9064;p81"/>
          <p:cNvSpPr txBox="1"/>
          <p:nvPr/>
        </p:nvSpPr>
        <p:spPr>
          <a:xfrm>
            <a:off x="2981325" y="4022725"/>
            <a:ext cx="1568450" cy="6413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buffer </a:t>
            </a:r>
            <a:endParaRPr/>
          </a:p>
          <a:p>
            <a:pPr marL="0" marR="0" lvl="0" indent="0" algn="ctr" rtl="0">
              <a:lnSpc>
                <a:spcPct val="100000"/>
              </a:lnSpc>
              <a:spcBef>
                <a:spcPts val="0"/>
              </a:spcBef>
              <a:spcAft>
                <a:spcPts val="0"/>
              </a:spcAft>
              <a:buClr>
                <a:srgbClr val="CC0000"/>
              </a:buClr>
              <a:buSzPts val="1800"/>
              <a:buFont typeface="Noto Sans Symbols"/>
              <a:buNone/>
            </a:pPr>
            <a:r>
              <a:rPr lang="en-US" sz="1800">
                <a:solidFill>
                  <a:srgbClr val="CC0000"/>
                </a:solidFill>
                <a:latin typeface="Arial"/>
                <a:ea typeface="Arial"/>
                <a:cs typeface="Arial"/>
                <a:sym typeface="Arial"/>
              </a:rPr>
              <a:t>(waiting area)</a:t>
            </a:r>
            <a:endParaRPr/>
          </a:p>
        </p:txBody>
      </p:sp>
      <p:cxnSp>
        <p:nvCxnSpPr>
          <p:cNvPr id="9065" name="Google Shape;9065;p81"/>
          <p:cNvCxnSpPr/>
          <p:nvPr/>
        </p:nvCxnSpPr>
        <p:spPr>
          <a:xfrm>
            <a:off x="3238500" y="4630738"/>
            <a:ext cx="0" cy="333375"/>
          </a:xfrm>
          <a:prstGeom prst="straightConnector1">
            <a:avLst/>
          </a:prstGeom>
          <a:noFill/>
          <a:ln w="9525" cap="flat" cmpd="sng">
            <a:solidFill>
              <a:srgbClr val="CC0000"/>
            </a:solidFill>
            <a:prstDash val="solid"/>
            <a:round/>
            <a:headEnd type="none" w="med" len="med"/>
            <a:tailEnd type="none" w="med" len="med"/>
          </a:ln>
        </p:spPr>
      </p:cxnSp>
      <p:pic>
        <p:nvPicPr>
          <p:cNvPr id="9066" name="Google Shape;9066;p81" descr="underline_base"/>
          <p:cNvPicPr preferRelativeResize="0"/>
          <p:nvPr/>
        </p:nvPicPr>
        <p:blipFill rotWithShape="1">
          <a:blip r:embed="rId3">
            <a:alphaModFix/>
          </a:blip>
          <a:srcRect/>
          <a:stretch/>
        </p:blipFill>
        <p:spPr>
          <a:xfrm>
            <a:off x="430213" y="931863"/>
            <a:ext cx="2913062" cy="160337"/>
          </a:xfrm>
          <a:prstGeom prst="rect">
            <a:avLst/>
          </a:prstGeom>
          <a:noFill/>
          <a:ln>
            <a:noFill/>
          </a:ln>
        </p:spPr>
      </p:pic>
      <p:grpSp>
        <p:nvGrpSpPr>
          <p:cNvPr id="9067" name="Google Shape;9067;p81"/>
          <p:cNvGrpSpPr/>
          <p:nvPr/>
        </p:nvGrpSpPr>
        <p:grpSpPr>
          <a:xfrm>
            <a:off x="1593850" y="4314825"/>
            <a:ext cx="820738" cy="688975"/>
            <a:chOff x="-44" y="1473"/>
            <a:chExt cx="981" cy="1105"/>
          </a:xfrm>
        </p:grpSpPr>
        <p:pic>
          <p:nvPicPr>
            <p:cNvPr id="9068" name="Google Shape;9068;p81"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9069" name="Google Shape;9069;p8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9070" name="Google Shape;9070;p81"/>
          <p:cNvGrpSpPr/>
          <p:nvPr/>
        </p:nvGrpSpPr>
        <p:grpSpPr>
          <a:xfrm>
            <a:off x="1922463" y="5305425"/>
            <a:ext cx="820737" cy="688975"/>
            <a:chOff x="-44" y="1473"/>
            <a:chExt cx="981" cy="1105"/>
          </a:xfrm>
        </p:grpSpPr>
        <p:pic>
          <p:nvPicPr>
            <p:cNvPr id="9071" name="Google Shape;9071;p81"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9072" name="Google Shape;9072;p8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073" name="Google Shape;9073;p8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81</a:t>
            </a:fld>
            <a:endParaRPr sz="1200">
              <a:solidFill>
                <a:schemeClr val="dk1"/>
              </a:solidFill>
              <a:latin typeface="Tahoma"/>
              <a:ea typeface="Tahoma"/>
              <a:cs typeface="Tahoma"/>
              <a:sym typeface="Tahom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77"/>
        <p:cNvGrpSpPr/>
        <p:nvPr/>
      </p:nvGrpSpPr>
      <p:grpSpPr>
        <a:xfrm>
          <a:off x="0" y="0"/>
          <a:ext cx="0" cy="0"/>
          <a:chOff x="0" y="0"/>
          <a:chExt cx="0" cy="0"/>
        </a:xfrm>
      </p:grpSpPr>
      <p:sp>
        <p:nvSpPr>
          <p:cNvPr id="9078" name="Google Shape;9078;p8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9079" name="Google Shape;9079;p82"/>
          <p:cNvSpPr/>
          <p:nvPr/>
        </p:nvSpPr>
        <p:spPr>
          <a:xfrm>
            <a:off x="401638" y="3671888"/>
            <a:ext cx="500062" cy="581025"/>
          </a:xfrm>
          <a:prstGeom prst="can">
            <a:avLst>
              <a:gd name="adj" fmla="val 23491"/>
            </a:avLst>
          </a:prstGeom>
          <a:gradFill>
            <a:gsLst>
              <a:gs pos="0">
                <a:srgbClr val="000099"/>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9080" name="Google Shape;9080;p82"/>
          <p:cNvGrpSpPr/>
          <p:nvPr/>
        </p:nvGrpSpPr>
        <p:grpSpPr>
          <a:xfrm>
            <a:off x="974725" y="4071938"/>
            <a:ext cx="352425" cy="876300"/>
            <a:chOff x="4140" y="429"/>
            <a:chExt cx="1425" cy="2396"/>
          </a:xfrm>
        </p:grpSpPr>
        <p:sp>
          <p:nvSpPr>
            <p:cNvPr id="9081" name="Google Shape;9081;p8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082" name="Google Shape;9082;p82"/>
            <p:cNvSpPr/>
            <p:nvPr/>
          </p:nvSpPr>
          <p:spPr>
            <a:xfrm>
              <a:off x="4204" y="429"/>
              <a:ext cx="1046"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083" name="Google Shape;9083;p8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084" name="Google Shape;9084;p8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085" name="Google Shape;9085;p82"/>
            <p:cNvSpPr/>
            <p:nvPr/>
          </p:nvSpPr>
          <p:spPr>
            <a:xfrm>
              <a:off x="4211" y="694"/>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086" name="Google Shape;9086;p82"/>
            <p:cNvGrpSpPr/>
            <p:nvPr/>
          </p:nvGrpSpPr>
          <p:grpSpPr>
            <a:xfrm>
              <a:off x="4750" y="668"/>
              <a:ext cx="578" cy="143"/>
              <a:chOff x="615" y="2568"/>
              <a:chExt cx="721" cy="137"/>
            </a:xfrm>
          </p:grpSpPr>
          <p:sp>
            <p:nvSpPr>
              <p:cNvPr id="9087" name="Google Shape;9087;p82"/>
              <p:cNvSpPr/>
              <p:nvPr/>
            </p:nvSpPr>
            <p:spPr>
              <a:xfrm>
                <a:off x="615" y="2568"/>
                <a:ext cx="721"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088" name="Google Shape;9088;p82"/>
              <p:cNvSpPr/>
              <p:nvPr/>
            </p:nvSpPr>
            <p:spPr>
              <a:xfrm>
                <a:off x="631" y="2584"/>
                <a:ext cx="689"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089" name="Google Shape;9089;p82"/>
            <p:cNvSpPr/>
            <p:nvPr/>
          </p:nvSpPr>
          <p:spPr>
            <a:xfrm>
              <a:off x="4223" y="1019"/>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090" name="Google Shape;9090;p82"/>
            <p:cNvGrpSpPr/>
            <p:nvPr/>
          </p:nvGrpSpPr>
          <p:grpSpPr>
            <a:xfrm>
              <a:off x="4749" y="993"/>
              <a:ext cx="578" cy="135"/>
              <a:chOff x="617" y="2567"/>
              <a:chExt cx="721" cy="140"/>
            </a:xfrm>
          </p:grpSpPr>
          <p:sp>
            <p:nvSpPr>
              <p:cNvPr id="9091" name="Google Shape;9091;p82"/>
              <p:cNvSpPr/>
              <p:nvPr/>
            </p:nvSpPr>
            <p:spPr>
              <a:xfrm>
                <a:off x="617" y="2567"/>
                <a:ext cx="721"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092" name="Google Shape;9092;p82"/>
              <p:cNvSpPr/>
              <p:nvPr/>
            </p:nvSpPr>
            <p:spPr>
              <a:xfrm>
                <a:off x="634" y="2585"/>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093" name="Google Shape;9093;p82"/>
            <p:cNvSpPr/>
            <p:nvPr/>
          </p:nvSpPr>
          <p:spPr>
            <a:xfrm>
              <a:off x="4217" y="1358"/>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094" name="Google Shape;9094;p82"/>
            <p:cNvSpPr/>
            <p:nvPr/>
          </p:nvSpPr>
          <p:spPr>
            <a:xfrm>
              <a:off x="4230" y="1653"/>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095" name="Google Shape;9095;p82"/>
            <p:cNvGrpSpPr/>
            <p:nvPr/>
          </p:nvGrpSpPr>
          <p:grpSpPr>
            <a:xfrm>
              <a:off x="4737" y="1627"/>
              <a:ext cx="578" cy="152"/>
              <a:chOff x="616" y="2568"/>
              <a:chExt cx="720" cy="140"/>
            </a:xfrm>
          </p:grpSpPr>
          <p:sp>
            <p:nvSpPr>
              <p:cNvPr id="9096" name="Google Shape;9096;p82"/>
              <p:cNvSpPr/>
              <p:nvPr/>
            </p:nvSpPr>
            <p:spPr>
              <a:xfrm>
                <a:off x="616" y="2568"/>
                <a:ext cx="720"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097" name="Google Shape;9097;p82"/>
              <p:cNvSpPr/>
              <p:nvPr/>
            </p:nvSpPr>
            <p:spPr>
              <a:xfrm>
                <a:off x="632" y="2584"/>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098" name="Google Shape;9098;p8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099" name="Google Shape;9099;p82"/>
            <p:cNvGrpSpPr/>
            <p:nvPr/>
          </p:nvGrpSpPr>
          <p:grpSpPr>
            <a:xfrm>
              <a:off x="4737" y="1327"/>
              <a:ext cx="584" cy="139"/>
              <a:chOff x="611" y="2568"/>
              <a:chExt cx="728" cy="139"/>
            </a:xfrm>
          </p:grpSpPr>
          <p:sp>
            <p:nvSpPr>
              <p:cNvPr id="9100" name="Google Shape;9100;p82"/>
              <p:cNvSpPr/>
              <p:nvPr/>
            </p:nvSpPr>
            <p:spPr>
              <a:xfrm>
                <a:off x="611" y="2568"/>
                <a:ext cx="728"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101" name="Google Shape;9101;p82"/>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102" name="Google Shape;9102;p82"/>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103" name="Google Shape;9103;p8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104" name="Google Shape;9104;p8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105" name="Google Shape;9105;p82"/>
            <p:cNvSpPr/>
            <p:nvPr/>
          </p:nvSpPr>
          <p:spPr>
            <a:xfrm>
              <a:off x="5520" y="2612"/>
              <a:ext cx="45"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106" name="Google Shape;9106;p8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107" name="Google Shape;9107;p82"/>
            <p:cNvSpPr/>
            <p:nvPr/>
          </p:nvSpPr>
          <p:spPr>
            <a:xfrm>
              <a:off x="4140" y="2677"/>
              <a:ext cx="1200" cy="148"/>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108" name="Google Shape;9108;p82"/>
            <p:cNvSpPr/>
            <p:nvPr/>
          </p:nvSpPr>
          <p:spPr>
            <a:xfrm>
              <a:off x="4204" y="2712"/>
              <a:ext cx="1072" cy="82"/>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109" name="Google Shape;9109;p82"/>
            <p:cNvSpPr/>
            <p:nvPr/>
          </p:nvSpPr>
          <p:spPr>
            <a:xfrm>
              <a:off x="4307" y="2382"/>
              <a:ext cx="160" cy="143"/>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110" name="Google Shape;9110;p82"/>
            <p:cNvSpPr/>
            <p:nvPr/>
          </p:nvSpPr>
          <p:spPr>
            <a:xfrm>
              <a:off x="4487" y="2382"/>
              <a:ext cx="160" cy="14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9111" name="Google Shape;9111;p82"/>
            <p:cNvSpPr/>
            <p:nvPr/>
          </p:nvSpPr>
          <p:spPr>
            <a:xfrm>
              <a:off x="4660" y="2382"/>
              <a:ext cx="160"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112" name="Google Shape;9112;p82"/>
            <p:cNvSpPr/>
            <p:nvPr/>
          </p:nvSpPr>
          <p:spPr>
            <a:xfrm>
              <a:off x="5064" y="1835"/>
              <a:ext cx="83" cy="760"/>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9113" name="Google Shape;9113;p82"/>
          <p:cNvGrpSpPr/>
          <p:nvPr/>
        </p:nvGrpSpPr>
        <p:grpSpPr>
          <a:xfrm flipH="1">
            <a:off x="7948613" y="4133850"/>
            <a:ext cx="1192212" cy="1171575"/>
            <a:chOff x="-44" y="1473"/>
            <a:chExt cx="981" cy="1105"/>
          </a:xfrm>
        </p:grpSpPr>
        <p:pic>
          <p:nvPicPr>
            <p:cNvPr id="9114" name="Google Shape;9114;p8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115" name="Google Shape;9115;p8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116" name="Google Shape;9116;p82"/>
          <p:cNvSpPr txBox="1">
            <a:spLocks noGrp="1"/>
          </p:cNvSpPr>
          <p:nvPr>
            <p:ph type="title" idx="4294967295"/>
          </p:nvPr>
        </p:nvSpPr>
        <p:spPr>
          <a:xfrm>
            <a:off x="347663" y="1143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Throughput</a:t>
            </a:r>
            <a:endParaRPr/>
          </a:p>
        </p:txBody>
      </p:sp>
      <p:sp>
        <p:nvSpPr>
          <p:cNvPr id="9117" name="Google Shape;9117;p82"/>
          <p:cNvSpPr txBox="1">
            <a:spLocks noGrp="1"/>
          </p:cNvSpPr>
          <p:nvPr>
            <p:ph type="body" idx="4294967295"/>
          </p:nvPr>
        </p:nvSpPr>
        <p:spPr>
          <a:xfrm>
            <a:off x="519113" y="1447800"/>
            <a:ext cx="7772400" cy="1779588"/>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800"/>
              <a:buChar char="▪"/>
            </a:pPr>
            <a:r>
              <a:rPr lang="en-US" i="1" dirty="0">
                <a:solidFill>
                  <a:srgbClr val="CC0000"/>
                </a:solidFill>
              </a:rPr>
              <a:t>throughput:</a:t>
            </a:r>
            <a:r>
              <a:rPr lang="en-US" dirty="0"/>
              <a:t> rate (bits/time unit) at which bits transferred between sender/receiver</a:t>
            </a:r>
            <a:endParaRPr dirty="0"/>
          </a:p>
          <a:p>
            <a:pPr marL="682625" lvl="1" indent="-225425" algn="l" rtl="0">
              <a:lnSpc>
                <a:spcPct val="85000"/>
              </a:lnSpc>
              <a:spcBef>
                <a:spcPts val="480"/>
              </a:spcBef>
              <a:spcAft>
                <a:spcPts val="0"/>
              </a:spcAft>
              <a:buSzPts val="2400"/>
              <a:buChar char="•"/>
            </a:pPr>
            <a:r>
              <a:rPr lang="en-US" i="1" dirty="0">
                <a:solidFill>
                  <a:srgbClr val="CC0000"/>
                </a:solidFill>
              </a:rPr>
              <a:t>instantaneous:</a:t>
            </a:r>
            <a:r>
              <a:rPr lang="en-US" dirty="0"/>
              <a:t> rate at given point in time</a:t>
            </a:r>
            <a:endParaRPr dirty="0"/>
          </a:p>
          <a:p>
            <a:pPr marL="682625" lvl="1" indent="-225425" algn="l" rtl="0">
              <a:lnSpc>
                <a:spcPct val="85000"/>
              </a:lnSpc>
              <a:spcBef>
                <a:spcPts val="480"/>
              </a:spcBef>
              <a:spcAft>
                <a:spcPts val="0"/>
              </a:spcAft>
              <a:buSzPts val="2400"/>
              <a:buChar char="•"/>
            </a:pPr>
            <a:r>
              <a:rPr lang="en-US" i="1" dirty="0">
                <a:solidFill>
                  <a:srgbClr val="CC0000"/>
                </a:solidFill>
              </a:rPr>
              <a:t>average:</a:t>
            </a:r>
            <a:r>
              <a:rPr lang="en-US" dirty="0"/>
              <a:t> rate over longer period of time</a:t>
            </a:r>
            <a:endParaRPr dirty="0"/>
          </a:p>
        </p:txBody>
      </p:sp>
      <p:cxnSp>
        <p:nvCxnSpPr>
          <p:cNvPr id="9118" name="Google Shape;9118;p82"/>
          <p:cNvCxnSpPr/>
          <p:nvPr/>
        </p:nvCxnSpPr>
        <p:spPr>
          <a:xfrm rot="10800000">
            <a:off x="2997200" y="4806950"/>
            <a:ext cx="282575" cy="303213"/>
          </a:xfrm>
          <a:prstGeom prst="straightConnector1">
            <a:avLst/>
          </a:prstGeom>
          <a:noFill/>
          <a:ln w="9525" cap="flat" cmpd="sng">
            <a:solidFill>
              <a:srgbClr val="CC0000"/>
            </a:solidFill>
            <a:prstDash val="solid"/>
            <a:round/>
            <a:headEnd type="none" w="med" len="med"/>
            <a:tailEnd type="none" w="med" len="med"/>
          </a:ln>
        </p:spPr>
      </p:cxnSp>
      <p:cxnSp>
        <p:nvCxnSpPr>
          <p:cNvPr id="9119" name="Google Shape;9119;p82"/>
          <p:cNvCxnSpPr/>
          <p:nvPr/>
        </p:nvCxnSpPr>
        <p:spPr>
          <a:xfrm rot="10800000">
            <a:off x="6119813" y="4876800"/>
            <a:ext cx="193675" cy="203200"/>
          </a:xfrm>
          <a:prstGeom prst="straightConnector1">
            <a:avLst/>
          </a:prstGeom>
          <a:noFill/>
          <a:ln w="9525" cap="flat" cmpd="sng">
            <a:solidFill>
              <a:srgbClr val="CC0000"/>
            </a:solidFill>
            <a:prstDash val="solid"/>
            <a:round/>
            <a:headEnd type="none" w="med" len="med"/>
            <a:tailEnd type="none" w="med" len="med"/>
          </a:ln>
        </p:spPr>
      </p:cxnSp>
      <p:cxnSp>
        <p:nvCxnSpPr>
          <p:cNvPr id="9120" name="Google Shape;9120;p82"/>
          <p:cNvCxnSpPr/>
          <p:nvPr/>
        </p:nvCxnSpPr>
        <p:spPr>
          <a:xfrm flipH="1">
            <a:off x="801688" y="4716463"/>
            <a:ext cx="11112" cy="411162"/>
          </a:xfrm>
          <a:prstGeom prst="straightConnector1">
            <a:avLst/>
          </a:prstGeom>
          <a:noFill/>
          <a:ln w="9525" cap="flat" cmpd="sng">
            <a:solidFill>
              <a:srgbClr val="CC0000"/>
            </a:solidFill>
            <a:prstDash val="solid"/>
            <a:round/>
            <a:headEnd type="none" w="med" len="med"/>
            <a:tailEnd type="none" w="med" len="med"/>
          </a:ln>
        </p:spPr>
      </p:cxnSp>
      <p:cxnSp>
        <p:nvCxnSpPr>
          <p:cNvPr id="9121" name="Google Shape;9121;p82"/>
          <p:cNvCxnSpPr/>
          <p:nvPr/>
        </p:nvCxnSpPr>
        <p:spPr>
          <a:xfrm>
            <a:off x="1441450" y="4530725"/>
            <a:ext cx="6316663" cy="0"/>
          </a:xfrm>
          <a:prstGeom prst="straightConnector1">
            <a:avLst/>
          </a:prstGeom>
          <a:noFill/>
          <a:ln w="9525" cap="flat" cmpd="sng">
            <a:solidFill>
              <a:schemeClr val="dk1"/>
            </a:solidFill>
            <a:prstDash val="solid"/>
            <a:round/>
            <a:headEnd type="none" w="med" len="med"/>
            <a:tailEnd type="none" w="med" len="med"/>
          </a:ln>
        </p:spPr>
      </p:cxnSp>
      <p:grpSp>
        <p:nvGrpSpPr>
          <p:cNvPr id="9122" name="Google Shape;9122;p82"/>
          <p:cNvGrpSpPr/>
          <p:nvPr/>
        </p:nvGrpSpPr>
        <p:grpSpPr>
          <a:xfrm>
            <a:off x="3806825" y="4394200"/>
            <a:ext cx="1055688" cy="360363"/>
            <a:chOff x="3600" y="219"/>
            <a:chExt cx="360" cy="175"/>
          </a:xfrm>
        </p:grpSpPr>
        <p:sp>
          <p:nvSpPr>
            <p:cNvPr id="9123" name="Google Shape;9123;p82"/>
            <p:cNvSpPr/>
            <p:nvPr/>
          </p:nvSpPr>
          <p:spPr>
            <a:xfrm>
              <a:off x="3603" y="297"/>
              <a:ext cx="357" cy="97"/>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cxnSp>
          <p:nvCxnSpPr>
            <p:cNvPr id="9124" name="Google Shape;9124;p82"/>
            <p:cNvCxnSpPr/>
            <p:nvPr/>
          </p:nvCxnSpPr>
          <p:spPr>
            <a:xfrm>
              <a:off x="3603" y="289"/>
              <a:ext cx="0" cy="60"/>
            </a:xfrm>
            <a:prstGeom prst="straightConnector1">
              <a:avLst/>
            </a:prstGeom>
            <a:noFill/>
            <a:ln w="12700" cap="flat" cmpd="sng">
              <a:solidFill>
                <a:schemeClr val="dk1"/>
              </a:solidFill>
              <a:prstDash val="solid"/>
              <a:round/>
              <a:headEnd type="none" w="med" len="med"/>
              <a:tailEnd type="none" w="med" len="med"/>
            </a:ln>
          </p:spPr>
        </p:cxnSp>
        <p:cxnSp>
          <p:nvCxnSpPr>
            <p:cNvPr id="9125" name="Google Shape;9125;p82"/>
            <p:cNvCxnSpPr/>
            <p:nvPr/>
          </p:nvCxnSpPr>
          <p:spPr>
            <a:xfrm>
              <a:off x="3960" y="289"/>
              <a:ext cx="0" cy="60"/>
            </a:xfrm>
            <a:prstGeom prst="straightConnector1">
              <a:avLst/>
            </a:prstGeom>
            <a:noFill/>
            <a:ln w="12700" cap="flat" cmpd="sng">
              <a:solidFill>
                <a:schemeClr val="dk1"/>
              </a:solidFill>
              <a:prstDash val="solid"/>
              <a:round/>
              <a:headEnd type="none" w="med" len="med"/>
              <a:tailEnd type="none" w="med" len="med"/>
            </a:ln>
          </p:spPr>
        </p:cxnSp>
        <p:sp>
          <p:nvSpPr>
            <p:cNvPr id="9126" name="Google Shape;9126;p82"/>
            <p:cNvSpPr/>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127" name="Google Shape;9127;p82"/>
            <p:cNvSpPr/>
            <p:nvPr/>
          </p:nvSpPr>
          <p:spPr>
            <a:xfrm>
              <a:off x="3600" y="219"/>
              <a:ext cx="357" cy="113"/>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9128" name="Google Shape;9128;p82"/>
            <p:cNvGrpSpPr/>
            <p:nvPr/>
          </p:nvGrpSpPr>
          <p:grpSpPr>
            <a:xfrm>
              <a:off x="3686" y="244"/>
              <a:ext cx="177" cy="66"/>
              <a:chOff x="2848" y="848"/>
              <a:chExt cx="140" cy="98"/>
            </a:xfrm>
          </p:grpSpPr>
          <p:cxnSp>
            <p:nvCxnSpPr>
              <p:cNvPr id="9129" name="Google Shape;9129;p82"/>
              <p:cNvCxnSpPr/>
              <p:nvPr/>
            </p:nvCxnSpPr>
            <p:spPr>
              <a:xfrm rot="10800000" flipH="1">
                <a:off x="2848" y="848"/>
                <a:ext cx="50" cy="2"/>
              </a:xfrm>
              <a:prstGeom prst="straightConnector1">
                <a:avLst/>
              </a:prstGeom>
              <a:noFill/>
              <a:ln w="28575" cap="flat" cmpd="sng">
                <a:solidFill>
                  <a:schemeClr val="dk1"/>
                </a:solidFill>
                <a:prstDash val="solid"/>
                <a:round/>
                <a:headEnd type="none" w="med" len="med"/>
                <a:tailEnd type="none" w="med" len="med"/>
              </a:ln>
            </p:spPr>
          </p:cxnSp>
          <p:cxnSp>
            <p:nvCxnSpPr>
              <p:cNvPr id="9130" name="Google Shape;9130;p82"/>
              <p:cNvCxnSpPr/>
              <p:nvPr/>
            </p:nvCxnSpPr>
            <p:spPr>
              <a:xfrm>
                <a:off x="2944" y="946"/>
                <a:ext cx="44" cy="0"/>
              </a:xfrm>
              <a:prstGeom prst="straightConnector1">
                <a:avLst/>
              </a:prstGeom>
              <a:noFill/>
              <a:ln w="28575" cap="flat" cmpd="sng">
                <a:solidFill>
                  <a:schemeClr val="dk1"/>
                </a:solidFill>
                <a:prstDash val="solid"/>
                <a:round/>
                <a:headEnd type="none" w="med" len="med"/>
                <a:tailEnd type="none" w="med" len="med"/>
              </a:ln>
            </p:spPr>
          </p:cxnSp>
          <p:cxnSp>
            <p:nvCxnSpPr>
              <p:cNvPr id="9131" name="Google Shape;9131;p82"/>
              <p:cNvCxnSpPr/>
              <p:nvPr/>
            </p:nvCxnSpPr>
            <p:spPr>
              <a:xfrm>
                <a:off x="2894" y="850"/>
                <a:ext cx="52" cy="96"/>
              </a:xfrm>
              <a:prstGeom prst="straightConnector1">
                <a:avLst/>
              </a:prstGeom>
              <a:noFill/>
              <a:ln w="28575" cap="flat" cmpd="sng">
                <a:solidFill>
                  <a:schemeClr val="dk1"/>
                </a:solidFill>
                <a:prstDash val="solid"/>
                <a:round/>
                <a:headEnd type="none" w="med" len="med"/>
                <a:tailEnd type="none" w="med" len="med"/>
              </a:ln>
            </p:spPr>
          </p:cxnSp>
        </p:grpSp>
        <p:grpSp>
          <p:nvGrpSpPr>
            <p:cNvPr id="9132" name="Google Shape;9132;p82"/>
            <p:cNvGrpSpPr/>
            <p:nvPr/>
          </p:nvGrpSpPr>
          <p:grpSpPr>
            <a:xfrm rot="10800000" flipH="1">
              <a:off x="3686" y="243"/>
              <a:ext cx="177" cy="66"/>
              <a:chOff x="2848" y="848"/>
              <a:chExt cx="140" cy="98"/>
            </a:xfrm>
          </p:grpSpPr>
          <p:cxnSp>
            <p:nvCxnSpPr>
              <p:cNvPr id="9133" name="Google Shape;9133;p82"/>
              <p:cNvCxnSpPr/>
              <p:nvPr/>
            </p:nvCxnSpPr>
            <p:spPr>
              <a:xfrm rot="10800000" flipH="1">
                <a:off x="2848" y="848"/>
                <a:ext cx="50" cy="2"/>
              </a:xfrm>
              <a:prstGeom prst="straightConnector1">
                <a:avLst/>
              </a:prstGeom>
              <a:noFill/>
              <a:ln w="28575" cap="flat" cmpd="sng">
                <a:solidFill>
                  <a:schemeClr val="dk1"/>
                </a:solidFill>
                <a:prstDash val="solid"/>
                <a:round/>
                <a:headEnd type="none" w="med" len="med"/>
                <a:tailEnd type="none" w="med" len="med"/>
              </a:ln>
            </p:spPr>
          </p:cxnSp>
          <p:cxnSp>
            <p:nvCxnSpPr>
              <p:cNvPr id="9134" name="Google Shape;9134;p82"/>
              <p:cNvCxnSpPr/>
              <p:nvPr/>
            </p:nvCxnSpPr>
            <p:spPr>
              <a:xfrm>
                <a:off x="2944" y="946"/>
                <a:ext cx="44" cy="0"/>
              </a:xfrm>
              <a:prstGeom prst="straightConnector1">
                <a:avLst/>
              </a:prstGeom>
              <a:noFill/>
              <a:ln w="28575" cap="flat" cmpd="sng">
                <a:solidFill>
                  <a:schemeClr val="dk1"/>
                </a:solidFill>
                <a:prstDash val="solid"/>
                <a:round/>
                <a:headEnd type="none" w="med" len="med"/>
                <a:tailEnd type="none" w="med" len="med"/>
              </a:ln>
            </p:spPr>
          </p:cxnSp>
          <p:cxnSp>
            <p:nvCxnSpPr>
              <p:cNvPr id="9135" name="Google Shape;9135;p82"/>
              <p:cNvCxnSpPr/>
              <p:nvPr/>
            </p:nvCxnSpPr>
            <p:spPr>
              <a:xfrm>
                <a:off x="2894" y="850"/>
                <a:ext cx="52" cy="96"/>
              </a:xfrm>
              <a:prstGeom prst="straightConnector1">
                <a:avLst/>
              </a:prstGeom>
              <a:noFill/>
              <a:ln w="28575" cap="flat" cmpd="sng">
                <a:solidFill>
                  <a:schemeClr val="dk1"/>
                </a:solidFill>
                <a:prstDash val="solid"/>
                <a:round/>
                <a:headEnd type="none" w="med" len="med"/>
                <a:tailEnd type="none" w="med" len="med"/>
              </a:ln>
            </p:spPr>
          </p:cxnSp>
        </p:grpSp>
      </p:grpSp>
      <p:sp>
        <p:nvSpPr>
          <p:cNvPr id="9136" name="Google Shape;9136;p82"/>
          <p:cNvSpPr/>
          <p:nvPr/>
        </p:nvSpPr>
        <p:spPr>
          <a:xfrm>
            <a:off x="7286625" y="4325938"/>
            <a:ext cx="889000" cy="485775"/>
          </a:xfrm>
          <a:prstGeom prst="rightArrow">
            <a:avLst>
              <a:gd name="adj1" fmla="val 50000"/>
              <a:gd name="adj2" fmla="val 45752"/>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9137" name="Google Shape;9137;p82"/>
          <p:cNvGrpSpPr/>
          <p:nvPr/>
        </p:nvGrpSpPr>
        <p:grpSpPr>
          <a:xfrm>
            <a:off x="1404938" y="4360863"/>
            <a:ext cx="2322512" cy="392112"/>
            <a:chOff x="2249" y="3430"/>
            <a:chExt cx="1389" cy="256"/>
          </a:xfrm>
        </p:grpSpPr>
        <p:sp>
          <p:nvSpPr>
            <p:cNvPr id="9138" name="Google Shape;9138;p82"/>
            <p:cNvSpPr/>
            <p:nvPr/>
          </p:nvSpPr>
          <p:spPr>
            <a:xfrm>
              <a:off x="3569" y="3433"/>
              <a:ext cx="69" cy="253"/>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9139" name="Google Shape;9139;p82"/>
            <p:cNvSpPr/>
            <p:nvPr/>
          </p:nvSpPr>
          <p:spPr>
            <a:xfrm>
              <a:off x="2275" y="3433"/>
              <a:ext cx="1326" cy="253"/>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9140" name="Google Shape;9140;p82"/>
            <p:cNvSpPr/>
            <p:nvPr/>
          </p:nvSpPr>
          <p:spPr>
            <a:xfrm>
              <a:off x="2249" y="3430"/>
              <a:ext cx="69" cy="253"/>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141" name="Google Shape;9141;p82"/>
            <p:cNvSpPr/>
            <p:nvPr/>
          </p:nvSpPr>
          <p:spPr>
            <a:xfrm>
              <a:off x="3562" y="3438"/>
              <a:ext cx="44" cy="246"/>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grpSp>
      <p:grpSp>
        <p:nvGrpSpPr>
          <p:cNvPr id="9142" name="Google Shape;9142;p82"/>
          <p:cNvGrpSpPr/>
          <p:nvPr/>
        </p:nvGrpSpPr>
        <p:grpSpPr>
          <a:xfrm>
            <a:off x="4910138" y="4248150"/>
            <a:ext cx="2801937" cy="581025"/>
            <a:chOff x="2249" y="3430"/>
            <a:chExt cx="1389" cy="256"/>
          </a:xfrm>
        </p:grpSpPr>
        <p:sp>
          <p:nvSpPr>
            <p:cNvPr id="9143" name="Google Shape;9143;p82"/>
            <p:cNvSpPr/>
            <p:nvPr/>
          </p:nvSpPr>
          <p:spPr>
            <a:xfrm>
              <a:off x="3569" y="3433"/>
              <a:ext cx="69" cy="253"/>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9144" name="Google Shape;9144;p82"/>
            <p:cNvSpPr/>
            <p:nvPr/>
          </p:nvSpPr>
          <p:spPr>
            <a:xfrm>
              <a:off x="2275" y="3433"/>
              <a:ext cx="1326" cy="253"/>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9145" name="Google Shape;9145;p82"/>
            <p:cNvSpPr/>
            <p:nvPr/>
          </p:nvSpPr>
          <p:spPr>
            <a:xfrm>
              <a:off x="2249" y="3430"/>
              <a:ext cx="69" cy="253"/>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146" name="Google Shape;9146;p82"/>
            <p:cNvSpPr/>
            <p:nvPr/>
          </p:nvSpPr>
          <p:spPr>
            <a:xfrm>
              <a:off x="3562" y="3438"/>
              <a:ext cx="44" cy="246"/>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grpSp>
      <p:grpSp>
        <p:nvGrpSpPr>
          <p:cNvPr id="9147" name="Google Shape;9147;p82"/>
          <p:cNvGrpSpPr/>
          <p:nvPr/>
        </p:nvGrpSpPr>
        <p:grpSpPr>
          <a:xfrm>
            <a:off x="88900" y="5088174"/>
            <a:ext cx="8235950" cy="898525"/>
            <a:chOff x="0" y="3803"/>
            <a:chExt cx="5188" cy="566"/>
          </a:xfrm>
        </p:grpSpPr>
        <p:sp>
          <p:nvSpPr>
            <p:cNvPr id="9148" name="Google Shape;9148;p82"/>
            <p:cNvSpPr txBox="1"/>
            <p:nvPr/>
          </p:nvSpPr>
          <p:spPr>
            <a:xfrm>
              <a:off x="0" y="3821"/>
              <a:ext cx="1461" cy="54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Gill Sans"/>
                  <a:ea typeface="Gill Sans"/>
                  <a:cs typeface="Gill Sans"/>
                  <a:sym typeface="Gill Sans"/>
                </a:rPr>
                <a:t>server sends bits </a:t>
              </a:r>
              <a:endParaRPr/>
            </a:p>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Gill Sans"/>
                  <a:ea typeface="Gill Sans"/>
                  <a:cs typeface="Gill Sans"/>
                  <a:sym typeface="Gill Sans"/>
                </a:rPr>
                <a:t>(fluid) into pipe</a:t>
              </a:r>
              <a:endParaRPr/>
            </a:p>
            <a:p>
              <a:pPr marL="0" marR="0" lvl="0" indent="0" algn="ctr" rtl="0">
                <a:lnSpc>
                  <a:spcPct val="85000"/>
                </a:lnSpc>
                <a:spcBef>
                  <a:spcPts val="0"/>
                </a:spcBef>
                <a:spcAft>
                  <a:spcPts val="0"/>
                </a:spcAft>
                <a:buClr>
                  <a:schemeClr val="dk1"/>
                </a:buClr>
                <a:buSzPts val="2000"/>
                <a:buFont typeface="Noto Sans Symbols"/>
                <a:buNone/>
              </a:pPr>
              <a:endParaRPr sz="2000">
                <a:solidFill>
                  <a:schemeClr val="dk1"/>
                </a:solidFill>
                <a:latin typeface="Gill Sans"/>
                <a:ea typeface="Gill Sans"/>
                <a:cs typeface="Gill Sans"/>
                <a:sym typeface="Gill Sans"/>
              </a:endParaRPr>
            </a:p>
          </p:txBody>
        </p:sp>
        <p:sp>
          <p:nvSpPr>
            <p:cNvPr id="9149" name="Google Shape;9149;p82"/>
            <p:cNvSpPr txBox="1"/>
            <p:nvPr/>
          </p:nvSpPr>
          <p:spPr>
            <a:xfrm>
              <a:off x="1573" y="3803"/>
              <a:ext cx="1769" cy="55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chemeClr val="dk1"/>
                </a:buClr>
                <a:buSzPts val="2000"/>
                <a:buFont typeface="Noto Sans Symbols"/>
                <a:buNone/>
              </a:pPr>
              <a:r>
                <a:rPr lang="en-US" sz="2000" dirty="0">
                  <a:solidFill>
                    <a:schemeClr val="dk1"/>
                  </a:solidFill>
                  <a:latin typeface="Gill Sans"/>
                  <a:ea typeface="Gill Sans"/>
                  <a:cs typeface="Gill Sans"/>
                  <a:sym typeface="Gill Sans"/>
                </a:rPr>
                <a:t> pipe that can carry</a:t>
              </a:r>
              <a:endParaRPr dirty="0"/>
            </a:p>
            <a:p>
              <a:pPr marL="0" marR="0" lvl="0" indent="0" algn="ctr" rtl="0">
                <a:lnSpc>
                  <a:spcPct val="85000"/>
                </a:lnSpc>
                <a:spcBef>
                  <a:spcPts val="0"/>
                </a:spcBef>
                <a:spcAft>
                  <a:spcPts val="0"/>
                </a:spcAft>
                <a:buClr>
                  <a:schemeClr val="dk1"/>
                </a:buClr>
                <a:buSzPts val="2000"/>
                <a:buFont typeface="Noto Sans Symbols"/>
                <a:buNone/>
              </a:pPr>
              <a:r>
                <a:rPr lang="en-US" sz="2000" dirty="0">
                  <a:solidFill>
                    <a:schemeClr val="dk1"/>
                  </a:solidFill>
                  <a:latin typeface="Gill Sans"/>
                  <a:ea typeface="Gill Sans"/>
                  <a:cs typeface="Gill Sans"/>
                  <a:sym typeface="Gill Sans"/>
                </a:rPr>
                <a:t>fluid at rate</a:t>
              </a:r>
              <a:endParaRPr dirty="0"/>
            </a:p>
            <a:p>
              <a:pPr marL="0" marR="0" lvl="0" indent="0" algn="ctr" rtl="0">
                <a:lnSpc>
                  <a:spcPct val="85000"/>
                </a:lnSpc>
                <a:spcBef>
                  <a:spcPts val="0"/>
                </a:spcBef>
                <a:spcAft>
                  <a:spcPts val="0"/>
                </a:spcAft>
                <a:buClr>
                  <a:schemeClr val="dk1"/>
                </a:buClr>
                <a:buSzPts val="2000"/>
                <a:buFont typeface="Noto Sans Symbols"/>
                <a:buNone/>
              </a:pPr>
              <a:r>
                <a:rPr lang="en-US" sz="2000" dirty="0">
                  <a:solidFill>
                    <a:schemeClr val="dk1"/>
                  </a:solidFill>
                  <a:latin typeface="Gill Sans"/>
                  <a:ea typeface="Gill Sans"/>
                  <a:cs typeface="Gill Sans"/>
                  <a:sym typeface="Gill Sans"/>
                </a:rPr>
                <a:t> </a:t>
              </a:r>
              <a:r>
                <a:rPr lang="en-US" sz="2000" i="1" dirty="0">
                  <a:solidFill>
                    <a:schemeClr val="dk1"/>
                  </a:solidFill>
                  <a:latin typeface="Gill Sans"/>
                  <a:ea typeface="Gill Sans"/>
                  <a:cs typeface="Gill Sans"/>
                  <a:sym typeface="Gill Sans"/>
                </a:rPr>
                <a:t>R</a:t>
              </a:r>
              <a:r>
                <a:rPr lang="en-US" sz="2800" i="1" baseline="-25000" dirty="0">
                  <a:solidFill>
                    <a:schemeClr val="dk1"/>
                  </a:solidFill>
                  <a:latin typeface="Gill Sans"/>
                  <a:ea typeface="Gill Sans"/>
                  <a:cs typeface="Gill Sans"/>
                  <a:sym typeface="Gill Sans"/>
                </a:rPr>
                <a:t>s</a:t>
              </a:r>
              <a:r>
                <a:rPr lang="en-US" sz="2000" i="1" baseline="-25000" dirty="0">
                  <a:solidFill>
                    <a:schemeClr val="dk1"/>
                  </a:solidFill>
                  <a:latin typeface="Gill Sans"/>
                  <a:ea typeface="Gill Sans"/>
                  <a:cs typeface="Gill Sans"/>
                  <a:sym typeface="Gill Sans"/>
                </a:rPr>
                <a:t> </a:t>
              </a:r>
              <a:r>
                <a:rPr lang="en-US" sz="2000" dirty="0">
                  <a:solidFill>
                    <a:schemeClr val="dk1"/>
                  </a:solidFill>
                  <a:latin typeface="Gill Sans"/>
                  <a:ea typeface="Gill Sans"/>
                  <a:cs typeface="Gill Sans"/>
                  <a:sym typeface="Gill Sans"/>
                </a:rPr>
                <a:t>bits/sec)</a:t>
              </a:r>
              <a:endParaRPr dirty="0"/>
            </a:p>
          </p:txBody>
        </p:sp>
        <p:sp>
          <p:nvSpPr>
            <p:cNvPr id="9150" name="Google Shape;9150;p82"/>
            <p:cNvSpPr txBox="1"/>
            <p:nvPr/>
          </p:nvSpPr>
          <p:spPr>
            <a:xfrm>
              <a:off x="3328" y="3812"/>
              <a:ext cx="1860" cy="55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Gill Sans"/>
                  <a:ea typeface="Gill Sans"/>
                  <a:cs typeface="Gill Sans"/>
                  <a:sym typeface="Gill Sans"/>
                </a:rPr>
                <a:t> pipe that can carry</a:t>
              </a:r>
              <a:endParaRPr/>
            </a:p>
            <a:p>
              <a:pPr marL="0" marR="0" lvl="0" indent="0" algn="ctr" rtl="0">
                <a:lnSpc>
                  <a:spcPct val="85000"/>
                </a:lnSpc>
                <a:spcBef>
                  <a:spcPts val="0"/>
                </a:spcBef>
                <a:spcAft>
                  <a:spcPts val="0"/>
                </a:spcAft>
                <a:buClr>
                  <a:schemeClr val="dk1"/>
                </a:buClr>
                <a:buSzPts val="2000"/>
                <a:buFont typeface="Noto Sans Symbols"/>
                <a:buNone/>
              </a:pPr>
              <a:r>
                <a:rPr lang="en-US" sz="2000">
                  <a:solidFill>
                    <a:schemeClr val="dk1"/>
                  </a:solidFill>
                  <a:latin typeface="Gill Sans"/>
                  <a:ea typeface="Gill Sans"/>
                  <a:cs typeface="Gill Sans"/>
                  <a:sym typeface="Gill Sans"/>
                </a:rPr>
                <a:t>fluid at rate</a:t>
              </a:r>
              <a:endParaRPr/>
            </a:p>
            <a:p>
              <a:pPr marL="0" marR="0" lvl="0" indent="0" algn="ctr" rtl="0">
                <a:lnSpc>
                  <a:spcPct val="85000"/>
                </a:lnSpc>
                <a:spcBef>
                  <a:spcPts val="0"/>
                </a:spcBef>
                <a:spcAft>
                  <a:spcPts val="0"/>
                </a:spcAft>
                <a:buClr>
                  <a:schemeClr val="dk1"/>
                </a:buClr>
                <a:buSzPts val="2000"/>
                <a:buFont typeface="Noto Sans Symbols"/>
                <a:buNone/>
              </a:pPr>
              <a:r>
                <a:rPr lang="en-US" sz="2000" i="1">
                  <a:solidFill>
                    <a:schemeClr val="dk1"/>
                  </a:solidFill>
                  <a:latin typeface="Gill Sans"/>
                  <a:ea typeface="Gill Sans"/>
                  <a:cs typeface="Gill Sans"/>
                  <a:sym typeface="Gill Sans"/>
                </a:rPr>
                <a:t> R</a:t>
              </a:r>
              <a:r>
                <a:rPr lang="en-US" sz="2800" i="1" baseline="-25000">
                  <a:solidFill>
                    <a:schemeClr val="dk1"/>
                  </a:solidFill>
                  <a:latin typeface="Gill Sans"/>
                  <a:ea typeface="Gill Sans"/>
                  <a:cs typeface="Gill Sans"/>
                  <a:sym typeface="Gill Sans"/>
                </a:rPr>
                <a:t>c</a:t>
              </a:r>
              <a:r>
                <a:rPr lang="en-US" sz="2000" i="1" baseline="-25000">
                  <a:solidFill>
                    <a:schemeClr val="dk1"/>
                  </a:solidFill>
                  <a:latin typeface="Gill Sans"/>
                  <a:ea typeface="Gill Sans"/>
                  <a:cs typeface="Gill Sans"/>
                  <a:sym typeface="Gill Sans"/>
                </a:rPr>
                <a:t> </a:t>
              </a:r>
              <a:r>
                <a:rPr lang="en-US" sz="2000">
                  <a:solidFill>
                    <a:schemeClr val="dk1"/>
                  </a:solidFill>
                  <a:latin typeface="Gill Sans"/>
                  <a:ea typeface="Gill Sans"/>
                  <a:cs typeface="Gill Sans"/>
                  <a:sym typeface="Gill Sans"/>
                </a:rPr>
                <a:t>bits/sec)</a:t>
              </a:r>
              <a:endParaRPr/>
            </a:p>
          </p:txBody>
        </p:sp>
      </p:grpSp>
      <p:pic>
        <p:nvPicPr>
          <p:cNvPr id="9151" name="Google Shape;9151;p82" descr="underline_base"/>
          <p:cNvPicPr preferRelativeResize="0"/>
          <p:nvPr/>
        </p:nvPicPr>
        <p:blipFill rotWithShape="1">
          <a:blip r:embed="rId4">
            <a:alphaModFix/>
          </a:blip>
          <a:srcRect/>
          <a:stretch/>
        </p:blipFill>
        <p:spPr>
          <a:xfrm>
            <a:off x="430213" y="931863"/>
            <a:ext cx="2913062" cy="160337"/>
          </a:xfrm>
          <a:prstGeom prst="rect">
            <a:avLst/>
          </a:prstGeom>
          <a:noFill/>
          <a:ln>
            <a:noFill/>
          </a:ln>
        </p:spPr>
      </p:pic>
      <p:sp>
        <p:nvSpPr>
          <p:cNvPr id="9152" name="Google Shape;9152;p82"/>
          <p:cNvSpPr/>
          <p:nvPr/>
        </p:nvSpPr>
        <p:spPr>
          <a:xfrm>
            <a:off x="3732213" y="4308475"/>
            <a:ext cx="1279525" cy="485775"/>
          </a:xfrm>
          <a:prstGeom prst="rightArrow">
            <a:avLst>
              <a:gd name="adj1" fmla="val 50000"/>
              <a:gd name="adj2" fmla="val 65850"/>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153" name="Google Shape;9153;p82"/>
          <p:cNvSpPr/>
          <p:nvPr/>
        </p:nvSpPr>
        <p:spPr>
          <a:xfrm rot="10800000" flipH="1">
            <a:off x="508000" y="4064000"/>
            <a:ext cx="974725" cy="720725"/>
          </a:xfrm>
          <a:custGeom>
            <a:avLst/>
            <a:gdLst/>
            <a:ahLst/>
            <a:cxnLst/>
            <a:rect l="l" t="t" r="r" b="b"/>
            <a:pathLst>
              <a:path w="21600" h="21600" extrusionOk="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2"/>
          <p:cNvSpPr txBox="1"/>
          <p:nvPr/>
        </p:nvSpPr>
        <p:spPr>
          <a:xfrm flipH="1">
            <a:off x="508000" y="4064000"/>
            <a:ext cx="974725" cy="7207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155" name="Google Shape;9155;p8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82</a:t>
            </a:fld>
            <a:endParaRPr sz="1200">
              <a:solidFill>
                <a:schemeClr val="dk1"/>
              </a:solidFill>
              <a:latin typeface="Tahoma"/>
              <a:ea typeface="Tahoma"/>
              <a:cs typeface="Tahoma"/>
              <a:sym typeface="Tahoma"/>
            </a:endParaRPr>
          </a:p>
        </p:txBody>
      </p:sp>
      <p:sp>
        <p:nvSpPr>
          <p:cNvPr id="9156" name="Google Shape;9156;p82"/>
          <p:cNvSpPr txBox="1"/>
          <p:nvPr/>
        </p:nvSpPr>
        <p:spPr>
          <a:xfrm>
            <a:off x="1731963" y="4397375"/>
            <a:ext cx="4572000" cy="369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 </a:t>
            </a:r>
            <a:r>
              <a:rPr lang="en-US" sz="1800" i="1">
                <a:solidFill>
                  <a:schemeClr val="dk1"/>
                </a:solidFill>
                <a:latin typeface="Arial"/>
                <a:ea typeface="Arial"/>
                <a:cs typeface="Arial"/>
                <a:sym typeface="Arial"/>
              </a:rPr>
              <a:t>R</a:t>
            </a:r>
            <a:r>
              <a:rPr lang="en-US" sz="1800" i="1" baseline="-25000">
                <a:solidFill>
                  <a:schemeClr val="dk1"/>
                </a:solidFill>
                <a:latin typeface="Arial"/>
                <a:ea typeface="Arial"/>
                <a:cs typeface="Arial"/>
                <a:sym typeface="Arial"/>
              </a:rPr>
              <a:t>s </a:t>
            </a:r>
            <a:r>
              <a:rPr lang="en-US" sz="1800">
                <a:solidFill>
                  <a:schemeClr val="dk1"/>
                </a:solidFill>
                <a:latin typeface="Arial"/>
                <a:ea typeface="Arial"/>
                <a:cs typeface="Arial"/>
                <a:sym typeface="Arial"/>
              </a:rPr>
              <a:t>bits/sec</a:t>
            </a:r>
            <a:endParaRPr/>
          </a:p>
        </p:txBody>
      </p:sp>
      <p:sp>
        <p:nvSpPr>
          <p:cNvPr id="9157" name="Google Shape;9157;p82"/>
          <p:cNvSpPr txBox="1"/>
          <p:nvPr/>
        </p:nvSpPr>
        <p:spPr>
          <a:xfrm>
            <a:off x="5407025" y="4378325"/>
            <a:ext cx="4572000" cy="369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 </a:t>
            </a:r>
            <a:r>
              <a:rPr lang="en-US" sz="1800" i="1">
                <a:solidFill>
                  <a:schemeClr val="dk1"/>
                </a:solidFill>
                <a:latin typeface="Arial"/>
                <a:ea typeface="Arial"/>
                <a:cs typeface="Arial"/>
                <a:sym typeface="Arial"/>
              </a:rPr>
              <a:t>R</a:t>
            </a:r>
            <a:r>
              <a:rPr lang="en-US" sz="1800" i="1" baseline="-25000">
                <a:solidFill>
                  <a:schemeClr val="dk1"/>
                </a:solidFill>
                <a:latin typeface="Arial"/>
                <a:ea typeface="Arial"/>
                <a:cs typeface="Arial"/>
                <a:sym typeface="Arial"/>
              </a:rPr>
              <a:t>C </a:t>
            </a:r>
            <a:r>
              <a:rPr lang="en-US" sz="1800">
                <a:solidFill>
                  <a:schemeClr val="dk1"/>
                </a:solidFill>
                <a:latin typeface="Arial"/>
                <a:ea typeface="Arial"/>
                <a:cs typeface="Arial"/>
                <a:sym typeface="Arial"/>
              </a:rPr>
              <a:t>bits/sec</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47"/>
                                        </p:tgtEl>
                                        <p:attrNameLst>
                                          <p:attrName>style.visibility</p:attrName>
                                        </p:attrNameLst>
                                      </p:cBhvr>
                                      <p:to>
                                        <p:strVal val="visible"/>
                                      </p:to>
                                    </p:set>
                                    <p:animEffect transition="in" filter="fade">
                                      <p:cBhvr>
                                        <p:cTn id="7" dur="500"/>
                                        <p:tgtEl>
                                          <p:spTgt spid="9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61"/>
        <p:cNvGrpSpPr/>
        <p:nvPr/>
      </p:nvGrpSpPr>
      <p:grpSpPr>
        <a:xfrm>
          <a:off x="0" y="0"/>
          <a:ext cx="0" cy="0"/>
          <a:chOff x="0" y="0"/>
          <a:chExt cx="0" cy="0"/>
        </a:xfrm>
      </p:grpSpPr>
      <p:grpSp>
        <p:nvGrpSpPr>
          <p:cNvPr id="9162" name="Google Shape;9162;p83"/>
          <p:cNvGrpSpPr/>
          <p:nvPr/>
        </p:nvGrpSpPr>
        <p:grpSpPr>
          <a:xfrm>
            <a:off x="4305300" y="4449763"/>
            <a:ext cx="912813" cy="415925"/>
            <a:chOff x="1871277" y="1576300"/>
            <a:chExt cx="1128371" cy="437861"/>
          </a:xfrm>
        </p:grpSpPr>
        <p:sp>
          <p:nvSpPr>
            <p:cNvPr id="9163" name="Google Shape;9163;p83"/>
            <p:cNvSpPr/>
            <p:nvPr/>
          </p:nvSpPr>
          <p:spPr>
            <a:xfrm rot="10800000" flipH="1">
              <a:off x="1875202" y="1694956"/>
              <a:ext cx="1124446" cy="319205"/>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9164" name="Google Shape;9164;p83"/>
            <p:cNvSpPr/>
            <p:nvPr/>
          </p:nvSpPr>
          <p:spPr>
            <a:xfrm>
              <a:off x="1871277" y="1740080"/>
              <a:ext cx="1128371" cy="11531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9165" name="Google Shape;9165;p83"/>
            <p:cNvSpPr/>
            <p:nvPr/>
          </p:nvSpPr>
          <p:spPr>
            <a:xfrm rot="10800000" flipH="1">
              <a:off x="1871277" y="1576300"/>
              <a:ext cx="1124446" cy="319203"/>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9166" name="Google Shape;9166;p83"/>
            <p:cNvSpPr/>
            <p:nvPr/>
          </p:nvSpPr>
          <p:spPr>
            <a:xfrm>
              <a:off x="2159748" y="1673231"/>
              <a:ext cx="547504" cy="16043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9167" name="Google Shape;9167;p83"/>
            <p:cNvSpPr/>
            <p:nvPr/>
          </p:nvSpPr>
          <p:spPr>
            <a:xfrm>
              <a:off x="2102838" y="1633122"/>
              <a:ext cx="661324" cy="111972"/>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168" name="Google Shape;9168;p83"/>
            <p:cNvSpPr/>
            <p:nvPr/>
          </p:nvSpPr>
          <p:spPr>
            <a:xfrm>
              <a:off x="2536526" y="1728381"/>
              <a:ext cx="245297" cy="9693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169" name="Google Shape;9169;p83"/>
            <p:cNvSpPr/>
            <p:nvPr/>
          </p:nvSpPr>
          <p:spPr>
            <a:xfrm>
              <a:off x="2089102" y="1730053"/>
              <a:ext cx="241373" cy="9693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9170" name="Google Shape;9170;p83"/>
            <p:cNvCxnSpPr>
              <a:endCxn id="9165" idx="2"/>
            </p:cNvCxnSpPr>
            <p:nvPr/>
          </p:nvCxnSpPr>
          <p:spPr>
            <a:xfrm rot="10800000">
              <a:off x="1871277" y="1735902"/>
              <a:ext cx="39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9171" name="Google Shape;9171;p83"/>
            <p:cNvCxnSpPr/>
            <p:nvPr/>
          </p:nvCxnSpPr>
          <p:spPr>
            <a:xfrm rot="10800000">
              <a:off x="2995723" y="1735066"/>
              <a:ext cx="3925" cy="12367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9172" name="Google Shape;9172;p83"/>
          <p:cNvGrpSpPr/>
          <p:nvPr/>
        </p:nvGrpSpPr>
        <p:grpSpPr>
          <a:xfrm>
            <a:off x="4259263" y="2581275"/>
            <a:ext cx="911225" cy="415925"/>
            <a:chOff x="1871277" y="1576300"/>
            <a:chExt cx="1128371" cy="437861"/>
          </a:xfrm>
        </p:grpSpPr>
        <p:sp>
          <p:nvSpPr>
            <p:cNvPr id="9173" name="Google Shape;9173;p83"/>
            <p:cNvSpPr/>
            <p:nvPr/>
          </p:nvSpPr>
          <p:spPr>
            <a:xfrm rot="10800000" flipH="1">
              <a:off x="1875209" y="1694958"/>
              <a:ext cx="1124439" cy="319203"/>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9174" name="Google Shape;9174;p83"/>
            <p:cNvSpPr/>
            <p:nvPr/>
          </p:nvSpPr>
          <p:spPr>
            <a:xfrm>
              <a:off x="1871277" y="1740080"/>
              <a:ext cx="1128371" cy="115315"/>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9175" name="Google Shape;9175;p83"/>
            <p:cNvSpPr/>
            <p:nvPr/>
          </p:nvSpPr>
          <p:spPr>
            <a:xfrm rot="10800000" flipH="1">
              <a:off x="1871277" y="1576300"/>
              <a:ext cx="1124439" cy="319205"/>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9176" name="Google Shape;9176;p83"/>
            <p:cNvSpPr/>
            <p:nvPr/>
          </p:nvSpPr>
          <p:spPr>
            <a:xfrm>
              <a:off x="2160249" y="1673231"/>
              <a:ext cx="548460" cy="16043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9177" name="Google Shape;9177;p83"/>
            <p:cNvSpPr/>
            <p:nvPr/>
          </p:nvSpPr>
          <p:spPr>
            <a:xfrm>
              <a:off x="2103242" y="1633122"/>
              <a:ext cx="662475" cy="11197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178" name="Google Shape;9178;p83"/>
            <p:cNvSpPr/>
            <p:nvPr/>
          </p:nvSpPr>
          <p:spPr>
            <a:xfrm>
              <a:off x="2537684" y="1728382"/>
              <a:ext cx="243760" cy="96931"/>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179" name="Google Shape;9179;p83"/>
            <p:cNvSpPr/>
            <p:nvPr/>
          </p:nvSpPr>
          <p:spPr>
            <a:xfrm>
              <a:off x="2089481" y="1730053"/>
              <a:ext cx="241794" cy="96931"/>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9180" name="Google Shape;9180;p83"/>
            <p:cNvCxnSpPr>
              <a:endCxn id="9175" idx="2"/>
            </p:cNvCxnSpPr>
            <p:nvPr/>
          </p:nvCxnSpPr>
          <p:spPr>
            <a:xfrm rot="10800000">
              <a:off x="1871277" y="1735903"/>
              <a:ext cx="3900" cy="1236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9181" name="Google Shape;9181;p83"/>
            <p:cNvCxnSpPr/>
            <p:nvPr/>
          </p:nvCxnSpPr>
          <p:spPr>
            <a:xfrm rot="10800000">
              <a:off x="2995716" y="1735067"/>
              <a:ext cx="3932" cy="12367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sp>
        <p:nvSpPr>
          <p:cNvPr id="9182" name="Google Shape;9182;p8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9183" name="Google Shape;9183;p83" descr="underline_base"/>
          <p:cNvPicPr preferRelativeResize="0"/>
          <p:nvPr/>
        </p:nvPicPr>
        <p:blipFill rotWithShape="1">
          <a:blip r:embed="rId3">
            <a:alphaModFix/>
          </a:blip>
          <a:srcRect/>
          <a:stretch/>
        </p:blipFill>
        <p:spPr>
          <a:xfrm>
            <a:off x="381000" y="892175"/>
            <a:ext cx="4570413" cy="173038"/>
          </a:xfrm>
          <a:prstGeom prst="rect">
            <a:avLst/>
          </a:prstGeom>
          <a:noFill/>
          <a:ln>
            <a:noFill/>
          </a:ln>
        </p:spPr>
      </p:pic>
      <p:grpSp>
        <p:nvGrpSpPr>
          <p:cNvPr id="9184" name="Google Shape;9184;p83"/>
          <p:cNvGrpSpPr/>
          <p:nvPr/>
        </p:nvGrpSpPr>
        <p:grpSpPr>
          <a:xfrm>
            <a:off x="1614488" y="2254250"/>
            <a:ext cx="352425" cy="876300"/>
            <a:chOff x="4140" y="429"/>
            <a:chExt cx="1425" cy="2396"/>
          </a:xfrm>
        </p:grpSpPr>
        <p:sp>
          <p:nvSpPr>
            <p:cNvPr id="9185" name="Google Shape;9185;p8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186" name="Google Shape;9186;p83"/>
            <p:cNvSpPr/>
            <p:nvPr/>
          </p:nvSpPr>
          <p:spPr>
            <a:xfrm>
              <a:off x="4204" y="429"/>
              <a:ext cx="1046"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187" name="Google Shape;9187;p8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188" name="Google Shape;9188;p8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189" name="Google Shape;9189;p83"/>
            <p:cNvSpPr/>
            <p:nvPr/>
          </p:nvSpPr>
          <p:spPr>
            <a:xfrm>
              <a:off x="4211" y="694"/>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190" name="Google Shape;9190;p83"/>
            <p:cNvGrpSpPr/>
            <p:nvPr/>
          </p:nvGrpSpPr>
          <p:grpSpPr>
            <a:xfrm>
              <a:off x="4750" y="668"/>
              <a:ext cx="578" cy="143"/>
              <a:chOff x="615" y="2568"/>
              <a:chExt cx="721" cy="137"/>
            </a:xfrm>
          </p:grpSpPr>
          <p:sp>
            <p:nvSpPr>
              <p:cNvPr id="9191" name="Google Shape;9191;p83"/>
              <p:cNvSpPr/>
              <p:nvPr/>
            </p:nvSpPr>
            <p:spPr>
              <a:xfrm>
                <a:off x="615" y="2568"/>
                <a:ext cx="721"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192" name="Google Shape;9192;p83"/>
              <p:cNvSpPr/>
              <p:nvPr/>
            </p:nvSpPr>
            <p:spPr>
              <a:xfrm>
                <a:off x="631" y="2584"/>
                <a:ext cx="689"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193" name="Google Shape;9193;p83"/>
            <p:cNvSpPr/>
            <p:nvPr/>
          </p:nvSpPr>
          <p:spPr>
            <a:xfrm>
              <a:off x="4223" y="1019"/>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194" name="Google Shape;9194;p83"/>
            <p:cNvGrpSpPr/>
            <p:nvPr/>
          </p:nvGrpSpPr>
          <p:grpSpPr>
            <a:xfrm>
              <a:off x="4749" y="993"/>
              <a:ext cx="578" cy="135"/>
              <a:chOff x="617" y="2567"/>
              <a:chExt cx="721" cy="140"/>
            </a:xfrm>
          </p:grpSpPr>
          <p:sp>
            <p:nvSpPr>
              <p:cNvPr id="9195" name="Google Shape;9195;p83"/>
              <p:cNvSpPr/>
              <p:nvPr/>
            </p:nvSpPr>
            <p:spPr>
              <a:xfrm>
                <a:off x="617" y="2567"/>
                <a:ext cx="721"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196" name="Google Shape;9196;p83"/>
              <p:cNvSpPr/>
              <p:nvPr/>
            </p:nvSpPr>
            <p:spPr>
              <a:xfrm>
                <a:off x="634" y="2585"/>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197" name="Google Shape;9197;p83"/>
            <p:cNvSpPr/>
            <p:nvPr/>
          </p:nvSpPr>
          <p:spPr>
            <a:xfrm>
              <a:off x="4217" y="1358"/>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198" name="Google Shape;9198;p83"/>
            <p:cNvSpPr/>
            <p:nvPr/>
          </p:nvSpPr>
          <p:spPr>
            <a:xfrm>
              <a:off x="4230" y="1653"/>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199" name="Google Shape;9199;p83"/>
            <p:cNvGrpSpPr/>
            <p:nvPr/>
          </p:nvGrpSpPr>
          <p:grpSpPr>
            <a:xfrm>
              <a:off x="4737" y="1627"/>
              <a:ext cx="578" cy="152"/>
              <a:chOff x="616" y="2568"/>
              <a:chExt cx="720" cy="140"/>
            </a:xfrm>
          </p:grpSpPr>
          <p:sp>
            <p:nvSpPr>
              <p:cNvPr id="9200" name="Google Shape;9200;p83"/>
              <p:cNvSpPr/>
              <p:nvPr/>
            </p:nvSpPr>
            <p:spPr>
              <a:xfrm>
                <a:off x="616" y="2568"/>
                <a:ext cx="720"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01" name="Google Shape;9201;p83"/>
              <p:cNvSpPr/>
              <p:nvPr/>
            </p:nvSpPr>
            <p:spPr>
              <a:xfrm>
                <a:off x="632" y="2584"/>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202" name="Google Shape;9202;p8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203" name="Google Shape;9203;p83"/>
            <p:cNvGrpSpPr/>
            <p:nvPr/>
          </p:nvGrpSpPr>
          <p:grpSpPr>
            <a:xfrm>
              <a:off x="4737" y="1328"/>
              <a:ext cx="584" cy="139"/>
              <a:chOff x="611" y="2569"/>
              <a:chExt cx="728" cy="139"/>
            </a:xfrm>
          </p:grpSpPr>
          <p:sp>
            <p:nvSpPr>
              <p:cNvPr id="9204" name="Google Shape;9204;p83"/>
              <p:cNvSpPr/>
              <p:nvPr/>
            </p:nvSpPr>
            <p:spPr>
              <a:xfrm>
                <a:off x="611" y="2569"/>
                <a:ext cx="728"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05" name="Google Shape;9205;p83"/>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206" name="Google Shape;9206;p83"/>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07" name="Google Shape;9207;p8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08" name="Google Shape;9208;p8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09" name="Google Shape;9209;p83"/>
            <p:cNvSpPr/>
            <p:nvPr/>
          </p:nvSpPr>
          <p:spPr>
            <a:xfrm>
              <a:off x="5520" y="2612"/>
              <a:ext cx="45"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10" name="Google Shape;9210;p8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11" name="Google Shape;9211;p83"/>
            <p:cNvSpPr/>
            <p:nvPr/>
          </p:nvSpPr>
          <p:spPr>
            <a:xfrm>
              <a:off x="4140" y="2677"/>
              <a:ext cx="1200" cy="148"/>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12" name="Google Shape;9212;p83"/>
            <p:cNvSpPr/>
            <p:nvPr/>
          </p:nvSpPr>
          <p:spPr>
            <a:xfrm>
              <a:off x="4204" y="2712"/>
              <a:ext cx="1072" cy="82"/>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13" name="Google Shape;9213;p83"/>
            <p:cNvSpPr/>
            <p:nvPr/>
          </p:nvSpPr>
          <p:spPr>
            <a:xfrm>
              <a:off x="4307" y="2382"/>
              <a:ext cx="160" cy="143"/>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14" name="Google Shape;9214;p83"/>
            <p:cNvSpPr/>
            <p:nvPr/>
          </p:nvSpPr>
          <p:spPr>
            <a:xfrm>
              <a:off x="4487" y="2382"/>
              <a:ext cx="160" cy="14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9215" name="Google Shape;9215;p83"/>
            <p:cNvSpPr/>
            <p:nvPr/>
          </p:nvSpPr>
          <p:spPr>
            <a:xfrm>
              <a:off x="4660" y="2382"/>
              <a:ext cx="160"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16" name="Google Shape;9216;p83"/>
            <p:cNvSpPr/>
            <p:nvPr/>
          </p:nvSpPr>
          <p:spPr>
            <a:xfrm>
              <a:off x="5064" y="1835"/>
              <a:ext cx="83" cy="760"/>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217" name="Google Shape;9217;p83"/>
          <p:cNvSpPr txBox="1">
            <a:spLocks noGrp="1"/>
          </p:cNvSpPr>
          <p:nvPr>
            <p:ph type="title" idx="4294967295"/>
          </p:nvPr>
        </p:nvSpPr>
        <p:spPr>
          <a:xfrm>
            <a:off x="276225" y="100013"/>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Throughput (more)</a:t>
            </a:r>
            <a:endParaRPr/>
          </a:p>
        </p:txBody>
      </p:sp>
      <p:sp>
        <p:nvSpPr>
          <p:cNvPr id="9218" name="Google Shape;9218;p83"/>
          <p:cNvSpPr txBox="1">
            <a:spLocks noGrp="1"/>
          </p:cNvSpPr>
          <p:nvPr>
            <p:ph type="body" idx="4294967295"/>
          </p:nvPr>
        </p:nvSpPr>
        <p:spPr>
          <a:xfrm>
            <a:off x="519113" y="1447800"/>
            <a:ext cx="8150225" cy="554038"/>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Char char="▪"/>
            </a:pPr>
            <a:r>
              <a:rPr lang="en-US" i="1">
                <a:solidFill>
                  <a:srgbClr val="CC0000"/>
                </a:solidFill>
              </a:rPr>
              <a:t>R</a:t>
            </a:r>
            <a:r>
              <a:rPr lang="en-US" i="1" baseline="-25000">
                <a:solidFill>
                  <a:srgbClr val="CC0000"/>
                </a:solidFill>
              </a:rPr>
              <a:t>s</a:t>
            </a:r>
            <a:r>
              <a:rPr lang="en-US" i="1">
                <a:solidFill>
                  <a:srgbClr val="CC0000"/>
                </a:solidFill>
              </a:rPr>
              <a:t> &lt; R</a:t>
            </a:r>
            <a:r>
              <a:rPr lang="en-US" i="1" baseline="-25000">
                <a:solidFill>
                  <a:srgbClr val="CC0000"/>
                </a:solidFill>
              </a:rPr>
              <a:t>c</a:t>
            </a:r>
            <a:r>
              <a:rPr lang="en-US" i="1">
                <a:solidFill>
                  <a:srgbClr val="FF3300"/>
                </a:solidFill>
              </a:rPr>
              <a:t>  </a:t>
            </a:r>
            <a:r>
              <a:rPr lang="en-US"/>
              <a:t>What is average end-end throughput?</a:t>
            </a:r>
            <a:endParaRPr/>
          </a:p>
        </p:txBody>
      </p:sp>
      <p:grpSp>
        <p:nvGrpSpPr>
          <p:cNvPr id="9219" name="Google Shape;9219;p83"/>
          <p:cNvGrpSpPr/>
          <p:nvPr/>
        </p:nvGrpSpPr>
        <p:grpSpPr>
          <a:xfrm>
            <a:off x="2066925" y="2606675"/>
            <a:ext cx="2136775" cy="307975"/>
            <a:chOff x="2249" y="3430"/>
            <a:chExt cx="1389" cy="256"/>
          </a:xfrm>
        </p:grpSpPr>
        <p:sp>
          <p:nvSpPr>
            <p:cNvPr id="9220" name="Google Shape;9220;p83"/>
            <p:cNvSpPr/>
            <p:nvPr/>
          </p:nvSpPr>
          <p:spPr>
            <a:xfrm>
              <a:off x="3569" y="3433"/>
              <a:ext cx="69" cy="253"/>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21" name="Google Shape;9221;p83"/>
            <p:cNvSpPr/>
            <p:nvPr/>
          </p:nvSpPr>
          <p:spPr>
            <a:xfrm>
              <a:off x="2275" y="3433"/>
              <a:ext cx="1326" cy="253"/>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22" name="Google Shape;9222;p83"/>
            <p:cNvSpPr/>
            <p:nvPr/>
          </p:nvSpPr>
          <p:spPr>
            <a:xfrm>
              <a:off x="2249" y="3430"/>
              <a:ext cx="69" cy="253"/>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23" name="Google Shape;9223;p83"/>
            <p:cNvSpPr/>
            <p:nvPr/>
          </p:nvSpPr>
          <p:spPr>
            <a:xfrm>
              <a:off x="3562" y="3438"/>
              <a:ext cx="44" cy="245"/>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224" name="Google Shape;9224;p83"/>
          <p:cNvSpPr txBox="1"/>
          <p:nvPr/>
        </p:nvSpPr>
        <p:spPr>
          <a:xfrm>
            <a:off x="1855788" y="2562225"/>
            <a:ext cx="2586037"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dirty="0">
                <a:solidFill>
                  <a:schemeClr val="dk1"/>
                </a:solidFill>
                <a:latin typeface="Arial"/>
                <a:ea typeface="Arial"/>
                <a:cs typeface="Arial"/>
                <a:sym typeface="Arial"/>
              </a:rPr>
              <a:t>  R</a:t>
            </a:r>
            <a:r>
              <a:rPr lang="en-US" sz="2800" baseline="-25000" dirty="0">
                <a:solidFill>
                  <a:schemeClr val="dk1"/>
                </a:solidFill>
                <a:latin typeface="Arial"/>
                <a:ea typeface="Arial"/>
                <a:cs typeface="Arial"/>
                <a:sym typeface="Arial"/>
              </a:rPr>
              <a:t>s</a:t>
            </a:r>
            <a:r>
              <a:rPr lang="en-US" sz="2000" baseline="-25000" dirty="0">
                <a:solidFill>
                  <a:schemeClr val="dk1"/>
                </a:solidFill>
                <a:latin typeface="Arial"/>
                <a:ea typeface="Arial"/>
                <a:cs typeface="Arial"/>
                <a:sym typeface="Arial"/>
              </a:rPr>
              <a:t> </a:t>
            </a:r>
            <a:r>
              <a:rPr lang="en-US" sz="2000" dirty="0">
                <a:solidFill>
                  <a:schemeClr val="dk1"/>
                </a:solidFill>
                <a:latin typeface="Arial"/>
                <a:ea typeface="Arial"/>
                <a:cs typeface="Arial"/>
                <a:sym typeface="Arial"/>
              </a:rPr>
              <a:t>bits/sec</a:t>
            </a:r>
            <a:endParaRPr dirty="0"/>
          </a:p>
        </p:txBody>
      </p:sp>
      <p:sp>
        <p:nvSpPr>
          <p:cNvPr id="9225" name="Google Shape;9225;p83"/>
          <p:cNvSpPr/>
          <p:nvPr/>
        </p:nvSpPr>
        <p:spPr>
          <a:xfrm rot="10800000" flipH="1">
            <a:off x="1255713" y="2374900"/>
            <a:ext cx="895350" cy="565150"/>
          </a:xfrm>
          <a:custGeom>
            <a:avLst/>
            <a:gdLst/>
            <a:ahLst/>
            <a:cxnLst/>
            <a:rect l="l" t="t" r="r" b="b"/>
            <a:pathLst>
              <a:path w="21600" h="21600" extrusionOk="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3"/>
          <p:cNvSpPr txBox="1"/>
          <p:nvPr/>
        </p:nvSpPr>
        <p:spPr>
          <a:xfrm flipH="1">
            <a:off x="1255700" y="2374900"/>
            <a:ext cx="895350" cy="5651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27" name="Google Shape;9227;p83"/>
          <p:cNvSpPr/>
          <p:nvPr/>
        </p:nvSpPr>
        <p:spPr>
          <a:xfrm>
            <a:off x="7489825" y="2581275"/>
            <a:ext cx="817563" cy="379413"/>
          </a:xfrm>
          <a:prstGeom prst="rightArrow">
            <a:avLst>
              <a:gd name="adj1" fmla="val 50000"/>
              <a:gd name="adj2" fmla="val 53870"/>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228" name="Google Shape;9228;p83"/>
          <p:cNvGrpSpPr/>
          <p:nvPr/>
        </p:nvGrpSpPr>
        <p:grpSpPr>
          <a:xfrm>
            <a:off x="5440363" y="2473325"/>
            <a:ext cx="2790825" cy="569913"/>
            <a:chOff x="3130" y="3069"/>
            <a:chExt cx="1911" cy="366"/>
          </a:xfrm>
        </p:grpSpPr>
        <p:grpSp>
          <p:nvGrpSpPr>
            <p:cNvPr id="9229" name="Google Shape;9229;p83"/>
            <p:cNvGrpSpPr/>
            <p:nvPr/>
          </p:nvGrpSpPr>
          <p:grpSpPr>
            <a:xfrm>
              <a:off x="3130" y="3069"/>
              <a:ext cx="1765" cy="366"/>
              <a:chOff x="2249" y="3430"/>
              <a:chExt cx="1389" cy="256"/>
            </a:xfrm>
          </p:grpSpPr>
          <p:sp>
            <p:nvSpPr>
              <p:cNvPr id="9230" name="Google Shape;9230;p83"/>
              <p:cNvSpPr/>
              <p:nvPr/>
            </p:nvSpPr>
            <p:spPr>
              <a:xfrm>
                <a:off x="3569" y="3433"/>
                <a:ext cx="69" cy="253"/>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31" name="Google Shape;9231;p83"/>
              <p:cNvSpPr/>
              <p:nvPr/>
            </p:nvSpPr>
            <p:spPr>
              <a:xfrm>
                <a:off x="2275" y="3433"/>
                <a:ext cx="1329" cy="253"/>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32" name="Google Shape;9232;p83"/>
              <p:cNvSpPr/>
              <p:nvPr/>
            </p:nvSpPr>
            <p:spPr>
              <a:xfrm>
                <a:off x="2249" y="3430"/>
                <a:ext cx="69" cy="253"/>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33" name="Google Shape;9233;p83"/>
              <p:cNvSpPr/>
              <p:nvPr/>
            </p:nvSpPr>
            <p:spPr>
              <a:xfrm>
                <a:off x="3562" y="3438"/>
                <a:ext cx="44" cy="246"/>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234" name="Google Shape;9234;p83"/>
            <p:cNvSpPr txBox="1"/>
            <p:nvPr/>
          </p:nvSpPr>
          <p:spPr>
            <a:xfrm>
              <a:off x="3181" y="3135"/>
              <a:ext cx="1860" cy="2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dirty="0" err="1">
                  <a:solidFill>
                    <a:schemeClr val="dk1"/>
                  </a:solidFill>
                  <a:latin typeface="Arial"/>
                  <a:ea typeface="Arial"/>
                  <a:cs typeface="Arial"/>
                  <a:sym typeface="Arial"/>
                </a:rPr>
                <a:t>R</a:t>
              </a:r>
              <a:r>
                <a:rPr lang="en-US" sz="2800" baseline="-25000" dirty="0" err="1">
                  <a:solidFill>
                    <a:schemeClr val="dk1"/>
                  </a:solidFill>
                  <a:latin typeface="Arial"/>
                  <a:ea typeface="Arial"/>
                  <a:cs typeface="Arial"/>
                  <a:sym typeface="Arial"/>
                </a:rPr>
                <a:t>c</a:t>
              </a:r>
              <a:r>
                <a:rPr lang="en-US" sz="2000" baseline="-25000" dirty="0">
                  <a:solidFill>
                    <a:schemeClr val="dk1"/>
                  </a:solidFill>
                  <a:latin typeface="Arial"/>
                  <a:ea typeface="Arial"/>
                  <a:cs typeface="Arial"/>
                  <a:sym typeface="Arial"/>
                </a:rPr>
                <a:t> </a:t>
              </a:r>
              <a:r>
                <a:rPr lang="en-US" sz="2000" dirty="0">
                  <a:solidFill>
                    <a:schemeClr val="dk1"/>
                  </a:solidFill>
                  <a:latin typeface="Arial"/>
                  <a:ea typeface="Arial"/>
                  <a:cs typeface="Arial"/>
                  <a:sym typeface="Arial"/>
                </a:rPr>
                <a:t>bits/sec</a:t>
              </a:r>
              <a:endParaRPr dirty="0"/>
            </a:p>
          </p:txBody>
        </p:sp>
      </p:grpSp>
      <p:sp>
        <p:nvSpPr>
          <p:cNvPr id="9235" name="Google Shape;9235;p83"/>
          <p:cNvSpPr/>
          <p:nvPr/>
        </p:nvSpPr>
        <p:spPr>
          <a:xfrm>
            <a:off x="555625" y="3330575"/>
            <a:ext cx="8062913" cy="554038"/>
          </a:xfrm>
          <a:prstGeom prst="rect">
            <a:avLst/>
          </a:prstGeom>
          <a:noFill/>
          <a:ln>
            <a:noFill/>
          </a:ln>
        </p:spPr>
        <p:txBody>
          <a:bodyPr spcFirstLastPara="1" wrap="square" lIns="91425" tIns="45700" rIns="91425" bIns="45700" anchor="t" anchorCtr="0">
            <a:noAutofit/>
          </a:bodyPr>
          <a:lstStyle/>
          <a:p>
            <a:pPr marL="341313" marR="0" lvl="0" indent="-341313" algn="l" rtl="0">
              <a:lnSpc>
                <a:spcPct val="100000"/>
              </a:lnSpc>
              <a:spcBef>
                <a:spcPts val="0"/>
              </a:spcBef>
              <a:spcAft>
                <a:spcPts val="0"/>
              </a:spcAft>
              <a:buClr>
                <a:srgbClr val="000099"/>
              </a:buClr>
              <a:buSzPts val="2800"/>
              <a:buFont typeface="Noto Sans Symbols"/>
              <a:buChar char="▪"/>
            </a:pPr>
            <a:r>
              <a:rPr lang="en-US" sz="2800" i="1">
                <a:solidFill>
                  <a:srgbClr val="CC0000"/>
                </a:solidFill>
                <a:latin typeface="Gill Sans"/>
                <a:ea typeface="Gill Sans"/>
                <a:cs typeface="Gill Sans"/>
                <a:sym typeface="Gill Sans"/>
              </a:rPr>
              <a:t>R</a:t>
            </a:r>
            <a:r>
              <a:rPr lang="en-US" sz="2800" i="1" baseline="-25000">
                <a:solidFill>
                  <a:srgbClr val="CC0000"/>
                </a:solidFill>
                <a:latin typeface="Gill Sans"/>
                <a:ea typeface="Gill Sans"/>
                <a:cs typeface="Gill Sans"/>
                <a:sym typeface="Gill Sans"/>
              </a:rPr>
              <a:t>s</a:t>
            </a:r>
            <a:r>
              <a:rPr lang="en-US" sz="2800" i="1">
                <a:solidFill>
                  <a:srgbClr val="CC0000"/>
                </a:solidFill>
                <a:latin typeface="Gill Sans"/>
                <a:ea typeface="Gill Sans"/>
                <a:cs typeface="Gill Sans"/>
                <a:sym typeface="Gill Sans"/>
              </a:rPr>
              <a:t> &gt; R</a:t>
            </a:r>
            <a:r>
              <a:rPr lang="en-US" sz="2800" i="1" baseline="-25000">
                <a:solidFill>
                  <a:srgbClr val="CC0000"/>
                </a:solidFill>
                <a:latin typeface="Gill Sans"/>
                <a:ea typeface="Gill Sans"/>
                <a:cs typeface="Gill Sans"/>
                <a:sym typeface="Gill Sans"/>
              </a:rPr>
              <a:t>c</a:t>
            </a:r>
            <a:r>
              <a:rPr lang="en-US" sz="2800" i="1">
                <a:solidFill>
                  <a:srgbClr val="FF3300"/>
                </a:solidFill>
                <a:latin typeface="Gill Sans"/>
                <a:ea typeface="Gill Sans"/>
                <a:cs typeface="Gill Sans"/>
                <a:sym typeface="Gill Sans"/>
              </a:rPr>
              <a:t>  </a:t>
            </a:r>
            <a:r>
              <a:rPr lang="en-US" sz="2800">
                <a:solidFill>
                  <a:schemeClr val="dk1"/>
                </a:solidFill>
                <a:latin typeface="Gill Sans"/>
                <a:ea typeface="Gill Sans"/>
                <a:cs typeface="Gill Sans"/>
                <a:sym typeface="Gill Sans"/>
              </a:rPr>
              <a:t>What is average end-end throughput?</a:t>
            </a:r>
            <a:endParaRPr/>
          </a:p>
        </p:txBody>
      </p:sp>
      <p:grpSp>
        <p:nvGrpSpPr>
          <p:cNvPr id="9236" name="Google Shape;9236;p83"/>
          <p:cNvGrpSpPr/>
          <p:nvPr/>
        </p:nvGrpSpPr>
        <p:grpSpPr>
          <a:xfrm>
            <a:off x="126460" y="5167312"/>
            <a:ext cx="8874665" cy="1399881"/>
            <a:chOff x="186" y="3255"/>
            <a:chExt cx="5403" cy="763"/>
          </a:xfrm>
        </p:grpSpPr>
        <p:sp>
          <p:nvSpPr>
            <p:cNvPr id="9237" name="Google Shape;9237;p83"/>
            <p:cNvSpPr/>
            <p:nvPr/>
          </p:nvSpPr>
          <p:spPr>
            <a:xfrm>
              <a:off x="186" y="3378"/>
              <a:ext cx="5403" cy="640"/>
            </a:xfrm>
            <a:prstGeom prst="rect">
              <a:avLst/>
            </a:prstGeom>
            <a:solidFill>
              <a:schemeClr val="lt1"/>
            </a:solidFill>
            <a:ln w="2857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Gill Sans"/>
                <a:ea typeface="Gill Sans"/>
                <a:cs typeface="Gill Sans"/>
                <a:sym typeface="Gill Sans"/>
              </a:endParaRPr>
            </a:p>
          </p:txBody>
        </p:sp>
        <p:sp>
          <p:nvSpPr>
            <p:cNvPr id="9238" name="Google Shape;9238;p83"/>
            <p:cNvSpPr txBox="1"/>
            <p:nvPr/>
          </p:nvSpPr>
          <p:spPr>
            <a:xfrm>
              <a:off x="231" y="3549"/>
              <a:ext cx="5342"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Noto Sans Symbols"/>
                <a:buNone/>
              </a:pPr>
              <a:r>
                <a:rPr lang="en-US" sz="2800">
                  <a:solidFill>
                    <a:schemeClr val="dk1"/>
                  </a:solidFill>
                  <a:latin typeface="Gill Sans"/>
                  <a:ea typeface="Gill Sans"/>
                  <a:cs typeface="Gill Sans"/>
                  <a:sym typeface="Gill Sans"/>
                </a:rPr>
                <a:t>link on end-end path that constrains  end-end throughput</a:t>
              </a:r>
              <a:endParaRPr/>
            </a:p>
          </p:txBody>
        </p:sp>
        <p:sp>
          <p:nvSpPr>
            <p:cNvPr id="9239" name="Google Shape;9239;p83"/>
            <p:cNvSpPr txBox="1"/>
            <p:nvPr/>
          </p:nvSpPr>
          <p:spPr>
            <a:xfrm>
              <a:off x="466" y="3255"/>
              <a:ext cx="1610" cy="28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800"/>
                <a:buFont typeface="Noto Sans Symbols"/>
                <a:buNone/>
              </a:pPr>
              <a:r>
                <a:rPr lang="en-US" sz="2800" i="1" dirty="0">
                  <a:solidFill>
                    <a:srgbClr val="CC0000"/>
                  </a:solidFill>
                  <a:latin typeface="Gill Sans"/>
                  <a:ea typeface="Gill Sans"/>
                  <a:cs typeface="Gill Sans"/>
                  <a:sym typeface="Gill Sans"/>
                </a:rPr>
                <a:t>bottleneck link</a:t>
              </a:r>
              <a:endParaRPr dirty="0"/>
            </a:p>
          </p:txBody>
        </p:sp>
      </p:grpSp>
      <p:sp>
        <p:nvSpPr>
          <p:cNvPr id="9240" name="Google Shape;9240;p83"/>
          <p:cNvSpPr/>
          <p:nvPr/>
        </p:nvSpPr>
        <p:spPr>
          <a:xfrm>
            <a:off x="4205288" y="2574925"/>
            <a:ext cx="1365250" cy="381000"/>
          </a:xfrm>
          <a:prstGeom prst="rightArrow">
            <a:avLst>
              <a:gd name="adj1" fmla="val 50000"/>
              <a:gd name="adj2" fmla="val 89583"/>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241" name="Google Shape;9241;p83"/>
          <p:cNvGrpSpPr/>
          <p:nvPr/>
        </p:nvGrpSpPr>
        <p:grpSpPr>
          <a:xfrm flipH="1">
            <a:off x="8232775" y="2420938"/>
            <a:ext cx="871538" cy="885825"/>
            <a:chOff x="-44" y="1473"/>
            <a:chExt cx="981" cy="1105"/>
          </a:xfrm>
        </p:grpSpPr>
        <p:pic>
          <p:nvPicPr>
            <p:cNvPr id="9242" name="Google Shape;9242;p83"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9243" name="Google Shape;9243;p8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244" name="Google Shape;9244;p83"/>
          <p:cNvSpPr/>
          <p:nvPr/>
        </p:nvSpPr>
        <p:spPr>
          <a:xfrm>
            <a:off x="1168400" y="2117725"/>
            <a:ext cx="407988" cy="431800"/>
          </a:xfrm>
          <a:prstGeom prst="can">
            <a:avLst>
              <a:gd name="adj" fmla="val 21398"/>
            </a:avLst>
          </a:prstGeom>
          <a:gradFill>
            <a:gsLst>
              <a:gs pos="0">
                <a:srgbClr val="000099"/>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245" name="Google Shape;9245;p83"/>
          <p:cNvGrpSpPr/>
          <p:nvPr/>
        </p:nvGrpSpPr>
        <p:grpSpPr>
          <a:xfrm>
            <a:off x="1230313" y="3927475"/>
            <a:ext cx="7935912" cy="1166813"/>
            <a:chOff x="775" y="2474"/>
            <a:chExt cx="4999" cy="735"/>
          </a:xfrm>
        </p:grpSpPr>
        <p:grpSp>
          <p:nvGrpSpPr>
            <p:cNvPr id="9246" name="Google Shape;9246;p83"/>
            <p:cNvGrpSpPr/>
            <p:nvPr/>
          </p:nvGrpSpPr>
          <p:grpSpPr>
            <a:xfrm>
              <a:off x="1056" y="2589"/>
              <a:ext cx="222" cy="552"/>
              <a:chOff x="4140" y="429"/>
              <a:chExt cx="1425" cy="2396"/>
            </a:xfrm>
          </p:grpSpPr>
          <p:sp>
            <p:nvSpPr>
              <p:cNvPr id="9247" name="Google Shape;9247;p8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48" name="Google Shape;9248;p83"/>
              <p:cNvSpPr/>
              <p:nvPr/>
            </p:nvSpPr>
            <p:spPr>
              <a:xfrm>
                <a:off x="4204" y="429"/>
                <a:ext cx="1046"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49" name="Google Shape;9249;p8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50" name="Google Shape;9250;p8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51" name="Google Shape;9251;p83"/>
              <p:cNvSpPr/>
              <p:nvPr/>
            </p:nvSpPr>
            <p:spPr>
              <a:xfrm>
                <a:off x="4211" y="694"/>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252" name="Google Shape;9252;p83"/>
              <p:cNvGrpSpPr/>
              <p:nvPr/>
            </p:nvGrpSpPr>
            <p:grpSpPr>
              <a:xfrm>
                <a:off x="4750" y="668"/>
                <a:ext cx="578" cy="143"/>
                <a:chOff x="615" y="2568"/>
                <a:chExt cx="721" cy="137"/>
              </a:xfrm>
            </p:grpSpPr>
            <p:sp>
              <p:nvSpPr>
                <p:cNvPr id="9253" name="Google Shape;9253;p83"/>
                <p:cNvSpPr/>
                <p:nvPr/>
              </p:nvSpPr>
              <p:spPr>
                <a:xfrm>
                  <a:off x="615" y="2568"/>
                  <a:ext cx="721"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54" name="Google Shape;9254;p83"/>
                <p:cNvSpPr/>
                <p:nvPr/>
              </p:nvSpPr>
              <p:spPr>
                <a:xfrm>
                  <a:off x="631" y="2584"/>
                  <a:ext cx="689"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255" name="Google Shape;9255;p83"/>
              <p:cNvSpPr/>
              <p:nvPr/>
            </p:nvSpPr>
            <p:spPr>
              <a:xfrm>
                <a:off x="4223" y="1019"/>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256" name="Google Shape;9256;p83"/>
              <p:cNvGrpSpPr/>
              <p:nvPr/>
            </p:nvGrpSpPr>
            <p:grpSpPr>
              <a:xfrm>
                <a:off x="4749" y="993"/>
                <a:ext cx="578" cy="135"/>
                <a:chOff x="617" y="2567"/>
                <a:chExt cx="721" cy="140"/>
              </a:xfrm>
            </p:grpSpPr>
            <p:sp>
              <p:nvSpPr>
                <p:cNvPr id="9257" name="Google Shape;9257;p83"/>
                <p:cNvSpPr/>
                <p:nvPr/>
              </p:nvSpPr>
              <p:spPr>
                <a:xfrm>
                  <a:off x="617" y="2567"/>
                  <a:ext cx="721"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58" name="Google Shape;9258;p83"/>
                <p:cNvSpPr/>
                <p:nvPr/>
              </p:nvSpPr>
              <p:spPr>
                <a:xfrm>
                  <a:off x="634" y="2585"/>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259" name="Google Shape;9259;p83"/>
              <p:cNvSpPr/>
              <p:nvPr/>
            </p:nvSpPr>
            <p:spPr>
              <a:xfrm>
                <a:off x="4217" y="1358"/>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60" name="Google Shape;9260;p83"/>
              <p:cNvSpPr/>
              <p:nvPr/>
            </p:nvSpPr>
            <p:spPr>
              <a:xfrm>
                <a:off x="4230" y="1653"/>
                <a:ext cx="597"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261" name="Google Shape;9261;p83"/>
              <p:cNvGrpSpPr/>
              <p:nvPr/>
            </p:nvGrpSpPr>
            <p:grpSpPr>
              <a:xfrm>
                <a:off x="4737" y="1627"/>
                <a:ext cx="578" cy="152"/>
                <a:chOff x="616" y="2568"/>
                <a:chExt cx="720" cy="140"/>
              </a:xfrm>
            </p:grpSpPr>
            <p:sp>
              <p:nvSpPr>
                <p:cNvPr id="9262" name="Google Shape;9262;p83"/>
                <p:cNvSpPr/>
                <p:nvPr/>
              </p:nvSpPr>
              <p:spPr>
                <a:xfrm>
                  <a:off x="616" y="2568"/>
                  <a:ext cx="720"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63" name="Google Shape;9263;p83"/>
                <p:cNvSpPr/>
                <p:nvPr/>
              </p:nvSpPr>
              <p:spPr>
                <a:xfrm>
                  <a:off x="632" y="2584"/>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264" name="Google Shape;9264;p8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265" name="Google Shape;9265;p83"/>
              <p:cNvGrpSpPr/>
              <p:nvPr/>
            </p:nvGrpSpPr>
            <p:grpSpPr>
              <a:xfrm>
                <a:off x="4737" y="1327"/>
                <a:ext cx="584" cy="139"/>
                <a:chOff x="611" y="2568"/>
                <a:chExt cx="728" cy="139"/>
              </a:xfrm>
            </p:grpSpPr>
            <p:sp>
              <p:nvSpPr>
                <p:cNvPr id="9266" name="Google Shape;9266;p83"/>
                <p:cNvSpPr/>
                <p:nvPr/>
              </p:nvSpPr>
              <p:spPr>
                <a:xfrm>
                  <a:off x="611" y="2568"/>
                  <a:ext cx="728"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67" name="Google Shape;9267;p83"/>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268" name="Google Shape;9268;p83"/>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69" name="Google Shape;9269;p8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70" name="Google Shape;9270;p8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71" name="Google Shape;9271;p83"/>
              <p:cNvSpPr/>
              <p:nvPr/>
            </p:nvSpPr>
            <p:spPr>
              <a:xfrm>
                <a:off x="5520" y="2612"/>
                <a:ext cx="45"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72" name="Google Shape;9272;p8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73" name="Google Shape;9273;p83"/>
              <p:cNvSpPr/>
              <p:nvPr/>
            </p:nvSpPr>
            <p:spPr>
              <a:xfrm>
                <a:off x="4140" y="2677"/>
                <a:ext cx="1200" cy="148"/>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74" name="Google Shape;9274;p83"/>
              <p:cNvSpPr/>
              <p:nvPr/>
            </p:nvSpPr>
            <p:spPr>
              <a:xfrm>
                <a:off x="4204" y="2712"/>
                <a:ext cx="1072" cy="82"/>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75" name="Google Shape;9275;p83"/>
              <p:cNvSpPr/>
              <p:nvPr/>
            </p:nvSpPr>
            <p:spPr>
              <a:xfrm>
                <a:off x="4307" y="2382"/>
                <a:ext cx="160" cy="143"/>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76" name="Google Shape;9276;p83"/>
              <p:cNvSpPr/>
              <p:nvPr/>
            </p:nvSpPr>
            <p:spPr>
              <a:xfrm>
                <a:off x="4487" y="2382"/>
                <a:ext cx="160" cy="14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9277" name="Google Shape;9277;p83"/>
              <p:cNvSpPr/>
              <p:nvPr/>
            </p:nvSpPr>
            <p:spPr>
              <a:xfrm>
                <a:off x="4660" y="2382"/>
                <a:ext cx="160"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78" name="Google Shape;9278;p83"/>
              <p:cNvSpPr/>
              <p:nvPr/>
            </p:nvSpPr>
            <p:spPr>
              <a:xfrm>
                <a:off x="5064" y="1835"/>
                <a:ext cx="83" cy="760"/>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cxnSp>
          <p:nvCxnSpPr>
            <p:cNvPr id="9279" name="Google Shape;9279;p83"/>
            <p:cNvCxnSpPr/>
            <p:nvPr/>
          </p:nvCxnSpPr>
          <p:spPr>
            <a:xfrm>
              <a:off x="1354" y="2913"/>
              <a:ext cx="3661" cy="0"/>
            </a:xfrm>
            <a:prstGeom prst="straightConnector1">
              <a:avLst/>
            </a:prstGeom>
            <a:noFill/>
            <a:ln w="9525" cap="flat" cmpd="sng">
              <a:solidFill>
                <a:schemeClr val="dk1"/>
              </a:solidFill>
              <a:prstDash val="solid"/>
              <a:round/>
              <a:headEnd type="none" w="med" len="med"/>
              <a:tailEnd type="none" w="med" len="med"/>
            </a:ln>
          </p:spPr>
        </p:cxnSp>
        <p:grpSp>
          <p:nvGrpSpPr>
            <p:cNvPr id="9280" name="Google Shape;9280;p83"/>
            <p:cNvGrpSpPr/>
            <p:nvPr/>
          </p:nvGrpSpPr>
          <p:grpSpPr>
            <a:xfrm>
              <a:off x="2731" y="2870"/>
              <a:ext cx="607" cy="108"/>
              <a:chOff x="3603" y="243"/>
              <a:chExt cx="357" cy="106"/>
            </a:xfrm>
          </p:grpSpPr>
          <p:cxnSp>
            <p:nvCxnSpPr>
              <p:cNvPr id="9281" name="Google Shape;9281;p83"/>
              <p:cNvCxnSpPr/>
              <p:nvPr/>
            </p:nvCxnSpPr>
            <p:spPr>
              <a:xfrm>
                <a:off x="3603" y="289"/>
                <a:ext cx="0" cy="60"/>
              </a:xfrm>
              <a:prstGeom prst="straightConnector1">
                <a:avLst/>
              </a:prstGeom>
              <a:noFill/>
              <a:ln w="12700" cap="flat" cmpd="sng">
                <a:solidFill>
                  <a:schemeClr val="dk1"/>
                </a:solidFill>
                <a:prstDash val="solid"/>
                <a:round/>
                <a:headEnd type="none" w="med" len="med"/>
                <a:tailEnd type="none" w="med" len="med"/>
              </a:ln>
            </p:spPr>
          </p:cxnSp>
          <p:cxnSp>
            <p:nvCxnSpPr>
              <p:cNvPr id="9282" name="Google Shape;9282;p83"/>
              <p:cNvCxnSpPr/>
              <p:nvPr/>
            </p:nvCxnSpPr>
            <p:spPr>
              <a:xfrm>
                <a:off x="3960" y="289"/>
                <a:ext cx="0" cy="60"/>
              </a:xfrm>
              <a:prstGeom prst="straightConnector1">
                <a:avLst/>
              </a:prstGeom>
              <a:noFill/>
              <a:ln w="12700" cap="flat" cmpd="sng">
                <a:solidFill>
                  <a:schemeClr val="dk1"/>
                </a:solidFill>
                <a:prstDash val="solid"/>
                <a:round/>
                <a:headEnd type="none" w="med" len="med"/>
                <a:tailEnd type="none" w="med" len="med"/>
              </a:ln>
            </p:spPr>
          </p:cxnSp>
          <p:sp>
            <p:nvSpPr>
              <p:cNvPr id="9283" name="Google Shape;9283;p83"/>
              <p:cNvSpPr/>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284" name="Google Shape;9284;p83"/>
              <p:cNvGrpSpPr/>
              <p:nvPr/>
            </p:nvGrpSpPr>
            <p:grpSpPr>
              <a:xfrm>
                <a:off x="3749" y="248"/>
                <a:ext cx="119" cy="65"/>
                <a:chOff x="2894" y="850"/>
                <a:chExt cx="94" cy="96"/>
              </a:xfrm>
            </p:grpSpPr>
            <p:cxnSp>
              <p:nvCxnSpPr>
                <p:cNvPr id="9285" name="Google Shape;9285;p83"/>
                <p:cNvCxnSpPr/>
                <p:nvPr/>
              </p:nvCxnSpPr>
              <p:spPr>
                <a:xfrm>
                  <a:off x="2944" y="946"/>
                  <a:ext cx="44" cy="0"/>
                </a:xfrm>
                <a:prstGeom prst="straightConnector1">
                  <a:avLst/>
                </a:prstGeom>
                <a:noFill/>
                <a:ln w="28575" cap="flat" cmpd="sng">
                  <a:solidFill>
                    <a:schemeClr val="dk1"/>
                  </a:solidFill>
                  <a:prstDash val="solid"/>
                  <a:round/>
                  <a:headEnd type="none" w="med" len="med"/>
                  <a:tailEnd type="none" w="med" len="med"/>
                </a:ln>
              </p:spPr>
            </p:cxnSp>
            <p:cxnSp>
              <p:nvCxnSpPr>
                <p:cNvPr id="9286" name="Google Shape;9286;p83"/>
                <p:cNvCxnSpPr/>
                <p:nvPr/>
              </p:nvCxnSpPr>
              <p:spPr>
                <a:xfrm>
                  <a:off x="2894" y="850"/>
                  <a:ext cx="52" cy="96"/>
                </a:xfrm>
                <a:prstGeom prst="straightConnector1">
                  <a:avLst/>
                </a:prstGeom>
                <a:noFill/>
                <a:ln w="28575" cap="flat" cmpd="sng">
                  <a:solidFill>
                    <a:schemeClr val="dk1"/>
                  </a:solidFill>
                  <a:prstDash val="solid"/>
                  <a:round/>
                  <a:headEnd type="none" w="med" len="med"/>
                  <a:tailEnd type="none" w="med" len="med"/>
                </a:ln>
              </p:spPr>
            </p:cxnSp>
          </p:grpSp>
          <p:grpSp>
            <p:nvGrpSpPr>
              <p:cNvPr id="9287" name="Google Shape;9287;p83"/>
              <p:cNvGrpSpPr/>
              <p:nvPr/>
            </p:nvGrpSpPr>
            <p:grpSpPr>
              <a:xfrm rot="10800000" flipH="1">
                <a:off x="3689" y="243"/>
                <a:ext cx="124" cy="66"/>
                <a:chOff x="2848" y="848"/>
                <a:chExt cx="98" cy="98"/>
              </a:xfrm>
            </p:grpSpPr>
            <p:cxnSp>
              <p:nvCxnSpPr>
                <p:cNvPr id="9288" name="Google Shape;9288;p83"/>
                <p:cNvCxnSpPr/>
                <p:nvPr/>
              </p:nvCxnSpPr>
              <p:spPr>
                <a:xfrm rot="10800000" flipH="1">
                  <a:off x="2848" y="848"/>
                  <a:ext cx="50" cy="2"/>
                </a:xfrm>
                <a:prstGeom prst="straightConnector1">
                  <a:avLst/>
                </a:prstGeom>
                <a:noFill/>
                <a:ln w="28575" cap="flat" cmpd="sng">
                  <a:solidFill>
                    <a:schemeClr val="dk1"/>
                  </a:solidFill>
                  <a:prstDash val="solid"/>
                  <a:round/>
                  <a:headEnd type="none" w="med" len="med"/>
                  <a:tailEnd type="none" w="med" len="med"/>
                </a:ln>
              </p:spPr>
            </p:cxnSp>
            <p:cxnSp>
              <p:nvCxnSpPr>
                <p:cNvPr id="9289" name="Google Shape;9289;p83"/>
                <p:cNvCxnSpPr/>
                <p:nvPr/>
              </p:nvCxnSpPr>
              <p:spPr>
                <a:xfrm>
                  <a:off x="2894" y="850"/>
                  <a:ext cx="52" cy="96"/>
                </a:xfrm>
                <a:prstGeom prst="straightConnector1">
                  <a:avLst/>
                </a:prstGeom>
                <a:noFill/>
                <a:ln w="28575" cap="flat" cmpd="sng">
                  <a:solidFill>
                    <a:schemeClr val="dk1"/>
                  </a:solidFill>
                  <a:prstDash val="solid"/>
                  <a:round/>
                  <a:headEnd type="none" w="med" len="med"/>
                  <a:tailEnd type="none" w="med" len="med"/>
                </a:ln>
              </p:spPr>
            </p:cxnSp>
          </p:grpSp>
        </p:grpSp>
        <p:sp>
          <p:nvSpPr>
            <p:cNvPr id="9290" name="Google Shape;9290;p83"/>
            <p:cNvSpPr/>
            <p:nvPr/>
          </p:nvSpPr>
          <p:spPr>
            <a:xfrm>
              <a:off x="4741" y="2812"/>
              <a:ext cx="515" cy="239"/>
            </a:xfrm>
            <a:prstGeom prst="rightArrow">
              <a:avLst>
                <a:gd name="adj1" fmla="val 50000"/>
                <a:gd name="adj2" fmla="val 53870"/>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291" name="Google Shape;9291;p83"/>
            <p:cNvGrpSpPr/>
            <p:nvPr/>
          </p:nvGrpSpPr>
          <p:grpSpPr>
            <a:xfrm>
              <a:off x="1328" y="2707"/>
              <a:ext cx="1347" cy="359"/>
              <a:chOff x="2249" y="3430"/>
              <a:chExt cx="1389" cy="256"/>
            </a:xfrm>
          </p:grpSpPr>
          <p:sp>
            <p:nvSpPr>
              <p:cNvPr id="9292" name="Google Shape;9292;p83"/>
              <p:cNvSpPr/>
              <p:nvPr/>
            </p:nvSpPr>
            <p:spPr>
              <a:xfrm>
                <a:off x="3569" y="3433"/>
                <a:ext cx="69" cy="253"/>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93" name="Google Shape;9293;p83"/>
              <p:cNvSpPr/>
              <p:nvPr/>
            </p:nvSpPr>
            <p:spPr>
              <a:xfrm>
                <a:off x="2275" y="3433"/>
                <a:ext cx="1326" cy="253"/>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94" name="Google Shape;9294;p83"/>
              <p:cNvSpPr/>
              <p:nvPr/>
            </p:nvSpPr>
            <p:spPr>
              <a:xfrm>
                <a:off x="2249" y="3430"/>
                <a:ext cx="69" cy="253"/>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295" name="Google Shape;9295;p83"/>
              <p:cNvSpPr/>
              <p:nvPr/>
            </p:nvSpPr>
            <p:spPr>
              <a:xfrm>
                <a:off x="3562" y="3438"/>
                <a:ext cx="44" cy="246"/>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296" name="Google Shape;9296;p83"/>
            <p:cNvSpPr txBox="1"/>
            <p:nvPr/>
          </p:nvSpPr>
          <p:spPr>
            <a:xfrm>
              <a:off x="1313" y="2781"/>
              <a:ext cx="141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dirty="0">
                  <a:solidFill>
                    <a:schemeClr val="dk1"/>
                  </a:solidFill>
                  <a:latin typeface="Arial"/>
                  <a:ea typeface="Arial"/>
                  <a:cs typeface="Arial"/>
                  <a:sym typeface="Arial"/>
                </a:rPr>
                <a:t>R</a:t>
              </a:r>
              <a:r>
                <a:rPr lang="en-US" sz="2800" baseline="-25000" dirty="0">
                  <a:solidFill>
                    <a:schemeClr val="dk1"/>
                  </a:solidFill>
                  <a:latin typeface="Arial"/>
                  <a:ea typeface="Arial"/>
                  <a:cs typeface="Arial"/>
                  <a:sym typeface="Arial"/>
                </a:rPr>
                <a:t>s</a:t>
              </a:r>
              <a:r>
                <a:rPr lang="en-US" sz="2000" baseline="-25000" dirty="0">
                  <a:solidFill>
                    <a:schemeClr val="dk1"/>
                  </a:solidFill>
                  <a:latin typeface="Arial"/>
                  <a:ea typeface="Arial"/>
                  <a:cs typeface="Arial"/>
                  <a:sym typeface="Arial"/>
                </a:rPr>
                <a:t> </a:t>
              </a:r>
              <a:r>
                <a:rPr lang="en-US" sz="2000" dirty="0">
                  <a:solidFill>
                    <a:schemeClr val="dk1"/>
                  </a:solidFill>
                  <a:latin typeface="Arial"/>
                  <a:ea typeface="Arial"/>
                  <a:cs typeface="Arial"/>
                  <a:sym typeface="Arial"/>
                </a:rPr>
                <a:t>bits/sec</a:t>
              </a:r>
              <a:endParaRPr dirty="0"/>
            </a:p>
          </p:txBody>
        </p:sp>
        <p:grpSp>
          <p:nvGrpSpPr>
            <p:cNvPr id="9297" name="Google Shape;9297;p83"/>
            <p:cNvGrpSpPr/>
            <p:nvPr/>
          </p:nvGrpSpPr>
          <p:grpSpPr>
            <a:xfrm>
              <a:off x="3419" y="2828"/>
              <a:ext cx="1621" cy="194"/>
              <a:chOff x="2249" y="3430"/>
              <a:chExt cx="1389" cy="256"/>
            </a:xfrm>
          </p:grpSpPr>
          <p:sp>
            <p:nvSpPr>
              <p:cNvPr id="9298" name="Google Shape;9298;p83"/>
              <p:cNvSpPr/>
              <p:nvPr/>
            </p:nvSpPr>
            <p:spPr>
              <a:xfrm>
                <a:off x="3569" y="3433"/>
                <a:ext cx="69" cy="253"/>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299" name="Google Shape;9299;p83"/>
              <p:cNvSpPr/>
              <p:nvPr/>
            </p:nvSpPr>
            <p:spPr>
              <a:xfrm>
                <a:off x="2275" y="3433"/>
                <a:ext cx="1326" cy="253"/>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00" name="Google Shape;9300;p83"/>
              <p:cNvSpPr/>
              <p:nvPr/>
            </p:nvSpPr>
            <p:spPr>
              <a:xfrm>
                <a:off x="2249" y="3430"/>
                <a:ext cx="69" cy="253"/>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301" name="Google Shape;9301;p83"/>
              <p:cNvSpPr/>
              <p:nvPr/>
            </p:nvSpPr>
            <p:spPr>
              <a:xfrm>
                <a:off x="3562" y="3438"/>
                <a:ext cx="45" cy="245"/>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302" name="Google Shape;9302;p83"/>
            <p:cNvSpPr txBox="1"/>
            <p:nvPr/>
          </p:nvSpPr>
          <p:spPr>
            <a:xfrm>
              <a:off x="3475" y="2800"/>
              <a:ext cx="162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R</a:t>
              </a:r>
              <a:r>
                <a:rPr lang="en-US" sz="2800" baseline="-25000" dirty="0" err="1">
                  <a:solidFill>
                    <a:schemeClr val="dk1"/>
                  </a:solidFill>
                  <a:latin typeface="Arial"/>
                  <a:ea typeface="Arial"/>
                  <a:cs typeface="Arial"/>
                  <a:sym typeface="Arial"/>
                </a:rPr>
                <a:t>c</a:t>
              </a:r>
              <a:r>
                <a:rPr lang="en-US" sz="2000" baseline="-25000" dirty="0">
                  <a:solidFill>
                    <a:schemeClr val="dk1"/>
                  </a:solidFill>
                  <a:latin typeface="Arial"/>
                  <a:ea typeface="Arial"/>
                  <a:cs typeface="Arial"/>
                  <a:sym typeface="Arial"/>
                </a:rPr>
                <a:t> </a:t>
              </a:r>
              <a:r>
                <a:rPr lang="en-US" sz="2000" dirty="0">
                  <a:solidFill>
                    <a:schemeClr val="dk1"/>
                  </a:solidFill>
                  <a:latin typeface="Arial"/>
                  <a:ea typeface="Arial"/>
                  <a:cs typeface="Arial"/>
                  <a:sym typeface="Arial"/>
                </a:rPr>
                <a:t>bits/sec</a:t>
              </a:r>
              <a:endParaRPr dirty="0"/>
            </a:p>
          </p:txBody>
        </p:sp>
        <p:sp>
          <p:nvSpPr>
            <p:cNvPr id="9303" name="Google Shape;9303;p83"/>
            <p:cNvSpPr/>
            <p:nvPr/>
          </p:nvSpPr>
          <p:spPr>
            <a:xfrm>
              <a:off x="2668" y="2808"/>
              <a:ext cx="860" cy="240"/>
            </a:xfrm>
            <a:prstGeom prst="rightArrow">
              <a:avLst>
                <a:gd name="adj1" fmla="val 50000"/>
                <a:gd name="adj2" fmla="val 89583"/>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304" name="Google Shape;9304;p83"/>
            <p:cNvSpPr/>
            <p:nvPr/>
          </p:nvSpPr>
          <p:spPr>
            <a:xfrm rot="10800000" flipH="1">
              <a:off x="814" y="2682"/>
              <a:ext cx="564" cy="356"/>
            </a:xfrm>
            <a:custGeom>
              <a:avLst/>
              <a:gdLst/>
              <a:ahLst/>
              <a:cxnLst/>
              <a:rect l="l" t="t" r="r" b="b"/>
              <a:pathLst>
                <a:path w="21600" h="21600" extrusionOk="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3"/>
            <p:cNvSpPr txBox="1"/>
            <p:nvPr/>
          </p:nvSpPr>
          <p:spPr>
            <a:xfrm flipH="1">
              <a:off x="800" y="2675"/>
              <a:ext cx="564" cy="35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306" name="Google Shape;9306;p83"/>
            <p:cNvGrpSpPr/>
            <p:nvPr/>
          </p:nvGrpSpPr>
          <p:grpSpPr>
            <a:xfrm flipH="1">
              <a:off x="5225" y="2651"/>
              <a:ext cx="549" cy="558"/>
              <a:chOff x="-44" y="1473"/>
              <a:chExt cx="981" cy="1105"/>
            </a:xfrm>
          </p:grpSpPr>
          <p:pic>
            <p:nvPicPr>
              <p:cNvPr id="9307" name="Google Shape;9307;p83"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9308" name="Google Shape;9308;p8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309" name="Google Shape;9309;p83"/>
            <p:cNvSpPr/>
            <p:nvPr/>
          </p:nvSpPr>
          <p:spPr>
            <a:xfrm>
              <a:off x="775" y="2474"/>
              <a:ext cx="257" cy="272"/>
            </a:xfrm>
            <a:prstGeom prst="can">
              <a:avLst>
                <a:gd name="adj" fmla="val 21398"/>
              </a:avLst>
            </a:prstGeom>
            <a:gradFill>
              <a:gsLst>
                <a:gs pos="0">
                  <a:srgbClr val="000099"/>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310" name="Google Shape;9310;p8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83</a:t>
            </a:fld>
            <a:endParaRPr sz="1200">
              <a:solidFill>
                <a:schemeClr val="dk1"/>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5"/>
        <p:cNvGrpSpPr/>
        <p:nvPr/>
      </p:nvGrpSpPr>
      <p:grpSpPr>
        <a:xfrm>
          <a:off x="0" y="0"/>
          <a:ext cx="0" cy="0"/>
          <a:chOff x="0" y="0"/>
          <a:chExt cx="0" cy="0"/>
        </a:xfrm>
      </p:grpSpPr>
      <p:pic>
        <p:nvPicPr>
          <p:cNvPr id="9316" name="Google Shape;9316;p84"/>
          <p:cNvPicPr preferRelativeResize="0"/>
          <p:nvPr/>
        </p:nvPicPr>
        <p:blipFill rotWithShape="1">
          <a:blip r:embed="rId3">
            <a:alphaModFix/>
          </a:blip>
          <a:srcRect/>
          <a:stretch/>
        </p:blipFill>
        <p:spPr>
          <a:xfrm>
            <a:off x="1042988" y="549275"/>
            <a:ext cx="6276975" cy="1552575"/>
          </a:xfrm>
          <a:prstGeom prst="rect">
            <a:avLst/>
          </a:prstGeom>
          <a:noFill/>
          <a:ln>
            <a:noFill/>
          </a:ln>
        </p:spPr>
      </p:pic>
      <p:sp>
        <p:nvSpPr>
          <p:cNvPr id="9317" name="Google Shape;9317;p84"/>
          <p:cNvSpPr txBox="1"/>
          <p:nvPr/>
        </p:nvSpPr>
        <p:spPr>
          <a:xfrm>
            <a:off x="395288" y="2276475"/>
            <a:ext cx="4032250" cy="1570038"/>
          </a:xfrm>
          <a:prstGeom prst="rect">
            <a:avLst/>
          </a:prstGeom>
          <a:solidFill>
            <a:srgbClr val="D8D8D8"/>
          </a:solidFill>
          <a:ln>
            <a:noFill/>
          </a:ln>
        </p:spPr>
        <p:txBody>
          <a:bodyPr spcFirstLastPara="1" wrap="square" lIns="91425" tIns="45700" rIns="91425" bIns="45700" anchor="t" anchorCtr="0">
            <a:spAutoFit/>
          </a:bodyPr>
          <a:lstStyle/>
          <a:p>
            <a:pPr marL="0" marR="0" lvl="0" indent="-1524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 If  </a:t>
            </a:r>
            <a:r>
              <a:rPr lang="en-US" sz="2400">
                <a:solidFill>
                  <a:srgbClr val="C00000"/>
                </a:solidFill>
                <a:latin typeface="Arial"/>
                <a:ea typeface="Arial"/>
                <a:cs typeface="Arial"/>
                <a:sym typeface="Arial"/>
              </a:rPr>
              <a:t>R</a:t>
            </a:r>
            <a:r>
              <a:rPr lang="en-US" sz="2400" baseline="-25000">
                <a:solidFill>
                  <a:srgbClr val="C00000"/>
                </a:solidFill>
                <a:latin typeface="Arial"/>
                <a:ea typeface="Arial"/>
                <a:cs typeface="Arial"/>
                <a:sym typeface="Arial"/>
              </a:rPr>
              <a:t>s</a:t>
            </a:r>
            <a:r>
              <a:rPr lang="en-US" sz="2400">
                <a:solidFill>
                  <a:srgbClr val="C00000"/>
                </a:solidFill>
                <a:latin typeface="Arial"/>
                <a:ea typeface="Arial"/>
                <a:cs typeface="Arial"/>
                <a:sym typeface="Arial"/>
              </a:rPr>
              <a:t> &lt; R</a:t>
            </a:r>
            <a:r>
              <a:rPr lang="en-US" sz="2400" baseline="-25000">
                <a:solidFill>
                  <a:srgbClr val="C00000"/>
                </a:solidFill>
                <a:latin typeface="Arial"/>
                <a:ea typeface="Arial"/>
                <a:cs typeface="Arial"/>
                <a:sym typeface="Arial"/>
              </a:rPr>
              <a:t>c</a:t>
            </a:r>
            <a:endParaRPr sz="2400" baseline="-25000">
              <a:solidFill>
                <a:srgbClr val="C00000"/>
              </a:solidFill>
              <a:latin typeface="Arial"/>
              <a:ea typeface="Arial"/>
              <a:cs typeface="Arial"/>
              <a:sym typeface="Arial"/>
            </a:endParaRPr>
          </a:p>
          <a:p>
            <a:pPr marL="457200" marR="0" lvl="1" indent="-152400" algn="l" rtl="0">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 Flow from Server to Client not interrupted</a:t>
            </a:r>
            <a:endParaRPr/>
          </a:p>
          <a:p>
            <a:pPr marL="457200" marR="0" lvl="1" indent="-152400" algn="l" rtl="0">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 </a:t>
            </a:r>
            <a:r>
              <a:rPr lang="en-US" sz="2400" b="0" i="0" u="none" strike="noStrike" cap="none">
                <a:solidFill>
                  <a:srgbClr val="C00000"/>
                </a:solidFill>
                <a:latin typeface="Arial"/>
                <a:ea typeface="Arial"/>
                <a:cs typeface="Arial"/>
                <a:sym typeface="Arial"/>
              </a:rPr>
              <a:t>Throughput = R</a:t>
            </a:r>
            <a:r>
              <a:rPr lang="en-US" sz="2400" b="0" i="0" u="none" strike="noStrike" cap="none" baseline="-25000">
                <a:solidFill>
                  <a:srgbClr val="C00000"/>
                </a:solidFill>
                <a:latin typeface="Arial"/>
                <a:ea typeface="Arial"/>
                <a:cs typeface="Arial"/>
                <a:sym typeface="Arial"/>
              </a:rPr>
              <a:t>s</a:t>
            </a:r>
            <a:endParaRPr sz="2400" b="0" i="0" u="none" strike="noStrike" cap="none" baseline="-25000">
              <a:solidFill>
                <a:srgbClr val="C00000"/>
              </a:solidFill>
              <a:latin typeface="Arial"/>
              <a:ea typeface="Arial"/>
              <a:cs typeface="Arial"/>
              <a:sym typeface="Arial"/>
            </a:endParaRPr>
          </a:p>
        </p:txBody>
      </p:sp>
      <p:sp>
        <p:nvSpPr>
          <p:cNvPr id="9318" name="Google Shape;9318;p84"/>
          <p:cNvSpPr txBox="1"/>
          <p:nvPr/>
        </p:nvSpPr>
        <p:spPr>
          <a:xfrm>
            <a:off x="4572000" y="2276475"/>
            <a:ext cx="4032250" cy="1939925"/>
          </a:xfrm>
          <a:prstGeom prst="rect">
            <a:avLst/>
          </a:prstGeom>
          <a:solidFill>
            <a:srgbClr val="D8D8D8"/>
          </a:solidFill>
          <a:ln>
            <a:noFill/>
          </a:ln>
        </p:spPr>
        <p:txBody>
          <a:bodyPr spcFirstLastPara="1" wrap="square" lIns="91425" tIns="45700" rIns="91425" bIns="45700" anchor="t" anchorCtr="0">
            <a:spAutoFit/>
          </a:bodyPr>
          <a:lstStyle/>
          <a:p>
            <a:pPr marL="0" marR="0" lvl="0" indent="-1524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 If  </a:t>
            </a:r>
            <a:r>
              <a:rPr lang="en-US" sz="2400">
                <a:solidFill>
                  <a:srgbClr val="C00000"/>
                </a:solidFill>
                <a:latin typeface="Arial"/>
                <a:ea typeface="Arial"/>
                <a:cs typeface="Arial"/>
                <a:sym typeface="Arial"/>
              </a:rPr>
              <a:t>R</a:t>
            </a:r>
            <a:r>
              <a:rPr lang="en-US" sz="2400" baseline="-25000">
                <a:solidFill>
                  <a:srgbClr val="C00000"/>
                </a:solidFill>
                <a:latin typeface="Arial"/>
                <a:ea typeface="Arial"/>
                <a:cs typeface="Arial"/>
                <a:sym typeface="Arial"/>
              </a:rPr>
              <a:t>s</a:t>
            </a:r>
            <a:r>
              <a:rPr lang="en-US" sz="2400">
                <a:solidFill>
                  <a:srgbClr val="C00000"/>
                </a:solidFill>
                <a:latin typeface="Arial"/>
                <a:ea typeface="Arial"/>
                <a:cs typeface="Arial"/>
                <a:sym typeface="Arial"/>
              </a:rPr>
              <a:t> &gt; R</a:t>
            </a:r>
            <a:r>
              <a:rPr lang="en-US" sz="2400" baseline="-25000">
                <a:solidFill>
                  <a:srgbClr val="C00000"/>
                </a:solidFill>
                <a:latin typeface="Arial"/>
                <a:ea typeface="Arial"/>
                <a:cs typeface="Arial"/>
                <a:sym typeface="Arial"/>
              </a:rPr>
              <a:t>c</a:t>
            </a:r>
            <a:endParaRPr sz="2400" baseline="-25000">
              <a:solidFill>
                <a:srgbClr val="C00000"/>
              </a:solidFill>
              <a:latin typeface="Arial"/>
              <a:ea typeface="Arial"/>
              <a:cs typeface="Arial"/>
              <a:sym typeface="Arial"/>
            </a:endParaRPr>
          </a:p>
          <a:p>
            <a:pPr marL="457200" marR="0" lvl="1" indent="-152400" algn="l" rtl="0">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 Flow from Server to Client is interrupted, queue may form</a:t>
            </a:r>
            <a:endParaRPr/>
          </a:p>
          <a:p>
            <a:pPr marL="457200" marR="0" lvl="1" indent="-152400" algn="l" rtl="0">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 </a:t>
            </a:r>
            <a:r>
              <a:rPr lang="en-US" sz="2400" b="0" i="0" u="none" strike="noStrike" cap="none">
                <a:solidFill>
                  <a:srgbClr val="C00000"/>
                </a:solidFill>
                <a:latin typeface="Arial"/>
                <a:ea typeface="Arial"/>
                <a:cs typeface="Arial"/>
                <a:sym typeface="Arial"/>
              </a:rPr>
              <a:t>Throughput = R</a:t>
            </a:r>
            <a:r>
              <a:rPr lang="en-US" sz="2400" b="0" i="0" u="none" strike="noStrike" cap="none" baseline="-25000">
                <a:solidFill>
                  <a:srgbClr val="C00000"/>
                </a:solidFill>
                <a:latin typeface="Arial"/>
                <a:ea typeface="Arial"/>
                <a:cs typeface="Arial"/>
                <a:sym typeface="Arial"/>
              </a:rPr>
              <a:t>c</a:t>
            </a:r>
            <a:endParaRPr sz="2400" b="0" i="0" u="none" strike="noStrike" cap="none" baseline="-25000">
              <a:solidFill>
                <a:srgbClr val="C00000"/>
              </a:solidFill>
              <a:latin typeface="Arial"/>
              <a:ea typeface="Arial"/>
              <a:cs typeface="Arial"/>
              <a:sym typeface="Arial"/>
            </a:endParaRPr>
          </a:p>
        </p:txBody>
      </p:sp>
      <p:sp>
        <p:nvSpPr>
          <p:cNvPr id="9319" name="Google Shape;9319;p84"/>
          <p:cNvSpPr/>
          <p:nvPr/>
        </p:nvSpPr>
        <p:spPr>
          <a:xfrm>
            <a:off x="2323306" y="4362450"/>
            <a:ext cx="4497388"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a:solidFill>
                  <a:srgbClr val="C00000"/>
                </a:solidFill>
                <a:latin typeface="Arial"/>
                <a:ea typeface="Arial"/>
                <a:cs typeface="Arial"/>
                <a:sym typeface="Arial"/>
              </a:rPr>
              <a:t>Throughput = min{</a:t>
            </a:r>
            <a:r>
              <a:rPr lang="en-US" sz="2400" b="1" i="1">
                <a:solidFill>
                  <a:srgbClr val="C00000"/>
                </a:solidFill>
                <a:latin typeface="Arial"/>
                <a:ea typeface="Arial"/>
                <a:cs typeface="Arial"/>
                <a:sym typeface="Arial"/>
              </a:rPr>
              <a:t>Rc, Rs},</a:t>
            </a:r>
            <a:endParaRPr sz="2400" b="1">
              <a:solidFill>
                <a:srgbClr val="C00000"/>
              </a:solidFill>
              <a:latin typeface="Arial"/>
              <a:ea typeface="Arial"/>
              <a:cs typeface="Arial"/>
              <a:sym typeface="Arial"/>
            </a:endParaRPr>
          </a:p>
        </p:txBody>
      </p:sp>
      <p:sp>
        <p:nvSpPr>
          <p:cNvPr id="9320" name="Google Shape;9320;p84"/>
          <p:cNvSpPr/>
          <p:nvPr/>
        </p:nvSpPr>
        <p:spPr>
          <a:xfrm>
            <a:off x="2248694" y="4868324"/>
            <a:ext cx="4572000" cy="8302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 the transmission rate of the </a:t>
            </a:r>
            <a:r>
              <a:rPr lang="en-US" sz="2400" b="1">
                <a:solidFill>
                  <a:schemeClr val="dk1"/>
                </a:solidFill>
                <a:latin typeface="Arial"/>
                <a:ea typeface="Arial"/>
                <a:cs typeface="Arial"/>
                <a:sym typeface="Arial"/>
              </a:rPr>
              <a:t>bottleneck link</a:t>
            </a:r>
            <a:endParaRPr sz="2400">
              <a:solidFill>
                <a:schemeClr val="dk1"/>
              </a:solidFill>
              <a:latin typeface="Arial"/>
              <a:ea typeface="Arial"/>
              <a:cs typeface="Arial"/>
              <a:sym typeface="Arial"/>
            </a:endParaRPr>
          </a:p>
        </p:txBody>
      </p:sp>
      <p:pic>
        <p:nvPicPr>
          <p:cNvPr id="9321" name="Google Shape;9321;p84" descr="Image result for bottleneck"/>
          <p:cNvPicPr preferRelativeResize="0"/>
          <p:nvPr/>
        </p:nvPicPr>
        <p:blipFill rotWithShape="1">
          <a:blip r:embed="rId4">
            <a:alphaModFix/>
          </a:blip>
          <a:srcRect/>
          <a:stretch/>
        </p:blipFill>
        <p:spPr>
          <a:xfrm>
            <a:off x="5667954" y="5338762"/>
            <a:ext cx="3041025" cy="1236157"/>
          </a:xfrm>
          <a:prstGeom prst="rect">
            <a:avLst/>
          </a:prstGeom>
          <a:noFill/>
          <a:ln>
            <a:noFill/>
          </a:ln>
        </p:spPr>
      </p:pic>
      <p:pic>
        <p:nvPicPr>
          <p:cNvPr id="9322" name="Google Shape;9322;p84" descr="Puzzle"/>
          <p:cNvPicPr preferRelativeResize="0"/>
          <p:nvPr/>
        </p:nvPicPr>
        <p:blipFill rotWithShape="1">
          <a:blip r:embed="rId5">
            <a:alphaModFix/>
          </a:blip>
          <a:srcRect/>
          <a:stretch/>
        </p:blipFill>
        <p:spPr>
          <a:xfrm rot="2653558">
            <a:off x="8205788" y="204788"/>
            <a:ext cx="603250" cy="6032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326"/>
        <p:cNvGrpSpPr/>
        <p:nvPr/>
      </p:nvGrpSpPr>
      <p:grpSpPr>
        <a:xfrm>
          <a:off x="0" y="0"/>
          <a:ext cx="0" cy="0"/>
          <a:chOff x="0" y="0"/>
          <a:chExt cx="0" cy="0"/>
        </a:xfrm>
      </p:grpSpPr>
      <p:pic>
        <p:nvPicPr>
          <p:cNvPr id="9327" name="Google Shape;9327;p85"/>
          <p:cNvPicPr preferRelativeResize="0"/>
          <p:nvPr/>
        </p:nvPicPr>
        <p:blipFill rotWithShape="1">
          <a:blip r:embed="rId3">
            <a:alphaModFix/>
          </a:blip>
          <a:srcRect/>
          <a:stretch/>
        </p:blipFill>
        <p:spPr>
          <a:xfrm>
            <a:off x="958850" y="1776413"/>
            <a:ext cx="6684963" cy="3597275"/>
          </a:xfrm>
          <a:prstGeom prst="rect">
            <a:avLst/>
          </a:prstGeom>
          <a:noFill/>
          <a:ln>
            <a:noFill/>
          </a:ln>
        </p:spPr>
      </p:pic>
      <p:sp>
        <p:nvSpPr>
          <p:cNvPr id="9328" name="Google Shape;9328;p85"/>
          <p:cNvSpPr/>
          <p:nvPr/>
        </p:nvSpPr>
        <p:spPr>
          <a:xfrm>
            <a:off x="611188" y="549275"/>
            <a:ext cx="7056437"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a:solidFill>
                  <a:srgbClr val="C00000"/>
                </a:solidFill>
                <a:latin typeface="Arial"/>
                <a:ea typeface="Arial"/>
                <a:cs typeface="Arial"/>
                <a:sym typeface="Arial"/>
              </a:rPr>
              <a:t>Throughput for a file transfer from server to client</a:t>
            </a:r>
            <a:endParaRPr/>
          </a:p>
        </p:txBody>
      </p:sp>
      <p:sp>
        <p:nvSpPr>
          <p:cNvPr id="9329" name="Google Shape;9329;p85"/>
          <p:cNvSpPr/>
          <p:nvPr/>
        </p:nvSpPr>
        <p:spPr>
          <a:xfrm>
            <a:off x="1619250" y="5229225"/>
            <a:ext cx="5602288" cy="461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a:solidFill>
                  <a:srgbClr val="C00000"/>
                </a:solidFill>
                <a:latin typeface="Arial"/>
                <a:ea typeface="Arial"/>
                <a:cs typeface="Arial"/>
                <a:sym typeface="Arial"/>
              </a:rPr>
              <a:t>Throughput = min{</a:t>
            </a:r>
            <a:r>
              <a:rPr lang="en-US" sz="2400" b="1" i="1">
                <a:solidFill>
                  <a:srgbClr val="C00000"/>
                </a:solidFill>
                <a:latin typeface="Arial"/>
                <a:ea typeface="Arial"/>
                <a:cs typeface="Arial"/>
                <a:sym typeface="Arial"/>
              </a:rPr>
              <a:t>R1, R2,..., RN},</a:t>
            </a:r>
            <a:endParaRPr sz="2400" b="1">
              <a:solidFill>
                <a:srgbClr val="C00000"/>
              </a:solidFill>
              <a:latin typeface="Arial"/>
              <a:ea typeface="Arial"/>
              <a:cs typeface="Arial"/>
              <a:sym typeface="Arial"/>
            </a:endParaRPr>
          </a:p>
        </p:txBody>
      </p:sp>
      <p:sp>
        <p:nvSpPr>
          <p:cNvPr id="9330" name="Google Shape;9330;p85"/>
          <p:cNvSpPr/>
          <p:nvPr/>
        </p:nvSpPr>
        <p:spPr>
          <a:xfrm>
            <a:off x="1908175" y="2924175"/>
            <a:ext cx="4497388" cy="461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a:solidFill>
                  <a:srgbClr val="C00000"/>
                </a:solidFill>
                <a:latin typeface="Arial"/>
                <a:ea typeface="Arial"/>
                <a:cs typeface="Arial"/>
                <a:sym typeface="Arial"/>
              </a:rPr>
              <a:t>Throughput = min{</a:t>
            </a:r>
            <a:r>
              <a:rPr lang="en-US" sz="2400" b="1" i="1">
                <a:solidFill>
                  <a:srgbClr val="C00000"/>
                </a:solidFill>
                <a:latin typeface="Arial"/>
                <a:ea typeface="Arial"/>
                <a:cs typeface="Arial"/>
                <a:sym typeface="Arial"/>
              </a:rPr>
              <a:t>Rc, Rs},</a:t>
            </a:r>
            <a:endParaRPr sz="2400" b="1">
              <a:solidFill>
                <a:srgbClr val="C00000"/>
              </a:solidFill>
              <a:latin typeface="Arial"/>
              <a:ea typeface="Arial"/>
              <a:cs typeface="Arial"/>
              <a:sym typeface="Arial"/>
            </a:endParaRPr>
          </a:p>
        </p:txBody>
      </p:sp>
      <p:pic>
        <p:nvPicPr>
          <p:cNvPr id="9331" name="Google Shape;9331;p85" descr="Puzzle"/>
          <p:cNvPicPr preferRelativeResize="0"/>
          <p:nvPr/>
        </p:nvPicPr>
        <p:blipFill rotWithShape="1">
          <a:blip r:embed="rId4">
            <a:alphaModFix/>
          </a:blip>
          <a:srcRect/>
          <a:stretch/>
        </p:blipFill>
        <p:spPr>
          <a:xfrm rot="2653558">
            <a:off x="8205788" y="204788"/>
            <a:ext cx="603250" cy="6032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36"/>
        <p:cNvGrpSpPr/>
        <p:nvPr/>
      </p:nvGrpSpPr>
      <p:grpSpPr>
        <a:xfrm>
          <a:off x="0" y="0"/>
          <a:ext cx="0" cy="0"/>
          <a:chOff x="0" y="0"/>
          <a:chExt cx="0" cy="0"/>
        </a:xfrm>
      </p:grpSpPr>
      <p:sp>
        <p:nvSpPr>
          <p:cNvPr id="9337" name="Google Shape;9337;p86"/>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Example A</a:t>
            </a:r>
            <a:endParaRPr/>
          </a:p>
        </p:txBody>
      </p:sp>
      <p:sp>
        <p:nvSpPr>
          <p:cNvPr id="9338" name="Google Shape;9338;p86"/>
          <p:cNvSpPr txBox="1">
            <a:spLocks noGrp="1"/>
          </p:cNvSpPr>
          <p:nvPr>
            <p:ph type="body" idx="1"/>
          </p:nvPr>
        </p:nvSpPr>
        <p:spPr>
          <a:xfrm>
            <a:off x="533400" y="1611313"/>
            <a:ext cx="7772400"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400"/>
              <a:buChar char="▪"/>
            </a:pPr>
            <a:r>
              <a:rPr lang="en-US" sz="2400" dirty="0"/>
              <a:t>The time it takes to transfer a large file of </a:t>
            </a:r>
            <a:r>
              <a:rPr lang="en-US" sz="2400" i="1" dirty="0"/>
              <a:t>F bits from server to </a:t>
            </a:r>
            <a:r>
              <a:rPr lang="en-US" sz="2400" dirty="0"/>
              <a:t>client as </a:t>
            </a:r>
            <a:r>
              <a:rPr lang="en-US" sz="2400" i="1" dirty="0">
                <a:solidFill>
                  <a:srgbClr val="C00000"/>
                </a:solidFill>
              </a:rPr>
              <a:t>F/min{Rs, </a:t>
            </a:r>
            <a:r>
              <a:rPr lang="en-US" sz="2400" i="1" dirty="0" err="1">
                <a:solidFill>
                  <a:srgbClr val="C00000"/>
                </a:solidFill>
              </a:rPr>
              <a:t>Rc</a:t>
            </a:r>
            <a:r>
              <a:rPr lang="en-US" sz="2400" i="1" dirty="0">
                <a:solidFill>
                  <a:srgbClr val="C00000"/>
                </a:solidFill>
              </a:rPr>
              <a:t>}</a:t>
            </a:r>
            <a:endParaRPr dirty="0"/>
          </a:p>
          <a:p>
            <a:pPr marL="342900" lvl="0" indent="-342900" algn="l" rtl="0">
              <a:lnSpc>
                <a:spcPct val="85000"/>
              </a:lnSpc>
              <a:spcBef>
                <a:spcPts val="480"/>
              </a:spcBef>
              <a:spcAft>
                <a:spcPts val="0"/>
              </a:spcAft>
              <a:buSzPts val="2400"/>
              <a:buChar char="▪"/>
            </a:pPr>
            <a:r>
              <a:rPr lang="en-US" sz="2400" i="1" dirty="0"/>
              <a:t>Say, you are downloading a</a:t>
            </a:r>
            <a:r>
              <a:rPr lang="en-US" sz="2400" dirty="0"/>
              <a:t> file of </a:t>
            </a:r>
            <a:r>
              <a:rPr lang="en-US" sz="2400" i="1" dirty="0"/>
              <a:t>F = 32 million bits, the server has a transmission rate of Rs = 2 Mbps, </a:t>
            </a:r>
            <a:r>
              <a:rPr lang="en-US" sz="2400" dirty="0"/>
              <a:t>and you have an access link of </a:t>
            </a:r>
            <a:r>
              <a:rPr lang="en-US" sz="2400" i="1" dirty="0" err="1"/>
              <a:t>Rc</a:t>
            </a:r>
            <a:r>
              <a:rPr lang="en-US" sz="2400" i="1" dirty="0"/>
              <a:t> = 1 Mbps. </a:t>
            </a:r>
            <a:endParaRPr dirty="0"/>
          </a:p>
          <a:p>
            <a:pPr marL="342900" lvl="0" indent="-342900" algn="l" rtl="0">
              <a:lnSpc>
                <a:spcPct val="85000"/>
              </a:lnSpc>
              <a:spcBef>
                <a:spcPts val="480"/>
              </a:spcBef>
              <a:spcAft>
                <a:spcPts val="0"/>
              </a:spcAft>
              <a:buSzPts val="2400"/>
              <a:buChar char="▪"/>
            </a:pPr>
            <a:r>
              <a:rPr lang="en-US" sz="2400" i="1" dirty="0"/>
              <a:t>The time needed to transfer the file is </a:t>
            </a:r>
            <a:endParaRPr dirty="0"/>
          </a:p>
        </p:txBody>
      </p:sp>
      <p:sp>
        <p:nvSpPr>
          <p:cNvPr id="9339" name="Google Shape;9339;p86"/>
          <p:cNvSpPr txBox="1"/>
          <p:nvPr/>
        </p:nvSpPr>
        <p:spPr>
          <a:xfrm>
            <a:off x="900113" y="4437063"/>
            <a:ext cx="7488237"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dirty="0">
                <a:solidFill>
                  <a:srgbClr val="C00000"/>
                </a:solidFill>
                <a:latin typeface="Arial"/>
                <a:ea typeface="Arial"/>
                <a:cs typeface="Arial"/>
                <a:sym typeface="Arial"/>
              </a:rPr>
              <a:t>Transfer time = (32 x 10</a:t>
            </a:r>
            <a:r>
              <a:rPr lang="en-US" sz="2400" b="1" baseline="30000" dirty="0">
                <a:solidFill>
                  <a:srgbClr val="C00000"/>
                </a:solidFill>
                <a:latin typeface="Arial"/>
                <a:ea typeface="Arial"/>
                <a:cs typeface="Arial"/>
                <a:sym typeface="Arial"/>
              </a:rPr>
              <a:t>6</a:t>
            </a:r>
            <a:r>
              <a:rPr lang="en-US" sz="2400" b="1" dirty="0">
                <a:solidFill>
                  <a:srgbClr val="C00000"/>
                </a:solidFill>
                <a:latin typeface="Arial"/>
                <a:ea typeface="Arial"/>
                <a:cs typeface="Arial"/>
                <a:sym typeface="Arial"/>
              </a:rPr>
              <a:t>) bits/1Mbps </a:t>
            </a:r>
            <a:endParaRPr dirty="0"/>
          </a:p>
          <a:p>
            <a:pPr marL="0" marR="0" lvl="0" indent="0" algn="l" rtl="0">
              <a:lnSpc>
                <a:spcPct val="100000"/>
              </a:lnSpc>
              <a:spcBef>
                <a:spcPts val="0"/>
              </a:spcBef>
              <a:spcAft>
                <a:spcPts val="0"/>
              </a:spcAft>
              <a:buClr>
                <a:srgbClr val="C00000"/>
              </a:buClr>
              <a:buSzPts val="2400"/>
              <a:buFont typeface="Noto Sans Symbols"/>
              <a:buNone/>
            </a:pPr>
            <a:r>
              <a:rPr lang="en-US" sz="2400" b="1" dirty="0">
                <a:solidFill>
                  <a:srgbClr val="C00000"/>
                </a:solidFill>
                <a:latin typeface="Arial"/>
                <a:ea typeface="Arial"/>
                <a:cs typeface="Arial"/>
                <a:sym typeface="Arial"/>
              </a:rPr>
              <a:t>                             = 32 seconds</a:t>
            </a:r>
            <a:endParaRPr sz="2400" b="1" dirty="0">
              <a:solidFill>
                <a:srgbClr val="C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344"/>
        <p:cNvGrpSpPr/>
        <p:nvPr/>
      </p:nvGrpSpPr>
      <p:grpSpPr>
        <a:xfrm>
          <a:off x="0" y="0"/>
          <a:ext cx="0" cy="0"/>
          <a:chOff x="0" y="0"/>
          <a:chExt cx="0" cy="0"/>
        </a:xfrm>
      </p:grpSpPr>
      <p:pic>
        <p:nvPicPr>
          <p:cNvPr id="9345" name="Google Shape;9345;p87" descr="underline_base"/>
          <p:cNvPicPr preferRelativeResize="0"/>
          <p:nvPr/>
        </p:nvPicPr>
        <p:blipFill rotWithShape="1">
          <a:blip r:embed="rId3">
            <a:alphaModFix/>
          </a:blip>
          <a:srcRect/>
          <a:stretch/>
        </p:blipFill>
        <p:spPr>
          <a:xfrm>
            <a:off x="381000" y="850900"/>
            <a:ext cx="6351588" cy="158750"/>
          </a:xfrm>
          <a:prstGeom prst="rect">
            <a:avLst/>
          </a:prstGeom>
          <a:noFill/>
          <a:ln>
            <a:noFill/>
          </a:ln>
        </p:spPr>
      </p:pic>
      <p:sp>
        <p:nvSpPr>
          <p:cNvPr id="9346" name="Google Shape;9346;p8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9347" name="Google Shape;9347;p87"/>
          <p:cNvSpPr txBox="1">
            <a:spLocks noGrp="1"/>
          </p:cNvSpPr>
          <p:nvPr>
            <p:ph type="title" idx="4294967295"/>
          </p:nvPr>
        </p:nvSpPr>
        <p:spPr>
          <a:xfrm>
            <a:off x="276225" y="125413"/>
            <a:ext cx="7772400" cy="90328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Throughput: Internet scenario</a:t>
            </a:r>
            <a:endParaRPr/>
          </a:p>
        </p:txBody>
      </p:sp>
      <p:sp>
        <p:nvSpPr>
          <p:cNvPr id="9348" name="Google Shape;9348;p87"/>
          <p:cNvSpPr txBox="1"/>
          <p:nvPr/>
        </p:nvSpPr>
        <p:spPr>
          <a:xfrm>
            <a:off x="4527550" y="5635625"/>
            <a:ext cx="4464050"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10 connections (fairly) share backbone bottleneck link </a:t>
            </a:r>
            <a:r>
              <a:rPr lang="en-US" sz="2000" i="1">
                <a:solidFill>
                  <a:schemeClr val="dk1"/>
                </a:solidFill>
                <a:latin typeface="Arial"/>
                <a:ea typeface="Arial"/>
                <a:cs typeface="Arial"/>
                <a:sym typeface="Arial"/>
              </a:rPr>
              <a:t>R</a:t>
            </a:r>
            <a:r>
              <a:rPr lang="en-US" sz="2000" baseline="-250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bits/sec</a:t>
            </a:r>
            <a:endParaRPr/>
          </a:p>
        </p:txBody>
      </p:sp>
      <p:sp>
        <p:nvSpPr>
          <p:cNvPr id="9349" name="Google Shape;9349;p87"/>
          <p:cNvSpPr/>
          <p:nvPr/>
        </p:nvSpPr>
        <p:spPr>
          <a:xfrm>
            <a:off x="4883150" y="2720975"/>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50" name="Google Shape;9350;p87"/>
          <p:cNvSpPr txBox="1"/>
          <p:nvPr/>
        </p:nvSpPr>
        <p:spPr>
          <a:xfrm>
            <a:off x="4746625" y="2344738"/>
            <a:ext cx="676275" cy="519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R</a:t>
            </a:r>
            <a:r>
              <a:rPr lang="en-US" sz="2800" baseline="-25000">
                <a:solidFill>
                  <a:schemeClr val="dk1"/>
                </a:solidFill>
                <a:latin typeface="Arial"/>
                <a:ea typeface="Arial"/>
                <a:cs typeface="Arial"/>
                <a:sym typeface="Arial"/>
              </a:rPr>
              <a:t>s</a:t>
            </a:r>
            <a:endParaRPr sz="2000">
              <a:solidFill>
                <a:schemeClr val="dk1"/>
              </a:solidFill>
              <a:latin typeface="Arial"/>
              <a:ea typeface="Arial"/>
              <a:cs typeface="Arial"/>
              <a:sym typeface="Arial"/>
            </a:endParaRPr>
          </a:p>
        </p:txBody>
      </p:sp>
      <p:sp>
        <p:nvSpPr>
          <p:cNvPr id="9351" name="Google Shape;9351;p87"/>
          <p:cNvSpPr/>
          <p:nvPr/>
        </p:nvSpPr>
        <p:spPr>
          <a:xfrm rot="5400000">
            <a:off x="6611144" y="3772694"/>
            <a:ext cx="50800" cy="525462"/>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52" name="Google Shape;9352;p87"/>
          <p:cNvSpPr/>
          <p:nvPr/>
        </p:nvSpPr>
        <p:spPr>
          <a:xfrm rot="5400000">
            <a:off x="6144419" y="3278982"/>
            <a:ext cx="984250" cy="525462"/>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53" name="Google Shape;9353;p87"/>
          <p:cNvSpPr/>
          <p:nvPr/>
        </p:nvSpPr>
        <p:spPr>
          <a:xfrm rot="5400000">
            <a:off x="6615113" y="2794000"/>
            <a:ext cx="52387" cy="525463"/>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354" name="Google Shape;9354;p87"/>
          <p:cNvSpPr/>
          <p:nvPr/>
        </p:nvSpPr>
        <p:spPr>
          <a:xfrm rot="5400000">
            <a:off x="6615113" y="3765550"/>
            <a:ext cx="31750" cy="511175"/>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55" name="Google Shape;9355;p87"/>
          <p:cNvSpPr/>
          <p:nvPr/>
        </p:nvSpPr>
        <p:spPr>
          <a:xfrm rot="1792560">
            <a:off x="5621338" y="2668588"/>
            <a:ext cx="38100" cy="158750"/>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56" name="Google Shape;9356;p87"/>
          <p:cNvSpPr/>
          <p:nvPr/>
        </p:nvSpPr>
        <p:spPr>
          <a:xfrm rot="1792560">
            <a:off x="4956175" y="2465388"/>
            <a:ext cx="730250" cy="158750"/>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57" name="Google Shape;9357;p87"/>
          <p:cNvSpPr/>
          <p:nvPr/>
        </p:nvSpPr>
        <p:spPr>
          <a:xfrm rot="1792560">
            <a:off x="4991100" y="2265363"/>
            <a:ext cx="38100" cy="158750"/>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358" name="Google Shape;9358;p87"/>
          <p:cNvSpPr/>
          <p:nvPr/>
        </p:nvSpPr>
        <p:spPr>
          <a:xfrm rot="1792560">
            <a:off x="5618163" y="2665413"/>
            <a:ext cx="23812" cy="153987"/>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9359" name="Google Shape;9359;p87"/>
          <p:cNvCxnSpPr/>
          <p:nvPr/>
        </p:nvCxnSpPr>
        <p:spPr>
          <a:xfrm rot="1792560">
            <a:off x="4827588" y="2536825"/>
            <a:ext cx="955675" cy="0"/>
          </a:xfrm>
          <a:prstGeom prst="straightConnector1">
            <a:avLst/>
          </a:prstGeom>
          <a:noFill/>
          <a:ln w="38100" cap="flat" cmpd="sng">
            <a:solidFill>
              <a:srgbClr val="FF3300"/>
            </a:solidFill>
            <a:prstDash val="solid"/>
            <a:round/>
            <a:headEnd type="none" w="med" len="med"/>
            <a:tailEnd type="none" w="med" len="med"/>
          </a:ln>
        </p:spPr>
      </p:cxnSp>
      <p:sp>
        <p:nvSpPr>
          <p:cNvPr id="9360" name="Google Shape;9360;p87"/>
          <p:cNvSpPr/>
          <p:nvPr/>
        </p:nvSpPr>
        <p:spPr>
          <a:xfrm rot="2768172">
            <a:off x="6130925" y="2671763"/>
            <a:ext cx="47625" cy="142875"/>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61" name="Google Shape;9361;p87"/>
          <p:cNvSpPr/>
          <p:nvPr/>
        </p:nvSpPr>
        <p:spPr>
          <a:xfrm rot="2768172">
            <a:off x="5409407" y="2339181"/>
            <a:ext cx="915988" cy="142875"/>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62" name="Google Shape;9362;p87"/>
          <p:cNvSpPr/>
          <p:nvPr/>
        </p:nvSpPr>
        <p:spPr>
          <a:xfrm rot="2768172">
            <a:off x="5561013" y="2012950"/>
            <a:ext cx="47625" cy="142875"/>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363" name="Google Shape;9363;p87"/>
          <p:cNvSpPr/>
          <p:nvPr/>
        </p:nvSpPr>
        <p:spPr>
          <a:xfrm rot="2768172">
            <a:off x="6130925" y="2663825"/>
            <a:ext cx="30163" cy="138113"/>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9364" name="Google Shape;9364;p87"/>
          <p:cNvCxnSpPr/>
          <p:nvPr/>
        </p:nvCxnSpPr>
        <p:spPr>
          <a:xfrm rot="2768172">
            <a:off x="5253037" y="2395538"/>
            <a:ext cx="1196975" cy="0"/>
          </a:xfrm>
          <a:prstGeom prst="straightConnector1">
            <a:avLst/>
          </a:prstGeom>
          <a:noFill/>
          <a:ln w="38100" cap="flat" cmpd="sng">
            <a:solidFill>
              <a:srgbClr val="FF3300"/>
            </a:solidFill>
            <a:prstDash val="solid"/>
            <a:round/>
            <a:headEnd type="none" w="med" len="med"/>
            <a:tailEnd type="none" w="med" len="med"/>
          </a:ln>
        </p:spPr>
      </p:cxnSp>
      <p:sp>
        <p:nvSpPr>
          <p:cNvPr id="9365" name="Google Shape;9365;p87"/>
          <p:cNvSpPr/>
          <p:nvPr/>
        </p:nvSpPr>
        <p:spPr>
          <a:xfrm rot="-1792560" flipH="1">
            <a:off x="5084763" y="4521200"/>
            <a:ext cx="38100" cy="158750"/>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66" name="Google Shape;9366;p87"/>
          <p:cNvSpPr/>
          <p:nvPr/>
        </p:nvSpPr>
        <p:spPr>
          <a:xfrm rot="-1792560" flipH="1">
            <a:off x="5057775" y="4318000"/>
            <a:ext cx="730250" cy="158750"/>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67" name="Google Shape;9367;p87"/>
          <p:cNvSpPr/>
          <p:nvPr/>
        </p:nvSpPr>
        <p:spPr>
          <a:xfrm rot="-1792560" flipH="1">
            <a:off x="5716588" y="4117975"/>
            <a:ext cx="36512" cy="158750"/>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368" name="Google Shape;9368;p87"/>
          <p:cNvSpPr/>
          <p:nvPr/>
        </p:nvSpPr>
        <p:spPr>
          <a:xfrm rot="-1792560" flipH="1">
            <a:off x="5100638" y="4518025"/>
            <a:ext cx="23812" cy="153988"/>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9369" name="Google Shape;9369;p87"/>
          <p:cNvCxnSpPr/>
          <p:nvPr/>
        </p:nvCxnSpPr>
        <p:spPr>
          <a:xfrm rot="9007440">
            <a:off x="4962525" y="4389438"/>
            <a:ext cx="955675" cy="0"/>
          </a:xfrm>
          <a:prstGeom prst="straightConnector1">
            <a:avLst/>
          </a:prstGeom>
          <a:noFill/>
          <a:ln w="38100" cap="flat" cmpd="sng">
            <a:solidFill>
              <a:srgbClr val="FF3300"/>
            </a:solidFill>
            <a:prstDash val="solid"/>
            <a:round/>
            <a:headEnd type="none" w="med" len="med"/>
            <a:tailEnd type="triangle" w="med" len="med"/>
          </a:ln>
        </p:spPr>
      </p:cxnSp>
      <p:sp>
        <p:nvSpPr>
          <p:cNvPr id="9370" name="Google Shape;9370;p87"/>
          <p:cNvSpPr/>
          <p:nvPr/>
        </p:nvSpPr>
        <p:spPr>
          <a:xfrm rot="8031828" flipH="1">
            <a:off x="6338888" y="4294188"/>
            <a:ext cx="47625" cy="142875"/>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71" name="Google Shape;9371;p87"/>
          <p:cNvSpPr/>
          <p:nvPr/>
        </p:nvSpPr>
        <p:spPr>
          <a:xfrm rot="8031828" flipH="1">
            <a:off x="5616575" y="4625975"/>
            <a:ext cx="917575" cy="142875"/>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72" name="Google Shape;9372;p87"/>
          <p:cNvSpPr/>
          <p:nvPr/>
        </p:nvSpPr>
        <p:spPr>
          <a:xfrm rot="8031828" flipH="1">
            <a:off x="5770563" y="4953000"/>
            <a:ext cx="47625" cy="142875"/>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373" name="Google Shape;9373;p87"/>
          <p:cNvSpPr/>
          <p:nvPr/>
        </p:nvSpPr>
        <p:spPr>
          <a:xfrm rot="8031828" flipH="1">
            <a:off x="6338888" y="4303713"/>
            <a:ext cx="30162" cy="138112"/>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9374" name="Google Shape;9374;p87"/>
          <p:cNvCxnSpPr/>
          <p:nvPr/>
        </p:nvCxnSpPr>
        <p:spPr>
          <a:xfrm rot="-2768172">
            <a:off x="5461000" y="4711701"/>
            <a:ext cx="1196975" cy="0"/>
          </a:xfrm>
          <a:prstGeom prst="straightConnector1">
            <a:avLst/>
          </a:prstGeom>
          <a:noFill/>
          <a:ln w="38100" cap="flat" cmpd="sng">
            <a:solidFill>
              <a:srgbClr val="FF3300"/>
            </a:solidFill>
            <a:prstDash val="solid"/>
            <a:round/>
            <a:headEnd type="triangle" w="med" len="med"/>
            <a:tailEnd type="none" w="med" len="med"/>
          </a:ln>
        </p:spPr>
      </p:cxnSp>
      <p:sp>
        <p:nvSpPr>
          <p:cNvPr id="9375" name="Google Shape;9375;p87"/>
          <p:cNvSpPr/>
          <p:nvPr/>
        </p:nvSpPr>
        <p:spPr>
          <a:xfrm rot="-1792560" flipH="1">
            <a:off x="7291388" y="2640013"/>
            <a:ext cx="38100" cy="158750"/>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76" name="Google Shape;9376;p87"/>
          <p:cNvSpPr/>
          <p:nvPr/>
        </p:nvSpPr>
        <p:spPr>
          <a:xfrm rot="-1792560" flipH="1">
            <a:off x="7264400" y="2436813"/>
            <a:ext cx="730250" cy="158750"/>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77" name="Google Shape;9377;p87"/>
          <p:cNvSpPr/>
          <p:nvPr/>
        </p:nvSpPr>
        <p:spPr>
          <a:xfrm rot="-1792560" flipH="1">
            <a:off x="7923213" y="2236788"/>
            <a:ext cx="36512" cy="158750"/>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378" name="Google Shape;9378;p87"/>
          <p:cNvSpPr/>
          <p:nvPr/>
        </p:nvSpPr>
        <p:spPr>
          <a:xfrm rot="-1792560" flipH="1">
            <a:off x="7307263" y="2636838"/>
            <a:ext cx="25400" cy="153987"/>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9379" name="Google Shape;9379;p87"/>
          <p:cNvCxnSpPr/>
          <p:nvPr/>
        </p:nvCxnSpPr>
        <p:spPr>
          <a:xfrm rot="9007440">
            <a:off x="7169150" y="2508250"/>
            <a:ext cx="955675" cy="0"/>
          </a:xfrm>
          <a:prstGeom prst="straightConnector1">
            <a:avLst/>
          </a:prstGeom>
          <a:noFill/>
          <a:ln w="38100" cap="flat" cmpd="sng">
            <a:solidFill>
              <a:srgbClr val="FF3300"/>
            </a:solidFill>
            <a:prstDash val="solid"/>
            <a:round/>
            <a:headEnd type="none" w="med" len="med"/>
            <a:tailEnd type="none" w="med" len="med"/>
          </a:ln>
        </p:spPr>
      </p:cxnSp>
      <p:sp>
        <p:nvSpPr>
          <p:cNvPr id="9380" name="Google Shape;9380;p87"/>
          <p:cNvSpPr/>
          <p:nvPr/>
        </p:nvSpPr>
        <p:spPr>
          <a:xfrm rot="1792560">
            <a:off x="8048625" y="4600575"/>
            <a:ext cx="38100" cy="158750"/>
          </a:xfrm>
          <a:prstGeom prst="ellipse">
            <a:avLst/>
          </a:prstGeom>
          <a:gradFill>
            <a:gsLst>
              <a:gs pos="0">
                <a:schemeClr val="lt1"/>
              </a:gs>
              <a:gs pos="50000">
                <a:schemeClr val="folHlink"/>
              </a:gs>
              <a:gs pos="100000">
                <a:schemeClr val="lt1"/>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81" name="Google Shape;9381;p87"/>
          <p:cNvSpPr/>
          <p:nvPr/>
        </p:nvSpPr>
        <p:spPr>
          <a:xfrm rot="1792560">
            <a:off x="7381875" y="4395788"/>
            <a:ext cx="731838" cy="158750"/>
          </a:xfrm>
          <a:prstGeom prst="rect">
            <a:avLst/>
          </a:prstGeom>
          <a:gradFill>
            <a:gsLst>
              <a:gs pos="0">
                <a:schemeClr val="lt1"/>
              </a:gs>
              <a:gs pos="50000">
                <a:schemeClr val="folHlink"/>
              </a:gs>
              <a:gs pos="100000">
                <a:schemeClr val="lt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82" name="Google Shape;9382;p87"/>
          <p:cNvSpPr/>
          <p:nvPr/>
        </p:nvSpPr>
        <p:spPr>
          <a:xfrm rot="1792560">
            <a:off x="7416800" y="4195763"/>
            <a:ext cx="38100" cy="158750"/>
          </a:xfrm>
          <a:prstGeom prst="ellipse">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383" name="Google Shape;9383;p87"/>
          <p:cNvSpPr/>
          <p:nvPr/>
        </p:nvSpPr>
        <p:spPr>
          <a:xfrm rot="1792560">
            <a:off x="8043863" y="4597400"/>
            <a:ext cx="25400" cy="152400"/>
          </a:xfrm>
          <a:prstGeom prst="rect">
            <a:avLst/>
          </a:prstGeom>
          <a:gradFill>
            <a:gsLst>
              <a:gs pos="0">
                <a:schemeClr val="lt1"/>
              </a:gs>
              <a:gs pos="50000">
                <a:schemeClr val="folHlink"/>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9384" name="Google Shape;9384;p87"/>
          <p:cNvCxnSpPr/>
          <p:nvPr/>
        </p:nvCxnSpPr>
        <p:spPr>
          <a:xfrm rot="1792560">
            <a:off x="7243763" y="4495800"/>
            <a:ext cx="1062037" cy="12700"/>
          </a:xfrm>
          <a:prstGeom prst="straightConnector1">
            <a:avLst/>
          </a:prstGeom>
          <a:noFill/>
          <a:ln w="38100" cap="flat" cmpd="sng">
            <a:solidFill>
              <a:srgbClr val="FF3300"/>
            </a:solidFill>
            <a:prstDash val="solid"/>
            <a:round/>
            <a:headEnd type="none" w="med" len="med"/>
            <a:tailEnd type="triangle" w="med" len="med"/>
          </a:ln>
        </p:spPr>
      </p:cxnSp>
      <p:sp>
        <p:nvSpPr>
          <p:cNvPr id="9385" name="Google Shape;9385;p87"/>
          <p:cNvSpPr txBox="1"/>
          <p:nvPr/>
        </p:nvSpPr>
        <p:spPr>
          <a:xfrm>
            <a:off x="5716588" y="1903413"/>
            <a:ext cx="676275" cy="519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R</a:t>
            </a:r>
            <a:r>
              <a:rPr lang="en-US" sz="2800" baseline="-25000">
                <a:solidFill>
                  <a:schemeClr val="dk1"/>
                </a:solidFill>
                <a:latin typeface="Arial"/>
                <a:ea typeface="Arial"/>
                <a:cs typeface="Arial"/>
                <a:sym typeface="Arial"/>
              </a:rPr>
              <a:t>s</a:t>
            </a:r>
            <a:endParaRPr sz="2000">
              <a:solidFill>
                <a:schemeClr val="dk1"/>
              </a:solidFill>
              <a:latin typeface="Arial"/>
              <a:ea typeface="Arial"/>
              <a:cs typeface="Arial"/>
              <a:sym typeface="Arial"/>
            </a:endParaRPr>
          </a:p>
        </p:txBody>
      </p:sp>
      <p:sp>
        <p:nvSpPr>
          <p:cNvPr id="9386" name="Google Shape;9386;p87"/>
          <p:cNvSpPr txBox="1"/>
          <p:nvPr/>
        </p:nvSpPr>
        <p:spPr>
          <a:xfrm>
            <a:off x="7543800" y="2411413"/>
            <a:ext cx="676275" cy="519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R</a:t>
            </a:r>
            <a:r>
              <a:rPr lang="en-US" sz="2800" baseline="-25000">
                <a:solidFill>
                  <a:schemeClr val="dk1"/>
                </a:solidFill>
                <a:latin typeface="Arial"/>
                <a:ea typeface="Arial"/>
                <a:cs typeface="Arial"/>
                <a:sym typeface="Arial"/>
              </a:rPr>
              <a:t>s</a:t>
            </a:r>
            <a:endParaRPr sz="2000">
              <a:solidFill>
                <a:schemeClr val="dk1"/>
              </a:solidFill>
              <a:latin typeface="Arial"/>
              <a:ea typeface="Arial"/>
              <a:cs typeface="Arial"/>
              <a:sym typeface="Arial"/>
            </a:endParaRPr>
          </a:p>
        </p:txBody>
      </p:sp>
      <p:sp>
        <p:nvSpPr>
          <p:cNvPr id="9387" name="Google Shape;9387;p87"/>
          <p:cNvSpPr/>
          <p:nvPr/>
        </p:nvSpPr>
        <p:spPr>
          <a:xfrm>
            <a:off x="5710238" y="2771775"/>
            <a:ext cx="800100" cy="1381125"/>
          </a:xfrm>
          <a:custGeom>
            <a:avLst/>
            <a:gdLst/>
            <a:ahLst/>
            <a:cxnLst/>
            <a:rect l="l" t="t" r="r" b="b"/>
            <a:pathLst>
              <a:path w="504" h="870" extrusionOk="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88" name="Google Shape;9388;p87"/>
          <p:cNvSpPr txBox="1"/>
          <p:nvPr/>
        </p:nvSpPr>
        <p:spPr>
          <a:xfrm>
            <a:off x="4724400" y="3960813"/>
            <a:ext cx="674688" cy="519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R</a:t>
            </a:r>
            <a:r>
              <a:rPr lang="en-US" sz="2800" baseline="-25000">
                <a:solidFill>
                  <a:schemeClr val="dk1"/>
                </a:solidFill>
                <a:latin typeface="Arial"/>
                <a:ea typeface="Arial"/>
                <a:cs typeface="Arial"/>
                <a:sym typeface="Arial"/>
              </a:rPr>
              <a:t>c</a:t>
            </a:r>
            <a:endParaRPr sz="2000">
              <a:solidFill>
                <a:schemeClr val="dk1"/>
              </a:solidFill>
              <a:latin typeface="Arial"/>
              <a:ea typeface="Arial"/>
              <a:cs typeface="Arial"/>
              <a:sym typeface="Arial"/>
            </a:endParaRPr>
          </a:p>
        </p:txBody>
      </p:sp>
      <p:sp>
        <p:nvSpPr>
          <p:cNvPr id="9389" name="Google Shape;9389;p87"/>
          <p:cNvSpPr/>
          <p:nvPr/>
        </p:nvSpPr>
        <p:spPr>
          <a:xfrm>
            <a:off x="6173788" y="2749550"/>
            <a:ext cx="431800" cy="1570038"/>
          </a:xfrm>
          <a:custGeom>
            <a:avLst/>
            <a:gdLst/>
            <a:ahLst/>
            <a:cxnLst/>
            <a:rect l="l" t="t" r="r" b="b"/>
            <a:pathLst>
              <a:path w="272" h="989" extrusionOk="0">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90" name="Google Shape;9390;p87"/>
          <p:cNvSpPr/>
          <p:nvPr/>
        </p:nvSpPr>
        <p:spPr>
          <a:xfrm>
            <a:off x="6757988" y="2733675"/>
            <a:ext cx="638175" cy="1538288"/>
          </a:xfrm>
          <a:custGeom>
            <a:avLst/>
            <a:gdLst/>
            <a:ahLst/>
            <a:cxnLst/>
            <a:rect l="l" t="t" r="r" b="b"/>
            <a:pathLst>
              <a:path w="402" h="969" extrusionOk="0">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91" name="Google Shape;9391;p87"/>
          <p:cNvSpPr txBox="1"/>
          <p:nvPr/>
        </p:nvSpPr>
        <p:spPr>
          <a:xfrm>
            <a:off x="5983288" y="4498975"/>
            <a:ext cx="676275" cy="5191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R</a:t>
            </a:r>
            <a:r>
              <a:rPr lang="en-US" sz="2800" baseline="-25000">
                <a:solidFill>
                  <a:schemeClr val="dk1"/>
                </a:solidFill>
                <a:latin typeface="Arial"/>
                <a:ea typeface="Arial"/>
                <a:cs typeface="Arial"/>
                <a:sym typeface="Arial"/>
              </a:rPr>
              <a:t>c</a:t>
            </a:r>
            <a:endParaRPr sz="2000">
              <a:solidFill>
                <a:schemeClr val="dk1"/>
              </a:solidFill>
              <a:latin typeface="Arial"/>
              <a:ea typeface="Arial"/>
              <a:cs typeface="Arial"/>
              <a:sym typeface="Arial"/>
            </a:endParaRPr>
          </a:p>
        </p:txBody>
      </p:sp>
      <p:sp>
        <p:nvSpPr>
          <p:cNvPr id="9392" name="Google Shape;9392;p87"/>
          <p:cNvSpPr txBox="1"/>
          <p:nvPr/>
        </p:nvSpPr>
        <p:spPr>
          <a:xfrm>
            <a:off x="7670800" y="3986213"/>
            <a:ext cx="674688" cy="519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R</a:t>
            </a:r>
            <a:r>
              <a:rPr lang="en-US" sz="2800" baseline="-25000">
                <a:solidFill>
                  <a:schemeClr val="dk1"/>
                </a:solidFill>
                <a:latin typeface="Arial"/>
                <a:ea typeface="Arial"/>
                <a:cs typeface="Arial"/>
                <a:sym typeface="Arial"/>
              </a:rPr>
              <a:t>c</a:t>
            </a:r>
            <a:endParaRPr sz="2000">
              <a:solidFill>
                <a:schemeClr val="dk1"/>
              </a:solidFill>
              <a:latin typeface="Arial"/>
              <a:ea typeface="Arial"/>
              <a:cs typeface="Arial"/>
              <a:sym typeface="Arial"/>
            </a:endParaRPr>
          </a:p>
        </p:txBody>
      </p:sp>
      <p:sp>
        <p:nvSpPr>
          <p:cNvPr id="9393" name="Google Shape;9393;p87"/>
          <p:cNvSpPr txBox="1"/>
          <p:nvPr/>
        </p:nvSpPr>
        <p:spPr>
          <a:xfrm>
            <a:off x="6699250" y="3357563"/>
            <a:ext cx="67627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R</a:t>
            </a:r>
            <a:endParaRPr/>
          </a:p>
        </p:txBody>
      </p:sp>
      <p:sp>
        <p:nvSpPr>
          <p:cNvPr id="9394" name="Google Shape;9394;p87"/>
          <p:cNvSpPr txBox="1">
            <a:spLocks noGrp="1"/>
          </p:cNvSpPr>
          <p:nvPr>
            <p:ph type="body" idx="4294967295"/>
          </p:nvPr>
        </p:nvSpPr>
        <p:spPr>
          <a:xfrm>
            <a:off x="479425" y="1593850"/>
            <a:ext cx="3597275"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Char char="▪"/>
            </a:pPr>
            <a:r>
              <a:rPr lang="en-US"/>
              <a:t>per-connection end-end throughput: </a:t>
            </a:r>
            <a:r>
              <a:rPr lang="en-US" i="1"/>
              <a:t>min(R</a:t>
            </a:r>
            <a:r>
              <a:rPr lang="en-US" i="1" baseline="-25000"/>
              <a:t>c</a:t>
            </a:r>
            <a:r>
              <a:rPr lang="en-US" i="1"/>
              <a:t>,R</a:t>
            </a:r>
            <a:r>
              <a:rPr lang="en-US" i="1" baseline="-25000"/>
              <a:t>s</a:t>
            </a:r>
            <a:r>
              <a:rPr lang="en-US" i="1"/>
              <a:t>,R/10)</a:t>
            </a:r>
            <a:endParaRPr/>
          </a:p>
          <a:p>
            <a:pPr marL="342900" lvl="0" indent="-342900" algn="l" rtl="0">
              <a:lnSpc>
                <a:spcPct val="85000"/>
              </a:lnSpc>
              <a:spcBef>
                <a:spcPts val="560"/>
              </a:spcBef>
              <a:spcAft>
                <a:spcPts val="0"/>
              </a:spcAft>
              <a:buSzPts val="2800"/>
              <a:buChar char="▪"/>
            </a:pPr>
            <a:r>
              <a:rPr lang="en-US"/>
              <a:t>in practice: </a:t>
            </a:r>
            <a:r>
              <a:rPr lang="en-US" i="1"/>
              <a:t>R</a:t>
            </a:r>
            <a:r>
              <a:rPr lang="en-US" i="1" baseline="-25000"/>
              <a:t>c</a:t>
            </a:r>
            <a:r>
              <a:rPr lang="en-US"/>
              <a:t> or </a:t>
            </a:r>
            <a:r>
              <a:rPr lang="en-US" i="1"/>
              <a:t>R</a:t>
            </a:r>
            <a:r>
              <a:rPr lang="en-US" i="1" baseline="-25000"/>
              <a:t>s</a:t>
            </a:r>
            <a:r>
              <a:rPr lang="en-US"/>
              <a:t> is often bottleneck</a:t>
            </a:r>
            <a:endParaRPr/>
          </a:p>
        </p:txBody>
      </p:sp>
      <p:grpSp>
        <p:nvGrpSpPr>
          <p:cNvPr id="9395" name="Google Shape;9395;p87"/>
          <p:cNvGrpSpPr/>
          <p:nvPr/>
        </p:nvGrpSpPr>
        <p:grpSpPr>
          <a:xfrm>
            <a:off x="4576763" y="1784350"/>
            <a:ext cx="352425" cy="660400"/>
            <a:chOff x="4140" y="429"/>
            <a:chExt cx="1425" cy="2396"/>
          </a:xfrm>
        </p:grpSpPr>
        <p:sp>
          <p:nvSpPr>
            <p:cNvPr id="9396" name="Google Shape;9396;p8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97" name="Google Shape;9397;p87"/>
            <p:cNvSpPr/>
            <p:nvPr/>
          </p:nvSpPr>
          <p:spPr>
            <a:xfrm>
              <a:off x="4204" y="429"/>
              <a:ext cx="1046" cy="2287"/>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398" name="Google Shape;9398;p8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399" name="Google Shape;9399;p8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00" name="Google Shape;9400;p87"/>
            <p:cNvSpPr/>
            <p:nvPr/>
          </p:nvSpPr>
          <p:spPr>
            <a:xfrm>
              <a:off x="4211" y="694"/>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401" name="Google Shape;9401;p87"/>
            <p:cNvGrpSpPr/>
            <p:nvPr/>
          </p:nvGrpSpPr>
          <p:grpSpPr>
            <a:xfrm>
              <a:off x="4750" y="660"/>
              <a:ext cx="578" cy="155"/>
              <a:chOff x="615" y="2560"/>
              <a:chExt cx="721" cy="149"/>
            </a:xfrm>
          </p:grpSpPr>
          <p:sp>
            <p:nvSpPr>
              <p:cNvPr id="9402" name="Google Shape;9402;p87"/>
              <p:cNvSpPr/>
              <p:nvPr/>
            </p:nvSpPr>
            <p:spPr>
              <a:xfrm>
                <a:off x="615" y="2560"/>
                <a:ext cx="721" cy="14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03" name="Google Shape;9403;p87"/>
              <p:cNvSpPr/>
              <p:nvPr/>
            </p:nvSpPr>
            <p:spPr>
              <a:xfrm>
                <a:off x="631" y="2582"/>
                <a:ext cx="689"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04" name="Google Shape;9404;p87"/>
            <p:cNvSpPr/>
            <p:nvPr/>
          </p:nvSpPr>
          <p:spPr>
            <a:xfrm>
              <a:off x="4223" y="1016"/>
              <a:ext cx="597" cy="52"/>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405" name="Google Shape;9405;p87"/>
            <p:cNvGrpSpPr/>
            <p:nvPr/>
          </p:nvGrpSpPr>
          <p:grpSpPr>
            <a:xfrm>
              <a:off x="4749" y="993"/>
              <a:ext cx="578" cy="132"/>
              <a:chOff x="617" y="2567"/>
              <a:chExt cx="721" cy="137"/>
            </a:xfrm>
          </p:grpSpPr>
          <p:sp>
            <p:nvSpPr>
              <p:cNvPr id="9406" name="Google Shape;9406;p87"/>
              <p:cNvSpPr/>
              <p:nvPr/>
            </p:nvSpPr>
            <p:spPr>
              <a:xfrm>
                <a:off x="617" y="2567"/>
                <a:ext cx="721"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07" name="Google Shape;9407;p87"/>
              <p:cNvSpPr/>
              <p:nvPr/>
            </p:nvSpPr>
            <p:spPr>
              <a:xfrm>
                <a:off x="634" y="2585"/>
                <a:ext cx="689"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08" name="Google Shape;9408;p87"/>
            <p:cNvSpPr/>
            <p:nvPr/>
          </p:nvSpPr>
          <p:spPr>
            <a:xfrm>
              <a:off x="4217" y="1356"/>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09" name="Google Shape;9409;p87"/>
            <p:cNvSpPr/>
            <p:nvPr/>
          </p:nvSpPr>
          <p:spPr>
            <a:xfrm>
              <a:off x="4230" y="1656"/>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410" name="Google Shape;9410;p87"/>
            <p:cNvGrpSpPr/>
            <p:nvPr/>
          </p:nvGrpSpPr>
          <p:grpSpPr>
            <a:xfrm>
              <a:off x="4737" y="1627"/>
              <a:ext cx="578" cy="150"/>
              <a:chOff x="616" y="2568"/>
              <a:chExt cx="720" cy="138"/>
            </a:xfrm>
          </p:grpSpPr>
          <p:sp>
            <p:nvSpPr>
              <p:cNvPr id="9411" name="Google Shape;9411;p87"/>
              <p:cNvSpPr/>
              <p:nvPr/>
            </p:nvSpPr>
            <p:spPr>
              <a:xfrm>
                <a:off x="616" y="2568"/>
                <a:ext cx="720"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12" name="Google Shape;9412;p87"/>
              <p:cNvSpPr/>
              <p:nvPr/>
            </p:nvSpPr>
            <p:spPr>
              <a:xfrm>
                <a:off x="632" y="2584"/>
                <a:ext cx="688"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13" name="Google Shape;9413;p8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414" name="Google Shape;9414;p87"/>
            <p:cNvGrpSpPr/>
            <p:nvPr/>
          </p:nvGrpSpPr>
          <p:grpSpPr>
            <a:xfrm>
              <a:off x="4737" y="1328"/>
              <a:ext cx="584" cy="138"/>
              <a:chOff x="611" y="2569"/>
              <a:chExt cx="728" cy="138"/>
            </a:xfrm>
          </p:grpSpPr>
          <p:sp>
            <p:nvSpPr>
              <p:cNvPr id="9415" name="Google Shape;9415;p87"/>
              <p:cNvSpPr/>
              <p:nvPr/>
            </p:nvSpPr>
            <p:spPr>
              <a:xfrm>
                <a:off x="611" y="2569"/>
                <a:ext cx="728"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16" name="Google Shape;9416;p87"/>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17" name="Google Shape;9417;p87"/>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18" name="Google Shape;9418;p8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19" name="Google Shape;9419;p8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20" name="Google Shape;9420;p87"/>
            <p:cNvSpPr/>
            <p:nvPr/>
          </p:nvSpPr>
          <p:spPr>
            <a:xfrm>
              <a:off x="5520" y="2612"/>
              <a:ext cx="45" cy="98"/>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21" name="Google Shape;9421;p8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22" name="Google Shape;9422;p87"/>
            <p:cNvSpPr/>
            <p:nvPr/>
          </p:nvSpPr>
          <p:spPr>
            <a:xfrm>
              <a:off x="4140" y="2675"/>
              <a:ext cx="1200"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23" name="Google Shape;9423;p87"/>
            <p:cNvSpPr/>
            <p:nvPr/>
          </p:nvSpPr>
          <p:spPr>
            <a:xfrm>
              <a:off x="4204" y="2710"/>
              <a:ext cx="1072" cy="81"/>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24" name="Google Shape;9424;p87"/>
            <p:cNvSpPr/>
            <p:nvPr/>
          </p:nvSpPr>
          <p:spPr>
            <a:xfrm>
              <a:off x="4307" y="2382"/>
              <a:ext cx="160"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25" name="Google Shape;9425;p87"/>
            <p:cNvSpPr/>
            <p:nvPr/>
          </p:nvSpPr>
          <p:spPr>
            <a:xfrm>
              <a:off x="4487" y="2382"/>
              <a:ext cx="160"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9426" name="Google Shape;9426;p87"/>
            <p:cNvSpPr/>
            <p:nvPr/>
          </p:nvSpPr>
          <p:spPr>
            <a:xfrm>
              <a:off x="4660" y="2382"/>
              <a:ext cx="160"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27" name="Google Shape;9427;p87"/>
            <p:cNvSpPr/>
            <p:nvPr/>
          </p:nvSpPr>
          <p:spPr>
            <a:xfrm>
              <a:off x="5064" y="1834"/>
              <a:ext cx="83" cy="760"/>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9428" name="Google Shape;9428;p87"/>
          <p:cNvGrpSpPr/>
          <p:nvPr/>
        </p:nvGrpSpPr>
        <p:grpSpPr>
          <a:xfrm>
            <a:off x="5151438" y="1444625"/>
            <a:ext cx="352425" cy="660400"/>
            <a:chOff x="4140" y="429"/>
            <a:chExt cx="1425" cy="2396"/>
          </a:xfrm>
        </p:grpSpPr>
        <p:sp>
          <p:nvSpPr>
            <p:cNvPr id="9429" name="Google Shape;9429;p8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30" name="Google Shape;9430;p87"/>
            <p:cNvSpPr/>
            <p:nvPr/>
          </p:nvSpPr>
          <p:spPr>
            <a:xfrm>
              <a:off x="4204" y="429"/>
              <a:ext cx="1046" cy="2287"/>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31" name="Google Shape;9431;p8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32" name="Google Shape;9432;p8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33" name="Google Shape;9433;p87"/>
            <p:cNvSpPr/>
            <p:nvPr/>
          </p:nvSpPr>
          <p:spPr>
            <a:xfrm>
              <a:off x="4211" y="694"/>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434" name="Google Shape;9434;p87"/>
            <p:cNvGrpSpPr/>
            <p:nvPr/>
          </p:nvGrpSpPr>
          <p:grpSpPr>
            <a:xfrm>
              <a:off x="4750" y="660"/>
              <a:ext cx="578" cy="155"/>
              <a:chOff x="615" y="2560"/>
              <a:chExt cx="721" cy="149"/>
            </a:xfrm>
          </p:grpSpPr>
          <p:sp>
            <p:nvSpPr>
              <p:cNvPr id="9435" name="Google Shape;9435;p87"/>
              <p:cNvSpPr/>
              <p:nvPr/>
            </p:nvSpPr>
            <p:spPr>
              <a:xfrm>
                <a:off x="615" y="2560"/>
                <a:ext cx="721" cy="14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36" name="Google Shape;9436;p87"/>
              <p:cNvSpPr/>
              <p:nvPr/>
            </p:nvSpPr>
            <p:spPr>
              <a:xfrm>
                <a:off x="631" y="2582"/>
                <a:ext cx="689"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37" name="Google Shape;9437;p87"/>
            <p:cNvSpPr/>
            <p:nvPr/>
          </p:nvSpPr>
          <p:spPr>
            <a:xfrm>
              <a:off x="4223" y="1016"/>
              <a:ext cx="597" cy="52"/>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438" name="Google Shape;9438;p87"/>
            <p:cNvGrpSpPr/>
            <p:nvPr/>
          </p:nvGrpSpPr>
          <p:grpSpPr>
            <a:xfrm>
              <a:off x="4749" y="993"/>
              <a:ext cx="578" cy="132"/>
              <a:chOff x="617" y="2567"/>
              <a:chExt cx="721" cy="137"/>
            </a:xfrm>
          </p:grpSpPr>
          <p:sp>
            <p:nvSpPr>
              <p:cNvPr id="9439" name="Google Shape;9439;p87"/>
              <p:cNvSpPr/>
              <p:nvPr/>
            </p:nvSpPr>
            <p:spPr>
              <a:xfrm>
                <a:off x="617" y="2567"/>
                <a:ext cx="721"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40" name="Google Shape;9440;p87"/>
              <p:cNvSpPr/>
              <p:nvPr/>
            </p:nvSpPr>
            <p:spPr>
              <a:xfrm>
                <a:off x="634" y="2585"/>
                <a:ext cx="689"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41" name="Google Shape;9441;p87"/>
            <p:cNvSpPr/>
            <p:nvPr/>
          </p:nvSpPr>
          <p:spPr>
            <a:xfrm>
              <a:off x="4217" y="1356"/>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42" name="Google Shape;9442;p87"/>
            <p:cNvSpPr/>
            <p:nvPr/>
          </p:nvSpPr>
          <p:spPr>
            <a:xfrm>
              <a:off x="4230" y="1656"/>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443" name="Google Shape;9443;p87"/>
            <p:cNvGrpSpPr/>
            <p:nvPr/>
          </p:nvGrpSpPr>
          <p:grpSpPr>
            <a:xfrm>
              <a:off x="4737" y="1627"/>
              <a:ext cx="578" cy="150"/>
              <a:chOff x="616" y="2568"/>
              <a:chExt cx="720" cy="138"/>
            </a:xfrm>
          </p:grpSpPr>
          <p:sp>
            <p:nvSpPr>
              <p:cNvPr id="9444" name="Google Shape;9444;p87"/>
              <p:cNvSpPr/>
              <p:nvPr/>
            </p:nvSpPr>
            <p:spPr>
              <a:xfrm>
                <a:off x="616" y="2568"/>
                <a:ext cx="720"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45" name="Google Shape;9445;p87"/>
              <p:cNvSpPr/>
              <p:nvPr/>
            </p:nvSpPr>
            <p:spPr>
              <a:xfrm>
                <a:off x="632" y="2584"/>
                <a:ext cx="688"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46" name="Google Shape;9446;p8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447" name="Google Shape;9447;p87"/>
            <p:cNvGrpSpPr/>
            <p:nvPr/>
          </p:nvGrpSpPr>
          <p:grpSpPr>
            <a:xfrm>
              <a:off x="4737" y="1328"/>
              <a:ext cx="584" cy="138"/>
              <a:chOff x="611" y="2569"/>
              <a:chExt cx="728" cy="138"/>
            </a:xfrm>
          </p:grpSpPr>
          <p:sp>
            <p:nvSpPr>
              <p:cNvPr id="9448" name="Google Shape;9448;p87"/>
              <p:cNvSpPr/>
              <p:nvPr/>
            </p:nvSpPr>
            <p:spPr>
              <a:xfrm>
                <a:off x="611" y="2569"/>
                <a:ext cx="728"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49" name="Google Shape;9449;p87"/>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50" name="Google Shape;9450;p87"/>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51" name="Google Shape;9451;p8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52" name="Google Shape;9452;p8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53" name="Google Shape;9453;p87"/>
            <p:cNvSpPr/>
            <p:nvPr/>
          </p:nvSpPr>
          <p:spPr>
            <a:xfrm>
              <a:off x="5520" y="2612"/>
              <a:ext cx="45" cy="98"/>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54" name="Google Shape;9454;p8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55" name="Google Shape;9455;p87"/>
            <p:cNvSpPr/>
            <p:nvPr/>
          </p:nvSpPr>
          <p:spPr>
            <a:xfrm>
              <a:off x="4140" y="2675"/>
              <a:ext cx="1200"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56" name="Google Shape;9456;p87"/>
            <p:cNvSpPr/>
            <p:nvPr/>
          </p:nvSpPr>
          <p:spPr>
            <a:xfrm>
              <a:off x="4204" y="2710"/>
              <a:ext cx="1072" cy="81"/>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57" name="Google Shape;9457;p87"/>
            <p:cNvSpPr/>
            <p:nvPr/>
          </p:nvSpPr>
          <p:spPr>
            <a:xfrm>
              <a:off x="4307" y="2382"/>
              <a:ext cx="160"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58" name="Google Shape;9458;p87"/>
            <p:cNvSpPr/>
            <p:nvPr/>
          </p:nvSpPr>
          <p:spPr>
            <a:xfrm>
              <a:off x="4487" y="2382"/>
              <a:ext cx="160"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9459" name="Google Shape;9459;p87"/>
            <p:cNvSpPr/>
            <p:nvPr/>
          </p:nvSpPr>
          <p:spPr>
            <a:xfrm>
              <a:off x="4660" y="2382"/>
              <a:ext cx="160"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60" name="Google Shape;9460;p87"/>
            <p:cNvSpPr/>
            <p:nvPr/>
          </p:nvSpPr>
          <p:spPr>
            <a:xfrm>
              <a:off x="5064" y="1834"/>
              <a:ext cx="83" cy="760"/>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9461" name="Google Shape;9461;p87"/>
          <p:cNvGrpSpPr/>
          <p:nvPr/>
        </p:nvGrpSpPr>
        <p:grpSpPr>
          <a:xfrm>
            <a:off x="8002588" y="1700213"/>
            <a:ext cx="352425" cy="660400"/>
            <a:chOff x="4140" y="429"/>
            <a:chExt cx="1425" cy="2396"/>
          </a:xfrm>
        </p:grpSpPr>
        <p:sp>
          <p:nvSpPr>
            <p:cNvPr id="9462" name="Google Shape;9462;p8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63" name="Google Shape;9463;p87"/>
            <p:cNvSpPr/>
            <p:nvPr/>
          </p:nvSpPr>
          <p:spPr>
            <a:xfrm>
              <a:off x="4204" y="429"/>
              <a:ext cx="1046" cy="2287"/>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64" name="Google Shape;9464;p8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65" name="Google Shape;9465;p8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66" name="Google Shape;9466;p87"/>
            <p:cNvSpPr/>
            <p:nvPr/>
          </p:nvSpPr>
          <p:spPr>
            <a:xfrm>
              <a:off x="4211" y="694"/>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467" name="Google Shape;9467;p87"/>
            <p:cNvGrpSpPr/>
            <p:nvPr/>
          </p:nvGrpSpPr>
          <p:grpSpPr>
            <a:xfrm>
              <a:off x="4750" y="660"/>
              <a:ext cx="578" cy="155"/>
              <a:chOff x="615" y="2560"/>
              <a:chExt cx="721" cy="149"/>
            </a:xfrm>
          </p:grpSpPr>
          <p:sp>
            <p:nvSpPr>
              <p:cNvPr id="9468" name="Google Shape;9468;p87"/>
              <p:cNvSpPr/>
              <p:nvPr/>
            </p:nvSpPr>
            <p:spPr>
              <a:xfrm>
                <a:off x="615" y="2560"/>
                <a:ext cx="721" cy="14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69" name="Google Shape;9469;p87"/>
              <p:cNvSpPr/>
              <p:nvPr/>
            </p:nvSpPr>
            <p:spPr>
              <a:xfrm>
                <a:off x="631" y="2582"/>
                <a:ext cx="689"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70" name="Google Shape;9470;p87"/>
            <p:cNvSpPr/>
            <p:nvPr/>
          </p:nvSpPr>
          <p:spPr>
            <a:xfrm>
              <a:off x="4223" y="1016"/>
              <a:ext cx="597" cy="52"/>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471" name="Google Shape;9471;p87"/>
            <p:cNvGrpSpPr/>
            <p:nvPr/>
          </p:nvGrpSpPr>
          <p:grpSpPr>
            <a:xfrm>
              <a:off x="4749" y="993"/>
              <a:ext cx="578" cy="132"/>
              <a:chOff x="617" y="2567"/>
              <a:chExt cx="721" cy="137"/>
            </a:xfrm>
          </p:grpSpPr>
          <p:sp>
            <p:nvSpPr>
              <p:cNvPr id="9472" name="Google Shape;9472;p87"/>
              <p:cNvSpPr/>
              <p:nvPr/>
            </p:nvSpPr>
            <p:spPr>
              <a:xfrm>
                <a:off x="617" y="2567"/>
                <a:ext cx="721"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73" name="Google Shape;9473;p87"/>
              <p:cNvSpPr/>
              <p:nvPr/>
            </p:nvSpPr>
            <p:spPr>
              <a:xfrm>
                <a:off x="634" y="2585"/>
                <a:ext cx="689"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74" name="Google Shape;9474;p87"/>
            <p:cNvSpPr/>
            <p:nvPr/>
          </p:nvSpPr>
          <p:spPr>
            <a:xfrm>
              <a:off x="4217" y="1356"/>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75" name="Google Shape;9475;p87"/>
            <p:cNvSpPr/>
            <p:nvPr/>
          </p:nvSpPr>
          <p:spPr>
            <a:xfrm>
              <a:off x="4230" y="1656"/>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476" name="Google Shape;9476;p87"/>
            <p:cNvGrpSpPr/>
            <p:nvPr/>
          </p:nvGrpSpPr>
          <p:grpSpPr>
            <a:xfrm>
              <a:off x="4737" y="1627"/>
              <a:ext cx="578" cy="150"/>
              <a:chOff x="616" y="2568"/>
              <a:chExt cx="720" cy="138"/>
            </a:xfrm>
          </p:grpSpPr>
          <p:sp>
            <p:nvSpPr>
              <p:cNvPr id="9477" name="Google Shape;9477;p87"/>
              <p:cNvSpPr/>
              <p:nvPr/>
            </p:nvSpPr>
            <p:spPr>
              <a:xfrm>
                <a:off x="616" y="2568"/>
                <a:ext cx="720"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78" name="Google Shape;9478;p87"/>
              <p:cNvSpPr/>
              <p:nvPr/>
            </p:nvSpPr>
            <p:spPr>
              <a:xfrm>
                <a:off x="632" y="2584"/>
                <a:ext cx="688"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79" name="Google Shape;9479;p8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480" name="Google Shape;9480;p87"/>
            <p:cNvGrpSpPr/>
            <p:nvPr/>
          </p:nvGrpSpPr>
          <p:grpSpPr>
            <a:xfrm>
              <a:off x="4737" y="1328"/>
              <a:ext cx="584" cy="138"/>
              <a:chOff x="611" y="2569"/>
              <a:chExt cx="728" cy="138"/>
            </a:xfrm>
          </p:grpSpPr>
          <p:sp>
            <p:nvSpPr>
              <p:cNvPr id="9481" name="Google Shape;9481;p87"/>
              <p:cNvSpPr/>
              <p:nvPr/>
            </p:nvSpPr>
            <p:spPr>
              <a:xfrm>
                <a:off x="611" y="2569"/>
                <a:ext cx="728"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82" name="Google Shape;9482;p87"/>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483" name="Google Shape;9483;p87"/>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84" name="Google Shape;9484;p8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85" name="Google Shape;9485;p8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86" name="Google Shape;9486;p87"/>
            <p:cNvSpPr/>
            <p:nvPr/>
          </p:nvSpPr>
          <p:spPr>
            <a:xfrm>
              <a:off x="5520" y="2612"/>
              <a:ext cx="45" cy="98"/>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87" name="Google Shape;9487;p8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488" name="Google Shape;9488;p87"/>
            <p:cNvSpPr/>
            <p:nvPr/>
          </p:nvSpPr>
          <p:spPr>
            <a:xfrm>
              <a:off x="4140" y="2675"/>
              <a:ext cx="1200"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89" name="Google Shape;9489;p87"/>
            <p:cNvSpPr/>
            <p:nvPr/>
          </p:nvSpPr>
          <p:spPr>
            <a:xfrm>
              <a:off x="4204" y="2710"/>
              <a:ext cx="1072" cy="81"/>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90" name="Google Shape;9490;p87"/>
            <p:cNvSpPr/>
            <p:nvPr/>
          </p:nvSpPr>
          <p:spPr>
            <a:xfrm>
              <a:off x="4307" y="2382"/>
              <a:ext cx="160"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91" name="Google Shape;9491;p87"/>
            <p:cNvSpPr/>
            <p:nvPr/>
          </p:nvSpPr>
          <p:spPr>
            <a:xfrm>
              <a:off x="4487" y="2382"/>
              <a:ext cx="160"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9492" name="Google Shape;9492;p87"/>
            <p:cNvSpPr/>
            <p:nvPr/>
          </p:nvSpPr>
          <p:spPr>
            <a:xfrm>
              <a:off x="4660" y="2382"/>
              <a:ext cx="160"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493" name="Google Shape;9493;p87"/>
            <p:cNvSpPr/>
            <p:nvPr/>
          </p:nvSpPr>
          <p:spPr>
            <a:xfrm>
              <a:off x="5064" y="1834"/>
              <a:ext cx="83" cy="760"/>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9494" name="Google Shape;9494;p87"/>
          <p:cNvGrpSpPr/>
          <p:nvPr/>
        </p:nvGrpSpPr>
        <p:grpSpPr>
          <a:xfrm flipH="1">
            <a:off x="8151813" y="4489450"/>
            <a:ext cx="803275" cy="771525"/>
            <a:chOff x="-44" y="1473"/>
            <a:chExt cx="981" cy="1105"/>
          </a:xfrm>
        </p:grpSpPr>
        <p:pic>
          <p:nvPicPr>
            <p:cNvPr id="9495" name="Google Shape;9495;p87"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9496" name="Google Shape;9496;p8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9497" name="Google Shape;9497;p87"/>
          <p:cNvGrpSpPr/>
          <p:nvPr/>
        </p:nvGrpSpPr>
        <p:grpSpPr>
          <a:xfrm>
            <a:off x="4237038" y="4470400"/>
            <a:ext cx="803275" cy="771525"/>
            <a:chOff x="-44" y="1473"/>
            <a:chExt cx="981" cy="1105"/>
          </a:xfrm>
        </p:grpSpPr>
        <p:pic>
          <p:nvPicPr>
            <p:cNvPr id="9498" name="Google Shape;9498;p87"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9499" name="Google Shape;9499;p8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9500" name="Google Shape;9500;p87"/>
          <p:cNvGrpSpPr/>
          <p:nvPr/>
        </p:nvGrpSpPr>
        <p:grpSpPr>
          <a:xfrm>
            <a:off x="4859338" y="4919663"/>
            <a:ext cx="803275" cy="771525"/>
            <a:chOff x="-44" y="1473"/>
            <a:chExt cx="981" cy="1105"/>
          </a:xfrm>
        </p:grpSpPr>
        <p:pic>
          <p:nvPicPr>
            <p:cNvPr id="9501" name="Google Shape;9501;p87"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9502" name="Google Shape;9502;p8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503" name="Google Shape;9503;p8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87</a:t>
            </a:fld>
            <a:endParaRPr sz="1200">
              <a:solidFill>
                <a:schemeClr val="dk1"/>
              </a:solidFill>
              <a:latin typeface="Tahoma"/>
              <a:ea typeface="Tahoma"/>
              <a:cs typeface="Tahoma"/>
              <a:sym typeface="Tahom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507"/>
        <p:cNvGrpSpPr/>
        <p:nvPr/>
      </p:nvGrpSpPr>
      <p:grpSpPr>
        <a:xfrm>
          <a:off x="0" y="0"/>
          <a:ext cx="0" cy="0"/>
          <a:chOff x="0" y="0"/>
          <a:chExt cx="0" cy="0"/>
        </a:xfrm>
      </p:grpSpPr>
      <p:sp>
        <p:nvSpPr>
          <p:cNvPr id="9508" name="Google Shape;9508;p88"/>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a:t>
            </a:r>
            <a:endParaRPr/>
          </a:p>
        </p:txBody>
      </p:sp>
      <p:sp>
        <p:nvSpPr>
          <p:cNvPr id="9509" name="Google Shape;9509;p8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88</a:t>
            </a:fld>
            <a:endParaRPr sz="1200">
              <a:solidFill>
                <a:schemeClr val="dk1"/>
              </a:solidFill>
              <a:latin typeface="Tahoma"/>
              <a:ea typeface="Tahoma"/>
              <a:cs typeface="Tahoma"/>
              <a:sym typeface="Tahoma"/>
            </a:endParaRPr>
          </a:p>
        </p:txBody>
      </p:sp>
      <p:pic>
        <p:nvPicPr>
          <p:cNvPr id="9510" name="Google Shape;9510;p88"/>
          <p:cNvPicPr preferRelativeResize="0"/>
          <p:nvPr/>
        </p:nvPicPr>
        <p:blipFill rotWithShape="1">
          <a:blip r:embed="rId3">
            <a:alphaModFix/>
          </a:blip>
          <a:srcRect/>
          <a:stretch/>
        </p:blipFill>
        <p:spPr>
          <a:xfrm>
            <a:off x="4687888" y="382588"/>
            <a:ext cx="3629025" cy="5638800"/>
          </a:xfrm>
          <a:prstGeom prst="rect">
            <a:avLst/>
          </a:prstGeom>
          <a:noFill/>
          <a:ln>
            <a:noFill/>
          </a:ln>
        </p:spPr>
      </p:pic>
      <p:sp>
        <p:nvSpPr>
          <p:cNvPr id="9511" name="Google Shape;9511;p88"/>
          <p:cNvSpPr/>
          <p:nvPr/>
        </p:nvSpPr>
        <p:spPr>
          <a:xfrm>
            <a:off x="323850" y="260350"/>
            <a:ext cx="3095625" cy="646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Noto Sans Symbols"/>
              <a:buNone/>
            </a:pPr>
            <a:r>
              <a:rPr lang="en-US" sz="2400" b="1">
                <a:solidFill>
                  <a:srgbClr val="C00000"/>
                </a:solidFill>
                <a:latin typeface="Arial"/>
                <a:ea typeface="Arial"/>
                <a:cs typeface="Arial"/>
                <a:sym typeface="Arial"/>
              </a:rPr>
              <a:t>End-to-end throughput: Internet scenario</a:t>
            </a:r>
            <a:endParaRPr/>
          </a:p>
        </p:txBody>
      </p:sp>
      <p:sp>
        <p:nvSpPr>
          <p:cNvPr id="9512" name="Google Shape;9512;p88"/>
          <p:cNvSpPr txBox="1"/>
          <p:nvPr/>
        </p:nvSpPr>
        <p:spPr>
          <a:xfrm>
            <a:off x="395288" y="2281238"/>
            <a:ext cx="4937125" cy="1200150"/>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Example B:</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If R</a:t>
            </a:r>
            <a:r>
              <a:rPr lang="en-US" sz="2400" baseline="-25000">
                <a:solidFill>
                  <a:srgbClr val="0070C0"/>
                </a:solidFill>
                <a:latin typeface="Arial"/>
                <a:ea typeface="Arial"/>
                <a:cs typeface="Arial"/>
                <a:sym typeface="Arial"/>
              </a:rPr>
              <a:t>s</a:t>
            </a:r>
            <a:r>
              <a:rPr lang="en-US" sz="2400">
                <a:solidFill>
                  <a:srgbClr val="0070C0"/>
                </a:solidFill>
                <a:latin typeface="Arial"/>
                <a:ea typeface="Arial"/>
                <a:cs typeface="Arial"/>
                <a:sym typeface="Arial"/>
              </a:rPr>
              <a:t> = 2Mbps, R</a:t>
            </a:r>
            <a:r>
              <a:rPr lang="en-US" sz="2400" baseline="-25000">
                <a:solidFill>
                  <a:srgbClr val="0070C0"/>
                </a:solidFill>
                <a:latin typeface="Arial"/>
                <a:ea typeface="Arial"/>
                <a:cs typeface="Arial"/>
                <a:sym typeface="Arial"/>
              </a:rPr>
              <a:t>c</a:t>
            </a:r>
            <a:r>
              <a:rPr lang="en-US" sz="2400">
                <a:solidFill>
                  <a:srgbClr val="0070C0"/>
                </a:solidFill>
                <a:latin typeface="Arial"/>
                <a:ea typeface="Arial"/>
                <a:cs typeface="Arial"/>
                <a:sym typeface="Arial"/>
              </a:rPr>
              <a:t> = 1Mbps, R = 5Mbps, what is the throughput?</a:t>
            </a:r>
            <a:endParaRPr sz="2400">
              <a:solidFill>
                <a:srgbClr val="0070C0"/>
              </a:solidFill>
              <a:latin typeface="Arial"/>
              <a:ea typeface="Arial"/>
              <a:cs typeface="Arial"/>
              <a:sym typeface="Arial"/>
            </a:endParaRPr>
          </a:p>
        </p:txBody>
      </p:sp>
      <p:sp>
        <p:nvSpPr>
          <p:cNvPr id="9513" name="Google Shape;9513;p88"/>
          <p:cNvSpPr txBox="1"/>
          <p:nvPr/>
        </p:nvSpPr>
        <p:spPr>
          <a:xfrm>
            <a:off x="323850" y="3632200"/>
            <a:ext cx="5008563" cy="2308225"/>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C00000"/>
                </a:solidFill>
                <a:latin typeface="Arial"/>
                <a:ea typeface="Arial"/>
                <a:cs typeface="Arial"/>
                <a:sym typeface="Arial"/>
              </a:rPr>
              <a:t>Answer:</a:t>
            </a:r>
            <a:endParaRPr/>
          </a:p>
          <a:p>
            <a:pPr marL="0" marR="0" lvl="0" indent="0" algn="l" rtl="0">
              <a:spcBef>
                <a:spcPts val="0"/>
              </a:spcBef>
              <a:spcAft>
                <a:spcPts val="0"/>
              </a:spcAft>
              <a:buNone/>
            </a:pPr>
            <a:r>
              <a:rPr lang="en-US" sz="2400">
                <a:solidFill>
                  <a:srgbClr val="C00000"/>
                </a:solidFill>
                <a:latin typeface="Arial"/>
                <a:ea typeface="Arial"/>
                <a:cs typeface="Arial"/>
                <a:sym typeface="Arial"/>
              </a:rPr>
              <a:t>Because R is shared, what is available for each link is (5Mbps/10) = 500kbps</a:t>
            </a:r>
            <a:endParaRPr/>
          </a:p>
          <a:p>
            <a:pPr marL="0" marR="0" lvl="0" indent="0" algn="l" rtl="0">
              <a:spcBef>
                <a:spcPts val="0"/>
              </a:spcBef>
              <a:spcAft>
                <a:spcPts val="0"/>
              </a:spcAft>
              <a:buNone/>
            </a:pPr>
            <a:endParaRPr sz="2400">
              <a:solidFill>
                <a:srgbClr val="C00000"/>
              </a:solidFill>
              <a:latin typeface="Arial"/>
              <a:ea typeface="Arial"/>
              <a:cs typeface="Arial"/>
              <a:sym typeface="Arial"/>
            </a:endParaRPr>
          </a:p>
          <a:p>
            <a:pPr marL="0" marR="0" lvl="0" indent="0" algn="l" rtl="0">
              <a:spcBef>
                <a:spcPts val="0"/>
              </a:spcBef>
              <a:spcAft>
                <a:spcPts val="0"/>
              </a:spcAft>
              <a:buNone/>
            </a:pPr>
            <a:r>
              <a:rPr lang="en-US" sz="2400">
                <a:solidFill>
                  <a:srgbClr val="C00000"/>
                </a:solidFill>
                <a:latin typeface="Arial"/>
                <a:ea typeface="Arial"/>
                <a:cs typeface="Arial"/>
                <a:sym typeface="Arial"/>
              </a:rPr>
              <a:t>Throughput = 500kbps</a:t>
            </a:r>
            <a:endParaRPr sz="2400">
              <a:solidFill>
                <a:srgbClr val="C00000"/>
              </a:solidFill>
              <a:latin typeface="Arial"/>
              <a:ea typeface="Arial"/>
              <a:cs typeface="Arial"/>
              <a:sym typeface="Arial"/>
            </a:endParaRPr>
          </a:p>
        </p:txBody>
      </p:sp>
      <p:pic>
        <p:nvPicPr>
          <p:cNvPr id="9514" name="Google Shape;9514;p88" descr="Puzzle"/>
          <p:cNvPicPr preferRelativeResize="0"/>
          <p:nvPr/>
        </p:nvPicPr>
        <p:blipFill rotWithShape="1">
          <a:blip r:embed="rId4">
            <a:alphaModFix/>
          </a:blip>
          <a:srcRect/>
          <a:stretch/>
        </p:blipFill>
        <p:spPr>
          <a:xfrm rot="2653558">
            <a:off x="8205788" y="204788"/>
            <a:ext cx="603250" cy="603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518"/>
        <p:cNvGrpSpPr/>
        <p:nvPr/>
      </p:nvGrpSpPr>
      <p:grpSpPr>
        <a:xfrm>
          <a:off x="0" y="0"/>
          <a:ext cx="0" cy="0"/>
          <a:chOff x="0" y="0"/>
          <a:chExt cx="0" cy="0"/>
        </a:xfrm>
      </p:grpSpPr>
      <p:sp>
        <p:nvSpPr>
          <p:cNvPr id="9519" name="Google Shape;9519;p8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89</a:t>
            </a:fld>
            <a:endParaRPr sz="1200">
              <a:solidFill>
                <a:schemeClr val="dk1"/>
              </a:solidFill>
              <a:latin typeface="Tahoma"/>
              <a:ea typeface="Tahoma"/>
              <a:cs typeface="Tahoma"/>
              <a:sym typeface="Tahoma"/>
            </a:endParaRPr>
          </a:p>
        </p:txBody>
      </p:sp>
      <p:sp>
        <p:nvSpPr>
          <p:cNvPr id="9520" name="Google Shape;9520;p89"/>
          <p:cNvSpPr/>
          <p:nvPr/>
        </p:nvSpPr>
        <p:spPr>
          <a:xfrm>
            <a:off x="647700" y="1955800"/>
            <a:ext cx="7662863" cy="3692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Suppose Host A wants to send a large file to Host B. The path from Host A to Host B has 3-links, of rate R</a:t>
            </a:r>
            <a:r>
              <a:rPr lang="en-US" sz="1800" baseline="-25000">
                <a:solidFill>
                  <a:schemeClr val="dk1"/>
                </a:solidFill>
                <a:latin typeface="Arial"/>
                <a:ea typeface="Arial"/>
                <a:cs typeface="Arial"/>
                <a:sym typeface="Arial"/>
              </a:rPr>
              <a:t>1</a:t>
            </a:r>
            <a:r>
              <a:rPr lang="en-US" sz="1800">
                <a:solidFill>
                  <a:schemeClr val="dk1"/>
                </a:solidFill>
                <a:latin typeface="Arial"/>
                <a:ea typeface="Arial"/>
                <a:cs typeface="Arial"/>
                <a:sym typeface="Arial"/>
              </a:rPr>
              <a:t>=150kbps, R</a:t>
            </a:r>
            <a:r>
              <a:rPr lang="en-US" sz="1800" baseline="-25000">
                <a:solidFill>
                  <a:schemeClr val="dk1"/>
                </a:solidFill>
                <a:latin typeface="Arial"/>
                <a:ea typeface="Arial"/>
                <a:cs typeface="Arial"/>
                <a:sym typeface="Arial"/>
              </a:rPr>
              <a:t>2</a:t>
            </a:r>
            <a:r>
              <a:rPr lang="en-US" sz="1800">
                <a:solidFill>
                  <a:schemeClr val="dk1"/>
                </a:solidFill>
                <a:latin typeface="Arial"/>
                <a:ea typeface="Arial"/>
                <a:cs typeface="Arial"/>
                <a:sym typeface="Arial"/>
              </a:rPr>
              <a:t>=2Mbps, and R</a:t>
            </a:r>
            <a:r>
              <a:rPr lang="en-US" sz="1800" baseline="-25000">
                <a:solidFill>
                  <a:schemeClr val="dk1"/>
                </a:solidFill>
                <a:latin typeface="Arial"/>
                <a:ea typeface="Arial"/>
                <a:cs typeface="Arial"/>
                <a:sym typeface="Arial"/>
              </a:rPr>
              <a:t>3</a:t>
            </a:r>
            <a:r>
              <a:rPr lang="en-US" sz="1800">
                <a:solidFill>
                  <a:schemeClr val="dk1"/>
                </a:solidFill>
                <a:latin typeface="Arial"/>
                <a:ea typeface="Arial"/>
                <a:cs typeface="Arial"/>
                <a:sym typeface="Arial"/>
              </a:rPr>
              <a:t>=1Mbps.</a:t>
            </a:r>
            <a:endParaRPr/>
          </a:p>
          <a:p>
            <a:pPr marL="0" marR="0" lvl="0" indent="0" algn="l" rtl="0">
              <a:lnSpc>
                <a:spcPct val="100000"/>
              </a:lnSpc>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i)  Assuming no other traffic in the network, what is the throughput for the file transfer? Justify your answer. [2 mark]</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	Throughput = min(R)=150 kbps</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 ii) Suppose the file is 4 million bytes. Roughly, how long will it take to transfer the file to Host B? [5 marks]</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	Time transfer=4*10</a:t>
            </a:r>
            <a:r>
              <a:rPr lang="en-US" sz="1800" baseline="30000">
                <a:solidFill>
                  <a:schemeClr val="dk1"/>
                </a:solidFill>
                <a:latin typeface="Arial"/>
                <a:ea typeface="Arial"/>
                <a:cs typeface="Arial"/>
                <a:sym typeface="Arial"/>
              </a:rPr>
              <a:t>6</a:t>
            </a:r>
            <a:r>
              <a:rPr lang="en-US" sz="1800">
                <a:solidFill>
                  <a:schemeClr val="dk1"/>
                </a:solidFill>
                <a:latin typeface="Arial"/>
                <a:ea typeface="Arial"/>
                <a:cs typeface="Arial"/>
                <a:sym typeface="Arial"/>
              </a:rPr>
              <a:t>*8/(150*10</a:t>
            </a:r>
            <a:r>
              <a:rPr lang="en-US" sz="1800" baseline="30000">
                <a:solidFill>
                  <a:schemeClr val="dk1"/>
                </a:solidFill>
                <a:latin typeface="Arial"/>
                <a:ea typeface="Arial"/>
                <a:cs typeface="Arial"/>
                <a:sym typeface="Arial"/>
              </a:rPr>
              <a:t>3</a:t>
            </a:r>
            <a:r>
              <a:rPr lang="en-US" sz="1800">
                <a:solidFill>
                  <a:schemeClr val="dk1"/>
                </a:solidFill>
                <a:latin typeface="Arial"/>
                <a:ea typeface="Arial"/>
                <a:cs typeface="Arial"/>
                <a:sym typeface="Arial"/>
              </a:rPr>
              <a:t>)=213.3 seconds</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r>
              <a:rPr lang="en-US" sz="1800" b="1">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9521" name="Google Shape;9521;p89"/>
          <p:cNvSpPr txBox="1"/>
          <p:nvPr/>
        </p:nvSpPr>
        <p:spPr>
          <a:xfrm>
            <a:off x="647700" y="374650"/>
            <a:ext cx="7400925" cy="9032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rgbClr val="000099"/>
                </a:solidFill>
                <a:latin typeface="Gill Sans"/>
                <a:ea typeface="Gill Sans"/>
                <a:cs typeface="Gill Sans"/>
                <a:sym typeface="Gill Sans"/>
              </a:rPr>
              <a:t>Calculation: Example 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9"/>
          <p:cNvSpPr txBox="1">
            <a:spLocks noGrp="1"/>
          </p:cNvSpPr>
          <p:nvPr>
            <p:ph type="title" idx="4294967295"/>
          </p:nvPr>
        </p:nvSpPr>
        <p:spPr>
          <a:xfrm>
            <a:off x="304800" y="169863"/>
            <a:ext cx="8382000" cy="8461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What’s the Internet: a service view</a:t>
            </a:r>
            <a:endParaRPr/>
          </a:p>
        </p:txBody>
      </p:sp>
      <p:sp>
        <p:nvSpPr>
          <p:cNvPr id="1520" name="Google Shape;1520;p9"/>
          <p:cNvSpPr txBox="1">
            <a:spLocks noGrp="1"/>
          </p:cNvSpPr>
          <p:nvPr>
            <p:ph type="body" idx="4294967295"/>
          </p:nvPr>
        </p:nvSpPr>
        <p:spPr>
          <a:xfrm>
            <a:off x="374650" y="1655763"/>
            <a:ext cx="4435475" cy="4105275"/>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800"/>
              <a:buChar char="▪"/>
            </a:pPr>
            <a:r>
              <a:rPr lang="en-US" i="1">
                <a:solidFill>
                  <a:srgbClr val="CC0000"/>
                </a:solidFill>
              </a:rPr>
              <a:t>infrastructure that provides services to applications:</a:t>
            </a:r>
            <a:endParaRPr sz="2400"/>
          </a:p>
          <a:p>
            <a:pPr marL="682625" lvl="1" indent="-225425" algn="l" rtl="0">
              <a:lnSpc>
                <a:spcPct val="85000"/>
              </a:lnSpc>
              <a:spcBef>
                <a:spcPts val="480"/>
              </a:spcBef>
              <a:spcAft>
                <a:spcPts val="0"/>
              </a:spcAft>
              <a:buSzPts val="2400"/>
              <a:buChar char="•"/>
            </a:pPr>
            <a:r>
              <a:rPr lang="en-US"/>
              <a:t>Web, VoIP, email, games, e-commerce, social nets, …</a:t>
            </a:r>
            <a:endParaRPr/>
          </a:p>
          <a:p>
            <a:pPr marL="287338" lvl="0" indent="-287338" algn="l" rtl="0">
              <a:lnSpc>
                <a:spcPct val="85000"/>
              </a:lnSpc>
              <a:spcBef>
                <a:spcPts val="560"/>
              </a:spcBef>
              <a:spcAft>
                <a:spcPts val="0"/>
              </a:spcAft>
              <a:buSzPts val="2800"/>
              <a:buChar char="▪"/>
            </a:pPr>
            <a:r>
              <a:rPr lang="en-US" i="1">
                <a:solidFill>
                  <a:srgbClr val="CC0000"/>
                </a:solidFill>
              </a:rPr>
              <a:t>provides programming interface to apps</a:t>
            </a:r>
            <a:endParaRPr/>
          </a:p>
          <a:p>
            <a:pPr marL="682625" lvl="1" indent="-225425" algn="l" rtl="0">
              <a:lnSpc>
                <a:spcPct val="85000"/>
              </a:lnSpc>
              <a:spcBef>
                <a:spcPts val="480"/>
              </a:spcBef>
              <a:spcAft>
                <a:spcPts val="0"/>
              </a:spcAft>
              <a:buSzPts val="2400"/>
              <a:buChar char="•"/>
            </a:pPr>
            <a:r>
              <a:rPr lang="en-US"/>
              <a:t>hooks that allow sending and receiving  app programs to “connect” to Internet</a:t>
            </a:r>
            <a:endParaRPr/>
          </a:p>
          <a:p>
            <a:pPr marL="682625" lvl="1" indent="-225425" algn="l" rtl="0">
              <a:lnSpc>
                <a:spcPct val="85000"/>
              </a:lnSpc>
              <a:spcBef>
                <a:spcPts val="480"/>
              </a:spcBef>
              <a:spcAft>
                <a:spcPts val="0"/>
              </a:spcAft>
              <a:buSzPts val="2400"/>
              <a:buChar char="•"/>
            </a:pPr>
            <a:r>
              <a:rPr lang="en-US"/>
              <a:t>provides service options, analogous to postal service</a:t>
            </a:r>
            <a:endParaRPr/>
          </a:p>
        </p:txBody>
      </p:sp>
      <p:pic>
        <p:nvPicPr>
          <p:cNvPr id="1521" name="Google Shape;1521;p9" descr="underline_base"/>
          <p:cNvPicPr preferRelativeResize="0"/>
          <p:nvPr/>
        </p:nvPicPr>
        <p:blipFill rotWithShape="1">
          <a:blip r:embed="rId3">
            <a:alphaModFix/>
          </a:blip>
          <a:srcRect/>
          <a:stretch/>
        </p:blipFill>
        <p:spPr>
          <a:xfrm>
            <a:off x="446088" y="804863"/>
            <a:ext cx="6548437" cy="173037"/>
          </a:xfrm>
          <a:prstGeom prst="rect">
            <a:avLst/>
          </a:prstGeom>
          <a:noFill/>
          <a:ln>
            <a:noFill/>
          </a:ln>
        </p:spPr>
      </p:pic>
      <p:sp>
        <p:nvSpPr>
          <p:cNvPr id="1522" name="Google Shape;1522;p9"/>
          <p:cNvSpPr txBox="1">
            <a:spLocks noGrp="1"/>
          </p:cNvSpPr>
          <p:nvPr>
            <p:ph type="ftr" idx="11"/>
          </p:nvPr>
        </p:nvSpPr>
        <p:spPr>
          <a:xfrm>
            <a:off x="7373938" y="6467475"/>
            <a:ext cx="1098550" cy="2889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sp>
        <p:nvSpPr>
          <p:cNvPr id="1523" name="Google Shape;1523;p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9</a:t>
            </a:fld>
            <a:endParaRPr sz="1200">
              <a:solidFill>
                <a:schemeClr val="dk1"/>
              </a:solidFill>
              <a:latin typeface="Tahoma"/>
              <a:ea typeface="Tahoma"/>
              <a:cs typeface="Tahoma"/>
              <a:sym typeface="Tahoma"/>
            </a:endParaRPr>
          </a:p>
        </p:txBody>
      </p:sp>
      <p:grpSp>
        <p:nvGrpSpPr>
          <p:cNvPr id="1524" name="Google Shape;1524;p9"/>
          <p:cNvGrpSpPr/>
          <p:nvPr/>
        </p:nvGrpSpPr>
        <p:grpSpPr>
          <a:xfrm>
            <a:off x="5202238" y="1384300"/>
            <a:ext cx="3551237" cy="4743450"/>
            <a:chOff x="5202238" y="1384300"/>
            <a:chExt cx="3551237" cy="4743450"/>
          </a:xfrm>
        </p:grpSpPr>
        <p:sp>
          <p:nvSpPr>
            <p:cNvPr id="1525" name="Google Shape;1525;p9"/>
            <p:cNvSpPr/>
            <p:nvPr/>
          </p:nvSpPr>
          <p:spPr>
            <a:xfrm>
              <a:off x="7023100" y="2001838"/>
              <a:ext cx="1730375" cy="1125537"/>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00CCFF"/>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26" name="Google Shape;1526;p9"/>
            <p:cNvSpPr/>
            <p:nvPr/>
          </p:nvSpPr>
          <p:spPr>
            <a:xfrm>
              <a:off x="7004050" y="3527425"/>
              <a:ext cx="1314450" cy="674688"/>
            </a:xfrm>
            <a:custGeom>
              <a:avLst/>
              <a:gdLst/>
              <a:ahLst/>
              <a:cxnLst/>
              <a:rect l="l" t="t" r="r" b="b"/>
              <a:pathLst>
                <a:path w="828" h="425" extrusionOk="0">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27" name="Google Shape;1527;p9"/>
            <p:cNvSpPr/>
            <p:nvPr/>
          </p:nvSpPr>
          <p:spPr>
            <a:xfrm>
              <a:off x="5202238" y="1712913"/>
              <a:ext cx="1736725" cy="1071562"/>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528" name="Google Shape;1528;p9"/>
            <p:cNvGrpSpPr/>
            <p:nvPr/>
          </p:nvGrpSpPr>
          <p:grpSpPr>
            <a:xfrm>
              <a:off x="5329977" y="2980450"/>
              <a:ext cx="1458912" cy="933450"/>
              <a:chOff x="2889" y="1631"/>
              <a:chExt cx="980" cy="743"/>
            </a:xfrm>
          </p:grpSpPr>
          <p:sp>
            <p:nvSpPr>
              <p:cNvPr id="1529" name="Google Shape;1529;p9"/>
              <p:cNvSpPr/>
              <p:nvPr/>
            </p:nvSpPr>
            <p:spPr>
              <a:xfrm>
                <a:off x="3046" y="1841"/>
                <a:ext cx="663" cy="533"/>
              </a:xfrm>
              <a:prstGeom prst="rect">
                <a:avLst/>
              </a:pr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530" name="Google Shape;1530;p9"/>
              <p:cNvSpPr/>
              <p:nvPr/>
            </p:nvSpPr>
            <p:spPr>
              <a:xfrm>
                <a:off x="2889" y="1631"/>
                <a:ext cx="980" cy="253"/>
              </a:xfrm>
              <a:prstGeom prst="triangle">
                <a:avLst>
                  <a:gd name="adj" fmla="val 50000"/>
                </a:avLst>
              </a:prstGeom>
              <a:solidFill>
                <a:srgbClr val="00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CCFF"/>
                  </a:solidFill>
                  <a:latin typeface="Arial"/>
                  <a:ea typeface="Arial"/>
                  <a:cs typeface="Arial"/>
                  <a:sym typeface="Arial"/>
                </a:endParaRPr>
              </a:p>
            </p:txBody>
          </p:sp>
        </p:grpSp>
        <p:sp>
          <p:nvSpPr>
            <p:cNvPr id="1531" name="Google Shape;1531;p9"/>
            <p:cNvSpPr/>
            <p:nvPr/>
          </p:nvSpPr>
          <p:spPr>
            <a:xfrm>
              <a:off x="5364163" y="4331380"/>
              <a:ext cx="3225800" cy="1665288"/>
            </a:xfrm>
            <a:custGeom>
              <a:avLst/>
              <a:gdLst/>
              <a:ahLst/>
              <a:cxnLst/>
              <a:rect l="l" t="t" r="r" b="b"/>
              <a:pathLst>
                <a:path w="2032" h="1049" extrusionOk="0">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532" name="Google Shape;1532;p9"/>
            <p:cNvCxnSpPr/>
            <p:nvPr/>
          </p:nvCxnSpPr>
          <p:spPr>
            <a:xfrm rot="-5400000">
              <a:off x="7845425" y="5162551"/>
              <a:ext cx="523875" cy="139700"/>
            </a:xfrm>
            <a:prstGeom prst="straightConnector1">
              <a:avLst/>
            </a:prstGeom>
            <a:noFill/>
            <a:ln w="12700" cap="flat" cmpd="sng">
              <a:solidFill>
                <a:schemeClr val="dk1"/>
              </a:solidFill>
              <a:prstDash val="solid"/>
              <a:round/>
              <a:headEnd type="none" w="med" len="med"/>
              <a:tailEnd type="none" w="med" len="med"/>
            </a:ln>
          </p:spPr>
        </p:cxnSp>
        <p:cxnSp>
          <p:nvCxnSpPr>
            <p:cNvPr id="1533" name="Google Shape;1533;p9"/>
            <p:cNvCxnSpPr/>
            <p:nvPr/>
          </p:nvCxnSpPr>
          <p:spPr>
            <a:xfrm rot="-5400000" flipH="1">
              <a:off x="7991475" y="5443538"/>
              <a:ext cx="3175" cy="85725"/>
            </a:xfrm>
            <a:prstGeom prst="straightConnector1">
              <a:avLst/>
            </a:prstGeom>
            <a:noFill/>
            <a:ln w="12700" cap="flat" cmpd="sng">
              <a:solidFill>
                <a:schemeClr val="lt2"/>
              </a:solidFill>
              <a:prstDash val="solid"/>
              <a:round/>
              <a:headEnd type="none" w="med" len="med"/>
              <a:tailEnd type="none" w="med" len="med"/>
            </a:ln>
          </p:spPr>
        </p:cxnSp>
        <p:cxnSp>
          <p:nvCxnSpPr>
            <p:cNvPr id="1534" name="Google Shape;1534;p9"/>
            <p:cNvCxnSpPr/>
            <p:nvPr/>
          </p:nvCxnSpPr>
          <p:spPr>
            <a:xfrm rot="10800000">
              <a:off x="8177213" y="5116513"/>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1535" name="Google Shape;1535;p9"/>
            <p:cNvCxnSpPr/>
            <p:nvPr/>
          </p:nvCxnSpPr>
          <p:spPr>
            <a:xfrm>
              <a:off x="6100763" y="4776788"/>
              <a:ext cx="217487" cy="100012"/>
            </a:xfrm>
            <a:prstGeom prst="straightConnector1">
              <a:avLst/>
            </a:prstGeom>
            <a:noFill/>
            <a:ln w="12700" cap="flat" cmpd="sng">
              <a:solidFill>
                <a:schemeClr val="dk1"/>
              </a:solidFill>
              <a:prstDash val="solid"/>
              <a:round/>
              <a:headEnd type="none" w="med" len="med"/>
              <a:tailEnd type="none" w="med" len="med"/>
            </a:ln>
          </p:spPr>
        </p:cxnSp>
        <p:cxnSp>
          <p:nvCxnSpPr>
            <p:cNvPr id="1536" name="Google Shape;1536;p9"/>
            <p:cNvCxnSpPr/>
            <p:nvPr/>
          </p:nvCxnSpPr>
          <p:spPr>
            <a:xfrm rot="10800000" flipH="1">
              <a:off x="5842000" y="5038725"/>
              <a:ext cx="407988" cy="74613"/>
            </a:xfrm>
            <a:prstGeom prst="straightConnector1">
              <a:avLst/>
            </a:prstGeom>
            <a:noFill/>
            <a:ln w="12700" cap="flat" cmpd="sng">
              <a:solidFill>
                <a:schemeClr val="dk1"/>
              </a:solidFill>
              <a:prstDash val="solid"/>
              <a:round/>
              <a:headEnd type="none" w="med" len="med"/>
              <a:tailEnd type="none" w="med" len="med"/>
            </a:ln>
          </p:spPr>
        </p:cxnSp>
        <p:cxnSp>
          <p:nvCxnSpPr>
            <p:cNvPr id="1537" name="Google Shape;1537;p9"/>
            <p:cNvCxnSpPr/>
            <p:nvPr/>
          </p:nvCxnSpPr>
          <p:spPr>
            <a:xfrm flipH="1">
              <a:off x="6267450" y="5102225"/>
              <a:ext cx="144463" cy="169863"/>
            </a:xfrm>
            <a:prstGeom prst="straightConnector1">
              <a:avLst/>
            </a:prstGeom>
            <a:noFill/>
            <a:ln w="12700" cap="flat" cmpd="sng">
              <a:solidFill>
                <a:schemeClr val="dk1"/>
              </a:solidFill>
              <a:prstDash val="solid"/>
              <a:round/>
              <a:headEnd type="none" w="med" len="med"/>
              <a:tailEnd type="none" w="med" len="med"/>
            </a:ln>
          </p:spPr>
        </p:cxnSp>
        <p:cxnSp>
          <p:nvCxnSpPr>
            <p:cNvPr id="1538" name="Google Shape;1538;p9"/>
            <p:cNvCxnSpPr/>
            <p:nvPr/>
          </p:nvCxnSpPr>
          <p:spPr>
            <a:xfrm rot="10800000">
              <a:off x="6586538" y="5110163"/>
              <a:ext cx="76200" cy="163512"/>
            </a:xfrm>
            <a:prstGeom prst="straightConnector1">
              <a:avLst/>
            </a:prstGeom>
            <a:noFill/>
            <a:ln w="12700" cap="flat" cmpd="sng">
              <a:solidFill>
                <a:schemeClr val="dk1"/>
              </a:solidFill>
              <a:prstDash val="solid"/>
              <a:round/>
              <a:headEnd type="none" w="med" len="med"/>
              <a:tailEnd type="none" w="med" len="med"/>
            </a:ln>
          </p:spPr>
        </p:cxnSp>
        <p:cxnSp>
          <p:nvCxnSpPr>
            <p:cNvPr id="1539" name="Google Shape;1539;p9"/>
            <p:cNvCxnSpPr/>
            <p:nvPr/>
          </p:nvCxnSpPr>
          <p:spPr>
            <a:xfrm>
              <a:off x="6743700" y="5056188"/>
              <a:ext cx="503238" cy="269875"/>
            </a:xfrm>
            <a:prstGeom prst="straightConnector1">
              <a:avLst/>
            </a:prstGeom>
            <a:noFill/>
            <a:ln w="12700" cap="flat" cmpd="sng">
              <a:solidFill>
                <a:schemeClr val="dk1"/>
              </a:solidFill>
              <a:prstDash val="solid"/>
              <a:round/>
              <a:headEnd type="none" w="med" len="med"/>
              <a:tailEnd type="none" w="med" len="med"/>
            </a:ln>
          </p:spPr>
        </p:cxnSp>
        <p:cxnSp>
          <p:nvCxnSpPr>
            <p:cNvPr id="1540" name="Google Shape;1540;p9"/>
            <p:cNvCxnSpPr/>
            <p:nvPr/>
          </p:nvCxnSpPr>
          <p:spPr>
            <a:xfrm>
              <a:off x="6284913" y="3551238"/>
              <a:ext cx="0" cy="106362"/>
            </a:xfrm>
            <a:prstGeom prst="straightConnector1">
              <a:avLst/>
            </a:prstGeom>
            <a:noFill/>
            <a:ln w="19050" cap="flat" cmpd="sng">
              <a:solidFill>
                <a:schemeClr val="dk1"/>
              </a:solidFill>
              <a:prstDash val="solid"/>
              <a:round/>
              <a:headEnd type="none" w="med" len="med"/>
              <a:tailEnd type="none" w="med" len="med"/>
            </a:ln>
          </p:spPr>
        </p:cxnSp>
        <p:cxnSp>
          <p:nvCxnSpPr>
            <p:cNvPr id="1541" name="Google Shape;1541;p9"/>
            <p:cNvCxnSpPr/>
            <p:nvPr/>
          </p:nvCxnSpPr>
          <p:spPr>
            <a:xfrm rot="10800000" flipH="1">
              <a:off x="5891213" y="3736975"/>
              <a:ext cx="168275" cy="3175"/>
            </a:xfrm>
            <a:prstGeom prst="straightConnector1">
              <a:avLst/>
            </a:prstGeom>
            <a:noFill/>
            <a:ln w="19050" cap="flat" cmpd="sng">
              <a:solidFill>
                <a:schemeClr val="dk1"/>
              </a:solidFill>
              <a:prstDash val="solid"/>
              <a:round/>
              <a:headEnd type="none" w="med" len="med"/>
              <a:tailEnd type="none" w="med" len="med"/>
            </a:ln>
          </p:spPr>
        </p:cxnSp>
        <p:pic>
          <p:nvPicPr>
            <p:cNvPr id="1542" name="Google Shape;1542;p9" descr="access_point_stylized_small"/>
            <p:cNvPicPr preferRelativeResize="0"/>
            <p:nvPr/>
          </p:nvPicPr>
          <p:blipFill rotWithShape="1">
            <a:blip r:embed="rId4">
              <a:alphaModFix/>
            </a:blip>
            <a:srcRect/>
            <a:stretch/>
          </p:blipFill>
          <p:spPr>
            <a:xfrm>
              <a:off x="5640388" y="3548063"/>
              <a:ext cx="369887" cy="306387"/>
            </a:xfrm>
            <a:prstGeom prst="rect">
              <a:avLst/>
            </a:prstGeom>
            <a:noFill/>
            <a:ln>
              <a:noFill/>
            </a:ln>
          </p:spPr>
        </p:pic>
        <p:cxnSp>
          <p:nvCxnSpPr>
            <p:cNvPr id="1543" name="Google Shape;1543;p9"/>
            <p:cNvCxnSpPr/>
            <p:nvPr/>
          </p:nvCxnSpPr>
          <p:spPr>
            <a:xfrm rot="-5400000" flipH="1">
              <a:off x="7994650" y="5440363"/>
              <a:ext cx="3175" cy="85725"/>
            </a:xfrm>
            <a:prstGeom prst="straightConnector1">
              <a:avLst/>
            </a:prstGeom>
            <a:noFill/>
            <a:ln w="12700" cap="flat" cmpd="sng">
              <a:solidFill>
                <a:schemeClr val="lt2"/>
              </a:solidFill>
              <a:prstDash val="solid"/>
              <a:round/>
              <a:headEnd type="none" w="med" len="med"/>
              <a:tailEnd type="none" w="med" len="med"/>
            </a:ln>
          </p:spPr>
        </p:cxnSp>
        <p:cxnSp>
          <p:nvCxnSpPr>
            <p:cNvPr id="1544" name="Google Shape;1544;p9"/>
            <p:cNvCxnSpPr/>
            <p:nvPr/>
          </p:nvCxnSpPr>
          <p:spPr>
            <a:xfrm rot="10800000" flipH="1">
              <a:off x="5894388" y="3733800"/>
              <a:ext cx="168275" cy="3175"/>
            </a:xfrm>
            <a:prstGeom prst="straightConnector1">
              <a:avLst/>
            </a:prstGeom>
            <a:noFill/>
            <a:ln w="19050" cap="flat" cmpd="sng">
              <a:solidFill>
                <a:schemeClr val="dk1"/>
              </a:solidFill>
              <a:prstDash val="solid"/>
              <a:round/>
              <a:headEnd type="none" w="med" len="med"/>
              <a:tailEnd type="none" w="med" len="med"/>
            </a:ln>
          </p:spPr>
        </p:cxnSp>
        <p:pic>
          <p:nvPicPr>
            <p:cNvPr id="1545" name="Google Shape;1545;p9" descr="access_point_stylized_small"/>
            <p:cNvPicPr preferRelativeResize="0"/>
            <p:nvPr/>
          </p:nvPicPr>
          <p:blipFill rotWithShape="1">
            <a:blip r:embed="rId4">
              <a:alphaModFix/>
            </a:blip>
            <a:srcRect/>
            <a:stretch/>
          </p:blipFill>
          <p:spPr>
            <a:xfrm>
              <a:off x="5641975" y="3546475"/>
              <a:ext cx="369888" cy="306388"/>
            </a:xfrm>
            <a:prstGeom prst="rect">
              <a:avLst/>
            </a:prstGeom>
            <a:noFill/>
            <a:ln>
              <a:noFill/>
            </a:ln>
          </p:spPr>
        </p:pic>
        <p:cxnSp>
          <p:nvCxnSpPr>
            <p:cNvPr id="1546" name="Google Shape;1546;p9"/>
            <p:cNvCxnSpPr/>
            <p:nvPr/>
          </p:nvCxnSpPr>
          <p:spPr>
            <a:xfrm>
              <a:off x="7396163" y="3816350"/>
              <a:ext cx="163512" cy="120650"/>
            </a:xfrm>
            <a:prstGeom prst="straightConnector1">
              <a:avLst/>
            </a:prstGeom>
            <a:noFill/>
            <a:ln w="9525" cap="flat" cmpd="sng">
              <a:solidFill>
                <a:schemeClr val="lt2"/>
              </a:solidFill>
              <a:prstDash val="solid"/>
              <a:round/>
              <a:headEnd type="none" w="med" len="med"/>
              <a:tailEnd type="none" w="med" len="med"/>
            </a:ln>
          </p:spPr>
        </p:cxnSp>
        <p:cxnSp>
          <p:nvCxnSpPr>
            <p:cNvPr id="1547" name="Google Shape;1547;p9"/>
            <p:cNvCxnSpPr/>
            <p:nvPr/>
          </p:nvCxnSpPr>
          <p:spPr>
            <a:xfrm>
              <a:off x="7493000" y="3736975"/>
              <a:ext cx="279400" cy="0"/>
            </a:xfrm>
            <a:prstGeom prst="straightConnector1">
              <a:avLst/>
            </a:prstGeom>
            <a:noFill/>
            <a:ln w="9525" cap="flat" cmpd="sng">
              <a:solidFill>
                <a:schemeClr val="lt2"/>
              </a:solidFill>
              <a:prstDash val="solid"/>
              <a:round/>
              <a:headEnd type="none" w="med" len="med"/>
              <a:tailEnd type="none" w="med" len="med"/>
            </a:ln>
          </p:spPr>
        </p:cxnSp>
        <p:cxnSp>
          <p:nvCxnSpPr>
            <p:cNvPr id="1548" name="Google Shape;1548;p9"/>
            <p:cNvCxnSpPr/>
            <p:nvPr/>
          </p:nvCxnSpPr>
          <p:spPr>
            <a:xfrm rot="10800000" flipH="1">
              <a:off x="7729538" y="3822700"/>
              <a:ext cx="134937" cy="104775"/>
            </a:xfrm>
            <a:prstGeom prst="straightConnector1">
              <a:avLst/>
            </a:prstGeom>
            <a:noFill/>
            <a:ln w="9525" cap="flat" cmpd="sng">
              <a:solidFill>
                <a:schemeClr val="lt2"/>
              </a:solidFill>
              <a:prstDash val="solid"/>
              <a:round/>
              <a:headEnd type="none" w="med" len="med"/>
              <a:tailEnd type="none" w="med" len="med"/>
            </a:ln>
          </p:spPr>
        </p:cxnSp>
        <p:cxnSp>
          <p:nvCxnSpPr>
            <p:cNvPr id="1549" name="Google Shape;1549;p9"/>
            <p:cNvCxnSpPr/>
            <p:nvPr/>
          </p:nvCxnSpPr>
          <p:spPr>
            <a:xfrm>
              <a:off x="6723063" y="2590800"/>
              <a:ext cx="509587" cy="3175"/>
            </a:xfrm>
            <a:prstGeom prst="straightConnector1">
              <a:avLst/>
            </a:prstGeom>
            <a:noFill/>
            <a:ln w="9525" cap="flat" cmpd="sng">
              <a:solidFill>
                <a:schemeClr val="dk1"/>
              </a:solidFill>
              <a:prstDash val="solid"/>
              <a:round/>
              <a:headEnd type="none" w="med" len="med"/>
              <a:tailEnd type="none" w="med" len="med"/>
            </a:ln>
          </p:spPr>
        </p:cxnSp>
        <p:cxnSp>
          <p:nvCxnSpPr>
            <p:cNvPr id="1550" name="Google Shape;1550;p9"/>
            <p:cNvCxnSpPr/>
            <p:nvPr/>
          </p:nvCxnSpPr>
          <p:spPr>
            <a:xfrm>
              <a:off x="7358063" y="4700588"/>
              <a:ext cx="390525" cy="184150"/>
            </a:xfrm>
            <a:prstGeom prst="straightConnector1">
              <a:avLst/>
            </a:prstGeom>
            <a:noFill/>
            <a:ln w="12700" cap="flat" cmpd="sng">
              <a:solidFill>
                <a:schemeClr val="dk1"/>
              </a:solidFill>
              <a:prstDash val="solid"/>
              <a:round/>
              <a:headEnd type="none" w="med" len="med"/>
              <a:tailEnd type="none" w="med" len="med"/>
            </a:ln>
          </p:spPr>
        </p:cxnSp>
        <p:cxnSp>
          <p:nvCxnSpPr>
            <p:cNvPr id="1551" name="Google Shape;1551;p9"/>
            <p:cNvCxnSpPr/>
            <p:nvPr/>
          </p:nvCxnSpPr>
          <p:spPr>
            <a:xfrm rot="10800000" flipH="1">
              <a:off x="6737350" y="4687888"/>
              <a:ext cx="322263" cy="198437"/>
            </a:xfrm>
            <a:prstGeom prst="straightConnector1">
              <a:avLst/>
            </a:prstGeom>
            <a:noFill/>
            <a:ln w="12700" cap="flat" cmpd="sng">
              <a:solidFill>
                <a:schemeClr val="dk1"/>
              </a:solidFill>
              <a:prstDash val="solid"/>
              <a:round/>
              <a:headEnd type="none" w="med" len="med"/>
              <a:tailEnd type="none" w="med" len="med"/>
            </a:ln>
          </p:spPr>
        </p:cxnSp>
        <p:cxnSp>
          <p:nvCxnSpPr>
            <p:cNvPr id="1552" name="Google Shape;1552;p9"/>
            <p:cNvCxnSpPr/>
            <p:nvPr/>
          </p:nvCxnSpPr>
          <p:spPr>
            <a:xfrm>
              <a:off x="6780213" y="4979988"/>
              <a:ext cx="971550" cy="0"/>
            </a:xfrm>
            <a:prstGeom prst="straightConnector1">
              <a:avLst/>
            </a:prstGeom>
            <a:noFill/>
            <a:ln w="12700" cap="flat" cmpd="sng">
              <a:solidFill>
                <a:schemeClr val="dk1"/>
              </a:solidFill>
              <a:prstDash val="solid"/>
              <a:round/>
              <a:headEnd type="none" w="med" len="med"/>
              <a:tailEnd type="none" w="med" len="med"/>
            </a:ln>
          </p:spPr>
        </p:cxnSp>
        <p:cxnSp>
          <p:nvCxnSpPr>
            <p:cNvPr id="1553" name="Google Shape;1553;p9"/>
            <p:cNvCxnSpPr/>
            <p:nvPr/>
          </p:nvCxnSpPr>
          <p:spPr>
            <a:xfrm rot="10800000" flipH="1">
              <a:off x="7577138" y="2495550"/>
              <a:ext cx="123825" cy="87313"/>
            </a:xfrm>
            <a:prstGeom prst="straightConnector1">
              <a:avLst/>
            </a:prstGeom>
            <a:noFill/>
            <a:ln w="9525" cap="flat" cmpd="sng">
              <a:solidFill>
                <a:schemeClr val="lt2"/>
              </a:solidFill>
              <a:prstDash val="solid"/>
              <a:round/>
              <a:headEnd type="none" w="med" len="med"/>
              <a:tailEnd type="none" w="med" len="med"/>
            </a:ln>
          </p:spPr>
        </p:cxnSp>
        <p:cxnSp>
          <p:nvCxnSpPr>
            <p:cNvPr id="1554" name="Google Shape;1554;p9"/>
            <p:cNvCxnSpPr/>
            <p:nvPr/>
          </p:nvCxnSpPr>
          <p:spPr>
            <a:xfrm>
              <a:off x="7405688" y="2668588"/>
              <a:ext cx="0" cy="82550"/>
            </a:xfrm>
            <a:prstGeom prst="straightConnector1">
              <a:avLst/>
            </a:prstGeom>
            <a:noFill/>
            <a:ln w="9525" cap="flat" cmpd="sng">
              <a:solidFill>
                <a:srgbClr val="969696"/>
              </a:solidFill>
              <a:prstDash val="solid"/>
              <a:round/>
              <a:headEnd type="none" w="med" len="med"/>
              <a:tailEnd type="none" w="med" len="med"/>
            </a:ln>
          </p:spPr>
        </p:cxnSp>
        <p:cxnSp>
          <p:nvCxnSpPr>
            <p:cNvPr id="1555" name="Google Shape;1555;p9"/>
            <p:cNvCxnSpPr/>
            <p:nvPr/>
          </p:nvCxnSpPr>
          <p:spPr>
            <a:xfrm rot="10800000" flipH="1">
              <a:off x="7577138" y="2565400"/>
              <a:ext cx="263525" cy="288925"/>
            </a:xfrm>
            <a:prstGeom prst="straightConnector1">
              <a:avLst/>
            </a:prstGeom>
            <a:noFill/>
            <a:ln w="9525" cap="flat" cmpd="sng">
              <a:solidFill>
                <a:schemeClr val="lt2"/>
              </a:solidFill>
              <a:prstDash val="solid"/>
              <a:round/>
              <a:headEnd type="none" w="med" len="med"/>
              <a:tailEnd type="none" w="med" len="med"/>
            </a:ln>
          </p:spPr>
        </p:cxnSp>
        <p:cxnSp>
          <p:nvCxnSpPr>
            <p:cNvPr id="1556" name="Google Shape;1556;p9"/>
            <p:cNvCxnSpPr/>
            <p:nvPr/>
          </p:nvCxnSpPr>
          <p:spPr>
            <a:xfrm>
              <a:off x="7942263" y="2563813"/>
              <a:ext cx="0" cy="196850"/>
            </a:xfrm>
            <a:prstGeom prst="straightConnector1">
              <a:avLst/>
            </a:prstGeom>
            <a:noFill/>
            <a:ln w="9525" cap="flat" cmpd="sng">
              <a:solidFill>
                <a:schemeClr val="lt2"/>
              </a:solidFill>
              <a:prstDash val="solid"/>
              <a:round/>
              <a:headEnd type="none" w="med" len="med"/>
              <a:tailEnd type="none" w="med" len="med"/>
            </a:ln>
          </p:spPr>
        </p:cxnSp>
        <p:cxnSp>
          <p:nvCxnSpPr>
            <p:cNvPr id="1557" name="Google Shape;1557;p9"/>
            <p:cNvCxnSpPr/>
            <p:nvPr/>
          </p:nvCxnSpPr>
          <p:spPr>
            <a:xfrm>
              <a:off x="7596188" y="2870200"/>
              <a:ext cx="188912" cy="0"/>
            </a:xfrm>
            <a:prstGeom prst="straightConnector1">
              <a:avLst/>
            </a:prstGeom>
            <a:noFill/>
            <a:ln w="9525" cap="flat" cmpd="sng">
              <a:solidFill>
                <a:schemeClr val="lt2"/>
              </a:solidFill>
              <a:prstDash val="solid"/>
              <a:round/>
              <a:headEnd type="none" w="med" len="med"/>
              <a:tailEnd type="none" w="med" len="med"/>
            </a:ln>
          </p:spPr>
        </p:cxnSp>
        <p:cxnSp>
          <p:nvCxnSpPr>
            <p:cNvPr id="1558" name="Google Shape;1558;p9"/>
            <p:cNvCxnSpPr/>
            <p:nvPr/>
          </p:nvCxnSpPr>
          <p:spPr>
            <a:xfrm>
              <a:off x="8150225" y="2860675"/>
              <a:ext cx="177800" cy="0"/>
            </a:xfrm>
            <a:prstGeom prst="straightConnector1">
              <a:avLst/>
            </a:prstGeom>
            <a:noFill/>
            <a:ln w="9525" cap="flat" cmpd="sng">
              <a:solidFill>
                <a:schemeClr val="lt2"/>
              </a:solidFill>
              <a:prstDash val="solid"/>
              <a:round/>
              <a:headEnd type="none" w="med" len="med"/>
              <a:tailEnd type="none" w="med" len="med"/>
            </a:ln>
          </p:spPr>
        </p:cxnSp>
        <p:cxnSp>
          <p:nvCxnSpPr>
            <p:cNvPr id="1559" name="Google Shape;1559;p9"/>
            <p:cNvCxnSpPr/>
            <p:nvPr/>
          </p:nvCxnSpPr>
          <p:spPr>
            <a:xfrm flipH="1">
              <a:off x="7296150" y="2936875"/>
              <a:ext cx="98425" cy="704850"/>
            </a:xfrm>
            <a:prstGeom prst="straightConnector1">
              <a:avLst/>
            </a:prstGeom>
            <a:noFill/>
            <a:ln w="9525" cap="flat" cmpd="sng">
              <a:solidFill>
                <a:srgbClr val="969696"/>
              </a:solidFill>
              <a:prstDash val="solid"/>
              <a:round/>
              <a:headEnd type="none" w="med" len="med"/>
              <a:tailEnd type="none" w="med" len="med"/>
            </a:ln>
          </p:spPr>
        </p:cxnSp>
        <p:cxnSp>
          <p:nvCxnSpPr>
            <p:cNvPr id="1560" name="Google Shape;1560;p9"/>
            <p:cNvCxnSpPr/>
            <p:nvPr/>
          </p:nvCxnSpPr>
          <p:spPr>
            <a:xfrm flipH="1">
              <a:off x="7888288" y="2936875"/>
              <a:ext cx="111125" cy="727075"/>
            </a:xfrm>
            <a:prstGeom prst="straightConnector1">
              <a:avLst/>
            </a:prstGeom>
            <a:noFill/>
            <a:ln w="9525" cap="flat" cmpd="sng">
              <a:solidFill>
                <a:schemeClr val="lt2"/>
              </a:solidFill>
              <a:prstDash val="solid"/>
              <a:round/>
              <a:headEnd type="none" w="med" len="med"/>
              <a:tailEnd type="none" w="med" len="med"/>
            </a:ln>
          </p:spPr>
        </p:cxnSp>
        <p:cxnSp>
          <p:nvCxnSpPr>
            <p:cNvPr id="1561" name="Google Shape;1561;p9"/>
            <p:cNvCxnSpPr/>
            <p:nvPr/>
          </p:nvCxnSpPr>
          <p:spPr>
            <a:xfrm rot="10800000" flipH="1">
              <a:off x="7272338" y="4078288"/>
              <a:ext cx="227012" cy="436562"/>
            </a:xfrm>
            <a:prstGeom prst="straightConnector1">
              <a:avLst/>
            </a:prstGeom>
            <a:noFill/>
            <a:ln w="9525" cap="flat" cmpd="sng">
              <a:solidFill>
                <a:schemeClr val="lt2"/>
              </a:solidFill>
              <a:prstDash val="solid"/>
              <a:round/>
              <a:headEnd type="none" w="med" len="med"/>
              <a:tailEnd type="none" w="med" len="med"/>
            </a:ln>
          </p:spPr>
        </p:cxnSp>
        <p:cxnSp>
          <p:nvCxnSpPr>
            <p:cNvPr id="1562" name="Google Shape;1562;p9"/>
            <p:cNvCxnSpPr/>
            <p:nvPr/>
          </p:nvCxnSpPr>
          <p:spPr>
            <a:xfrm>
              <a:off x="8345488" y="2859088"/>
              <a:ext cx="177800" cy="0"/>
            </a:xfrm>
            <a:prstGeom prst="straightConnector1">
              <a:avLst/>
            </a:prstGeom>
            <a:noFill/>
            <a:ln w="9525" cap="flat" cmpd="sng">
              <a:solidFill>
                <a:schemeClr val="lt2"/>
              </a:solidFill>
              <a:prstDash val="dash"/>
              <a:round/>
              <a:headEnd type="none" w="med" len="med"/>
              <a:tailEnd type="none" w="med" len="med"/>
            </a:ln>
          </p:spPr>
        </p:cxnSp>
        <p:cxnSp>
          <p:nvCxnSpPr>
            <p:cNvPr id="1563" name="Google Shape;1563;p9"/>
            <p:cNvCxnSpPr/>
            <p:nvPr/>
          </p:nvCxnSpPr>
          <p:spPr>
            <a:xfrm>
              <a:off x="6289675" y="2406650"/>
              <a:ext cx="152400" cy="95250"/>
            </a:xfrm>
            <a:prstGeom prst="straightConnector1">
              <a:avLst/>
            </a:prstGeom>
            <a:noFill/>
            <a:ln w="19050" cap="flat" cmpd="sng">
              <a:solidFill>
                <a:schemeClr val="dk1"/>
              </a:solidFill>
              <a:prstDash val="solid"/>
              <a:round/>
              <a:headEnd type="none" w="med" len="med"/>
              <a:tailEnd type="none" w="med" len="med"/>
            </a:ln>
          </p:spPr>
        </p:cxnSp>
        <p:sp>
          <p:nvSpPr>
            <p:cNvPr id="1564" name="Google Shape;1564;p9"/>
            <p:cNvSpPr/>
            <p:nvPr/>
          </p:nvSpPr>
          <p:spPr>
            <a:xfrm>
              <a:off x="6354763" y="2565400"/>
              <a:ext cx="387350" cy="9525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565" name="Google Shape;1565;p9"/>
            <p:cNvSpPr/>
            <p:nvPr/>
          </p:nvSpPr>
          <p:spPr>
            <a:xfrm>
              <a:off x="6354763" y="2555875"/>
              <a:ext cx="388937" cy="58738"/>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566" name="Google Shape;1566;p9"/>
            <p:cNvSpPr/>
            <p:nvPr/>
          </p:nvSpPr>
          <p:spPr>
            <a:xfrm>
              <a:off x="6353175" y="2490788"/>
              <a:ext cx="387350" cy="111125"/>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567" name="Google Shape;1567;p9"/>
            <p:cNvGrpSpPr/>
            <p:nvPr/>
          </p:nvGrpSpPr>
          <p:grpSpPr>
            <a:xfrm>
              <a:off x="6430963" y="2519363"/>
              <a:ext cx="219075" cy="52387"/>
              <a:chOff x="2468" y="1332"/>
              <a:chExt cx="310" cy="60"/>
            </a:xfrm>
          </p:grpSpPr>
          <p:sp>
            <p:nvSpPr>
              <p:cNvPr id="1568" name="Google Shape;1568;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69" name="Google Shape;1569;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570" name="Google Shape;1570;p9"/>
            <p:cNvCxnSpPr/>
            <p:nvPr/>
          </p:nvCxnSpPr>
          <p:spPr>
            <a:xfrm>
              <a:off x="6354763" y="2543175"/>
              <a:ext cx="0" cy="74613"/>
            </a:xfrm>
            <a:prstGeom prst="straightConnector1">
              <a:avLst/>
            </a:prstGeom>
            <a:noFill/>
            <a:ln w="9525" cap="flat" cmpd="sng">
              <a:solidFill>
                <a:schemeClr val="dk1"/>
              </a:solidFill>
              <a:prstDash val="solid"/>
              <a:round/>
              <a:headEnd type="none" w="med" len="med"/>
              <a:tailEnd type="none" w="med" len="med"/>
            </a:ln>
          </p:spPr>
        </p:cxnSp>
        <p:cxnSp>
          <p:nvCxnSpPr>
            <p:cNvPr id="1571" name="Google Shape;1571;p9"/>
            <p:cNvCxnSpPr/>
            <p:nvPr/>
          </p:nvCxnSpPr>
          <p:spPr>
            <a:xfrm>
              <a:off x="6740525" y="2546350"/>
              <a:ext cx="0" cy="73025"/>
            </a:xfrm>
            <a:prstGeom prst="straightConnector1">
              <a:avLst/>
            </a:prstGeom>
            <a:noFill/>
            <a:ln w="9525" cap="flat" cmpd="sng">
              <a:solidFill>
                <a:schemeClr val="lt2"/>
              </a:solidFill>
              <a:prstDash val="solid"/>
              <a:round/>
              <a:headEnd type="none" w="med" len="med"/>
              <a:tailEnd type="none" w="med" len="med"/>
            </a:ln>
          </p:spPr>
        </p:cxnSp>
        <p:grpSp>
          <p:nvGrpSpPr>
            <p:cNvPr id="1572" name="Google Shape;1572;p9"/>
            <p:cNvGrpSpPr/>
            <p:nvPr/>
          </p:nvGrpSpPr>
          <p:grpSpPr>
            <a:xfrm>
              <a:off x="7202488" y="2493963"/>
              <a:ext cx="390525" cy="174625"/>
              <a:chOff x="4334" y="1470"/>
              <a:chExt cx="246" cy="107"/>
            </a:xfrm>
          </p:grpSpPr>
          <p:sp>
            <p:nvSpPr>
              <p:cNvPr id="1573" name="Google Shape;1573;p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574" name="Google Shape;1574;p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575" name="Google Shape;1575;p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576" name="Google Shape;1576;p9"/>
              <p:cNvGrpSpPr/>
              <p:nvPr/>
            </p:nvGrpSpPr>
            <p:grpSpPr>
              <a:xfrm>
                <a:off x="4383" y="1488"/>
                <a:ext cx="138" cy="33"/>
                <a:chOff x="2468" y="1332"/>
                <a:chExt cx="310" cy="60"/>
              </a:xfrm>
            </p:grpSpPr>
            <p:sp>
              <p:nvSpPr>
                <p:cNvPr id="1577" name="Google Shape;1577;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78" name="Google Shape;1578;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579" name="Google Shape;1579;p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1580" name="Google Shape;1580;p9"/>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1581" name="Google Shape;1581;p9"/>
            <p:cNvGrpSpPr/>
            <p:nvPr/>
          </p:nvGrpSpPr>
          <p:grpSpPr>
            <a:xfrm>
              <a:off x="7213600" y="2757488"/>
              <a:ext cx="390525" cy="174625"/>
              <a:chOff x="4334" y="1470"/>
              <a:chExt cx="246" cy="107"/>
            </a:xfrm>
          </p:grpSpPr>
          <p:sp>
            <p:nvSpPr>
              <p:cNvPr id="1582" name="Google Shape;1582;p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583" name="Google Shape;1583;p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584" name="Google Shape;1584;p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585" name="Google Shape;1585;p9"/>
              <p:cNvGrpSpPr/>
              <p:nvPr/>
            </p:nvGrpSpPr>
            <p:grpSpPr>
              <a:xfrm>
                <a:off x="4383" y="1488"/>
                <a:ext cx="138" cy="33"/>
                <a:chOff x="2468" y="1332"/>
                <a:chExt cx="310" cy="60"/>
              </a:xfrm>
            </p:grpSpPr>
            <p:sp>
              <p:nvSpPr>
                <p:cNvPr id="1586" name="Google Shape;1586;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87" name="Google Shape;1587;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588" name="Google Shape;1588;p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1589" name="Google Shape;1589;p9"/>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grpSp>
          <p:nvGrpSpPr>
            <p:cNvPr id="1590" name="Google Shape;1590;p9"/>
            <p:cNvGrpSpPr/>
            <p:nvPr/>
          </p:nvGrpSpPr>
          <p:grpSpPr>
            <a:xfrm>
              <a:off x="7689850" y="2393950"/>
              <a:ext cx="390525" cy="174625"/>
              <a:chOff x="4334" y="1470"/>
              <a:chExt cx="246" cy="107"/>
            </a:xfrm>
          </p:grpSpPr>
          <p:sp>
            <p:nvSpPr>
              <p:cNvPr id="1591" name="Google Shape;1591;p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592" name="Google Shape;1592;p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593" name="Google Shape;1593;p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594" name="Google Shape;1594;p9"/>
              <p:cNvGrpSpPr/>
              <p:nvPr/>
            </p:nvGrpSpPr>
            <p:grpSpPr>
              <a:xfrm>
                <a:off x="4383" y="1488"/>
                <a:ext cx="138" cy="33"/>
                <a:chOff x="2468" y="1332"/>
                <a:chExt cx="310" cy="60"/>
              </a:xfrm>
            </p:grpSpPr>
            <p:sp>
              <p:nvSpPr>
                <p:cNvPr id="1595" name="Google Shape;1595;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96" name="Google Shape;1596;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597" name="Google Shape;1597;p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1598" name="Google Shape;1598;p9"/>
              <p:cNvCxnSpPr/>
              <p:nvPr/>
            </p:nvCxnSpPr>
            <p:spPr>
              <a:xfrm>
                <a:off x="4578" y="1505"/>
                <a:ext cx="0" cy="46"/>
              </a:xfrm>
              <a:prstGeom prst="straightConnector1">
                <a:avLst/>
              </a:prstGeom>
              <a:noFill/>
              <a:ln w="9525" cap="flat" cmpd="sng">
                <a:solidFill>
                  <a:schemeClr val="lt2"/>
                </a:solidFill>
                <a:prstDash val="solid"/>
                <a:round/>
                <a:headEnd type="none" w="med" len="med"/>
                <a:tailEnd type="none" w="med" len="med"/>
              </a:ln>
            </p:spPr>
          </p:cxnSp>
        </p:grpSp>
        <p:cxnSp>
          <p:nvCxnSpPr>
            <p:cNvPr id="1599" name="Google Shape;1599;p9"/>
            <p:cNvCxnSpPr/>
            <p:nvPr/>
          </p:nvCxnSpPr>
          <p:spPr>
            <a:xfrm>
              <a:off x="6427788" y="3743325"/>
              <a:ext cx="679450" cy="0"/>
            </a:xfrm>
            <a:prstGeom prst="straightConnector1">
              <a:avLst/>
            </a:prstGeom>
            <a:noFill/>
            <a:ln w="9525" cap="flat" cmpd="sng">
              <a:solidFill>
                <a:schemeClr val="dk1"/>
              </a:solidFill>
              <a:prstDash val="solid"/>
              <a:round/>
              <a:headEnd type="none" w="med" len="med"/>
              <a:tailEnd type="none" w="med" len="med"/>
            </a:ln>
          </p:spPr>
        </p:cxnSp>
        <p:grpSp>
          <p:nvGrpSpPr>
            <p:cNvPr id="1600" name="Google Shape;1600;p9"/>
            <p:cNvGrpSpPr/>
            <p:nvPr/>
          </p:nvGrpSpPr>
          <p:grpSpPr>
            <a:xfrm>
              <a:off x="7591425" y="4806950"/>
              <a:ext cx="622300" cy="244475"/>
              <a:chOff x="4334" y="1470"/>
              <a:chExt cx="246" cy="107"/>
            </a:xfrm>
          </p:grpSpPr>
          <p:sp>
            <p:nvSpPr>
              <p:cNvPr id="1601" name="Google Shape;1601;p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602" name="Google Shape;1602;p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603" name="Google Shape;1603;p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604" name="Google Shape;1604;p9"/>
              <p:cNvGrpSpPr/>
              <p:nvPr/>
            </p:nvGrpSpPr>
            <p:grpSpPr>
              <a:xfrm>
                <a:off x="4383" y="1488"/>
                <a:ext cx="138" cy="33"/>
                <a:chOff x="2468" y="1332"/>
                <a:chExt cx="310" cy="60"/>
              </a:xfrm>
            </p:grpSpPr>
            <p:sp>
              <p:nvSpPr>
                <p:cNvPr id="1605" name="Google Shape;1605;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06" name="Google Shape;1606;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607" name="Google Shape;1607;p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1608" name="Google Shape;1608;p9"/>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1609" name="Google Shape;1609;p9"/>
            <p:cNvGrpSpPr/>
            <p:nvPr/>
          </p:nvGrpSpPr>
          <p:grpSpPr>
            <a:xfrm>
              <a:off x="6965950" y="4508500"/>
              <a:ext cx="622300" cy="244475"/>
              <a:chOff x="4334" y="1470"/>
              <a:chExt cx="246" cy="107"/>
            </a:xfrm>
          </p:grpSpPr>
          <p:sp>
            <p:nvSpPr>
              <p:cNvPr id="1610" name="Google Shape;1610;p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611" name="Google Shape;1611;p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612" name="Google Shape;1612;p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613" name="Google Shape;1613;p9"/>
              <p:cNvGrpSpPr/>
              <p:nvPr/>
            </p:nvGrpSpPr>
            <p:grpSpPr>
              <a:xfrm>
                <a:off x="4383" y="1488"/>
                <a:ext cx="138" cy="33"/>
                <a:chOff x="2468" y="1332"/>
                <a:chExt cx="310" cy="60"/>
              </a:xfrm>
            </p:grpSpPr>
            <p:sp>
              <p:nvSpPr>
                <p:cNvPr id="1614" name="Google Shape;1614;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15" name="Google Shape;1615;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616" name="Google Shape;1616;p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1617" name="Google Shape;1617;p9"/>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1618" name="Google Shape;1618;p9"/>
            <p:cNvGrpSpPr/>
            <p:nvPr/>
          </p:nvGrpSpPr>
          <p:grpSpPr>
            <a:xfrm>
              <a:off x="6242050" y="4851400"/>
              <a:ext cx="622300" cy="244475"/>
              <a:chOff x="4334" y="1470"/>
              <a:chExt cx="246" cy="107"/>
            </a:xfrm>
          </p:grpSpPr>
          <p:sp>
            <p:nvSpPr>
              <p:cNvPr id="1619" name="Google Shape;1619;p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620" name="Google Shape;1620;p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621" name="Google Shape;1621;p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622" name="Google Shape;1622;p9"/>
              <p:cNvGrpSpPr/>
              <p:nvPr/>
            </p:nvGrpSpPr>
            <p:grpSpPr>
              <a:xfrm>
                <a:off x="4383" y="1488"/>
                <a:ext cx="138" cy="33"/>
                <a:chOff x="2468" y="1332"/>
                <a:chExt cx="310" cy="60"/>
              </a:xfrm>
            </p:grpSpPr>
            <p:sp>
              <p:nvSpPr>
                <p:cNvPr id="1623" name="Google Shape;1623;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24" name="Google Shape;1624;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625" name="Google Shape;1625;p9"/>
              <p:cNvCxnSpPr/>
              <p:nvPr/>
            </p:nvCxnSpPr>
            <p:spPr>
              <a:xfrm>
                <a:off x="4335" y="1503"/>
                <a:ext cx="0" cy="47"/>
              </a:xfrm>
              <a:prstGeom prst="straightConnector1">
                <a:avLst/>
              </a:prstGeom>
              <a:noFill/>
              <a:ln w="9525" cap="flat" cmpd="sng">
                <a:solidFill>
                  <a:schemeClr val="lt2"/>
                </a:solidFill>
                <a:prstDash val="solid"/>
                <a:round/>
                <a:headEnd type="none" w="med" len="med"/>
                <a:tailEnd type="none" w="med" len="med"/>
              </a:ln>
            </p:spPr>
          </p:cxnSp>
          <p:cxnSp>
            <p:nvCxnSpPr>
              <p:cNvPr id="1626" name="Google Shape;1626;p9"/>
              <p:cNvCxnSpPr/>
              <p:nvPr/>
            </p:nvCxnSpPr>
            <p:spPr>
              <a:xfrm>
                <a:off x="4578" y="1505"/>
                <a:ext cx="0" cy="47"/>
              </a:xfrm>
              <a:prstGeom prst="straightConnector1">
                <a:avLst/>
              </a:prstGeom>
              <a:noFill/>
              <a:ln w="9525" cap="flat" cmpd="sng">
                <a:solidFill>
                  <a:schemeClr val="lt2"/>
                </a:solidFill>
                <a:prstDash val="solid"/>
                <a:round/>
                <a:headEnd type="none" w="med" len="med"/>
                <a:tailEnd type="none" w="med" len="med"/>
              </a:ln>
            </p:spPr>
          </p:cxnSp>
        </p:grpSp>
        <p:grpSp>
          <p:nvGrpSpPr>
            <p:cNvPr id="1627" name="Google Shape;1627;p9"/>
            <p:cNvGrpSpPr/>
            <p:nvPr/>
          </p:nvGrpSpPr>
          <p:grpSpPr>
            <a:xfrm>
              <a:off x="6051550" y="3644900"/>
              <a:ext cx="390525" cy="171450"/>
              <a:chOff x="4334" y="1470"/>
              <a:chExt cx="246" cy="107"/>
            </a:xfrm>
          </p:grpSpPr>
          <p:sp>
            <p:nvSpPr>
              <p:cNvPr id="1628" name="Google Shape;1628;p9"/>
              <p:cNvSpPr/>
              <p:nvPr/>
            </p:nvSpPr>
            <p:spPr>
              <a:xfrm>
                <a:off x="4335" y="1517"/>
                <a:ext cx="244" cy="6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629" name="Google Shape;1629;p9"/>
              <p:cNvSpPr/>
              <p:nvPr/>
            </p:nvSpPr>
            <p:spPr>
              <a:xfrm>
                <a:off x="4335" y="1511"/>
                <a:ext cx="245" cy="37"/>
              </a:xfrm>
              <a:prstGeom prst="rect">
                <a:avLst/>
              </a:prstGeom>
              <a:gradFill>
                <a:gsLst>
                  <a:gs pos="0">
                    <a:schemeClr val="folHlink"/>
                  </a:gs>
                  <a:gs pos="100000">
                    <a:srgbClr val="EAEAE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630" name="Google Shape;1630;p9"/>
              <p:cNvSpPr/>
              <p:nvPr/>
            </p:nvSpPr>
            <p:spPr>
              <a:xfrm>
                <a:off x="4334" y="1470"/>
                <a:ext cx="244" cy="70"/>
              </a:xfrm>
              <a:prstGeom prst="ellipse">
                <a:avLst/>
              </a:prstGeom>
              <a:gradFill>
                <a:gsLst>
                  <a:gs pos="0">
                    <a:schemeClr val="folHlink"/>
                  </a:gs>
                  <a:gs pos="100000">
                    <a:srgbClr val="EAEAEA"/>
                  </a:gs>
                </a:gsLst>
                <a:lin ang="0" scaled="0"/>
              </a:gra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631" name="Google Shape;1631;p9"/>
              <p:cNvGrpSpPr/>
              <p:nvPr/>
            </p:nvGrpSpPr>
            <p:grpSpPr>
              <a:xfrm>
                <a:off x="4383" y="1488"/>
                <a:ext cx="138" cy="33"/>
                <a:chOff x="2468" y="1332"/>
                <a:chExt cx="310" cy="60"/>
              </a:xfrm>
            </p:grpSpPr>
            <p:sp>
              <p:nvSpPr>
                <p:cNvPr id="1632" name="Google Shape;1632;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33" name="Google Shape;1633;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gradFill>
                  <a:gsLst>
                    <a:gs pos="0">
                      <a:schemeClr val="folHlink"/>
                    </a:gs>
                    <a:gs pos="100000">
                      <a:srgbClr val="EAEAEA"/>
                    </a:gs>
                  </a:gsLst>
                  <a:lin ang="0" scaled="0"/>
                </a:gradFill>
                <a:ln w="12700"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634" name="Google Shape;1634;p9"/>
              <p:cNvCxnSpPr/>
              <p:nvPr/>
            </p:nvCxnSpPr>
            <p:spPr>
              <a:xfrm>
                <a:off x="4335" y="1503"/>
                <a:ext cx="0" cy="50"/>
              </a:xfrm>
              <a:prstGeom prst="straightConnector1">
                <a:avLst/>
              </a:prstGeom>
              <a:noFill/>
              <a:ln w="9525" cap="flat" cmpd="sng">
                <a:solidFill>
                  <a:schemeClr val="lt2"/>
                </a:solidFill>
                <a:prstDash val="solid"/>
                <a:round/>
                <a:headEnd type="none" w="med" len="med"/>
                <a:tailEnd type="none" w="med" len="med"/>
              </a:ln>
            </p:spPr>
          </p:cxnSp>
          <p:cxnSp>
            <p:nvCxnSpPr>
              <p:cNvPr id="1635" name="Google Shape;1635;p9"/>
              <p:cNvCxnSpPr/>
              <p:nvPr/>
            </p:nvCxnSpPr>
            <p:spPr>
              <a:xfrm>
                <a:off x="4578" y="1505"/>
                <a:ext cx="0" cy="49"/>
              </a:xfrm>
              <a:prstGeom prst="straightConnector1">
                <a:avLst/>
              </a:prstGeom>
              <a:noFill/>
              <a:ln w="9525" cap="flat" cmpd="sng">
                <a:solidFill>
                  <a:schemeClr val="lt2"/>
                </a:solidFill>
                <a:prstDash val="solid"/>
                <a:round/>
                <a:headEnd type="none" w="med" len="med"/>
                <a:tailEnd type="none" w="med" len="med"/>
              </a:ln>
            </p:spPr>
          </p:cxnSp>
        </p:grpSp>
        <p:grpSp>
          <p:nvGrpSpPr>
            <p:cNvPr id="1636" name="Google Shape;1636;p9"/>
            <p:cNvGrpSpPr/>
            <p:nvPr/>
          </p:nvGrpSpPr>
          <p:grpSpPr>
            <a:xfrm>
              <a:off x="6138863" y="1989138"/>
              <a:ext cx="282575" cy="477837"/>
              <a:chOff x="3748" y="1253"/>
              <a:chExt cx="178" cy="301"/>
            </a:xfrm>
          </p:grpSpPr>
          <p:cxnSp>
            <p:nvCxnSpPr>
              <p:cNvPr id="1637" name="Google Shape;1637;p9"/>
              <p:cNvCxnSpPr/>
              <p:nvPr/>
            </p:nvCxnSpPr>
            <p:spPr>
              <a:xfrm flipH="1">
                <a:off x="3748" y="1276"/>
                <a:ext cx="89" cy="252"/>
              </a:xfrm>
              <a:prstGeom prst="straightConnector1">
                <a:avLst/>
              </a:prstGeom>
              <a:noFill/>
              <a:ln w="19050" cap="flat" cmpd="sng">
                <a:solidFill>
                  <a:schemeClr val="dk1"/>
                </a:solidFill>
                <a:prstDash val="solid"/>
                <a:round/>
                <a:headEnd type="none" w="med" len="med"/>
                <a:tailEnd type="none" w="med" len="med"/>
              </a:ln>
            </p:spPr>
          </p:cxnSp>
          <p:cxnSp>
            <p:nvCxnSpPr>
              <p:cNvPr id="1638" name="Google Shape;1638;p9"/>
              <p:cNvCxnSpPr/>
              <p:nvPr/>
            </p:nvCxnSpPr>
            <p:spPr>
              <a:xfrm>
                <a:off x="3837" y="1276"/>
                <a:ext cx="89" cy="251"/>
              </a:xfrm>
              <a:prstGeom prst="straightConnector1">
                <a:avLst/>
              </a:prstGeom>
              <a:noFill/>
              <a:ln w="19050" cap="flat" cmpd="sng">
                <a:solidFill>
                  <a:schemeClr val="dk1"/>
                </a:solidFill>
                <a:prstDash val="solid"/>
                <a:round/>
                <a:headEnd type="none" w="med" len="med"/>
                <a:tailEnd type="none" w="med" len="med"/>
              </a:ln>
            </p:spPr>
          </p:cxnSp>
          <p:cxnSp>
            <p:nvCxnSpPr>
              <p:cNvPr id="1639" name="Google Shape;1639;p9"/>
              <p:cNvCxnSpPr/>
              <p:nvPr/>
            </p:nvCxnSpPr>
            <p:spPr>
              <a:xfrm>
                <a:off x="3748" y="1527"/>
                <a:ext cx="89" cy="27"/>
              </a:xfrm>
              <a:prstGeom prst="straightConnector1">
                <a:avLst/>
              </a:prstGeom>
              <a:noFill/>
              <a:ln w="19050" cap="flat" cmpd="sng">
                <a:solidFill>
                  <a:schemeClr val="dk1"/>
                </a:solidFill>
                <a:prstDash val="solid"/>
                <a:round/>
                <a:headEnd type="none" w="med" len="med"/>
                <a:tailEnd type="none" w="med" len="med"/>
              </a:ln>
            </p:spPr>
          </p:cxnSp>
          <p:cxnSp>
            <p:nvCxnSpPr>
              <p:cNvPr id="1640" name="Google Shape;1640;p9"/>
              <p:cNvCxnSpPr/>
              <p:nvPr/>
            </p:nvCxnSpPr>
            <p:spPr>
              <a:xfrm flipH="1">
                <a:off x="3837" y="1527"/>
                <a:ext cx="89" cy="27"/>
              </a:xfrm>
              <a:prstGeom prst="straightConnector1">
                <a:avLst/>
              </a:prstGeom>
              <a:noFill/>
              <a:ln w="19050" cap="flat" cmpd="sng">
                <a:solidFill>
                  <a:schemeClr val="dk1"/>
                </a:solidFill>
                <a:prstDash val="solid"/>
                <a:round/>
                <a:headEnd type="none" w="med" len="med"/>
                <a:tailEnd type="none" w="med" len="med"/>
              </a:ln>
            </p:spPr>
          </p:cxnSp>
          <p:cxnSp>
            <p:nvCxnSpPr>
              <p:cNvPr id="1641" name="Google Shape;1641;p9"/>
              <p:cNvCxnSpPr/>
              <p:nvPr/>
            </p:nvCxnSpPr>
            <p:spPr>
              <a:xfrm>
                <a:off x="3837" y="1282"/>
                <a:ext cx="0" cy="272"/>
              </a:xfrm>
              <a:prstGeom prst="straightConnector1">
                <a:avLst/>
              </a:prstGeom>
              <a:noFill/>
              <a:ln w="19050" cap="flat" cmpd="sng">
                <a:solidFill>
                  <a:schemeClr val="dk1"/>
                </a:solidFill>
                <a:prstDash val="solid"/>
                <a:round/>
                <a:headEnd type="none" w="med" len="med"/>
                <a:tailEnd type="none" w="med" len="med"/>
              </a:ln>
            </p:spPr>
          </p:cxnSp>
          <p:cxnSp>
            <p:nvCxnSpPr>
              <p:cNvPr id="1642" name="Google Shape;1642;p9"/>
              <p:cNvCxnSpPr/>
              <p:nvPr/>
            </p:nvCxnSpPr>
            <p:spPr>
              <a:xfrm rot="10800000" flipH="1">
                <a:off x="3748" y="1501"/>
                <a:ext cx="89" cy="27"/>
              </a:xfrm>
              <a:prstGeom prst="straightConnector1">
                <a:avLst/>
              </a:prstGeom>
              <a:noFill/>
              <a:ln w="19050" cap="flat" cmpd="sng">
                <a:solidFill>
                  <a:schemeClr val="dk1"/>
                </a:solidFill>
                <a:prstDash val="solid"/>
                <a:round/>
                <a:headEnd type="none" w="med" len="med"/>
                <a:tailEnd type="none" w="med" len="med"/>
              </a:ln>
            </p:spPr>
          </p:cxnSp>
          <p:cxnSp>
            <p:nvCxnSpPr>
              <p:cNvPr id="1643" name="Google Shape;1643;p9"/>
              <p:cNvCxnSpPr/>
              <p:nvPr/>
            </p:nvCxnSpPr>
            <p:spPr>
              <a:xfrm rot="10800000">
                <a:off x="3837" y="1501"/>
                <a:ext cx="89" cy="26"/>
              </a:xfrm>
              <a:prstGeom prst="straightConnector1">
                <a:avLst/>
              </a:prstGeom>
              <a:noFill/>
              <a:ln w="19050" cap="flat" cmpd="sng">
                <a:solidFill>
                  <a:schemeClr val="dk1"/>
                </a:solidFill>
                <a:prstDash val="solid"/>
                <a:round/>
                <a:headEnd type="none" w="med" len="med"/>
                <a:tailEnd type="none" w="med" len="med"/>
              </a:ln>
            </p:spPr>
          </p:cxnSp>
          <p:cxnSp>
            <p:nvCxnSpPr>
              <p:cNvPr id="1644" name="Google Shape;1644;p9"/>
              <p:cNvCxnSpPr/>
              <p:nvPr/>
            </p:nvCxnSpPr>
            <p:spPr>
              <a:xfrm>
                <a:off x="3786" y="1418"/>
                <a:ext cx="51" cy="21"/>
              </a:xfrm>
              <a:prstGeom prst="straightConnector1">
                <a:avLst/>
              </a:prstGeom>
              <a:noFill/>
              <a:ln w="19050" cap="flat" cmpd="sng">
                <a:solidFill>
                  <a:schemeClr val="dk1"/>
                </a:solidFill>
                <a:prstDash val="solid"/>
                <a:round/>
                <a:headEnd type="none" w="med" len="med"/>
                <a:tailEnd type="none" w="med" len="med"/>
              </a:ln>
            </p:spPr>
          </p:cxnSp>
          <p:cxnSp>
            <p:nvCxnSpPr>
              <p:cNvPr id="1645" name="Google Shape;1645;p9"/>
              <p:cNvCxnSpPr/>
              <p:nvPr/>
            </p:nvCxnSpPr>
            <p:spPr>
              <a:xfrm rot="10800000" flipH="1">
                <a:off x="3837" y="1418"/>
                <a:ext cx="54" cy="21"/>
              </a:xfrm>
              <a:prstGeom prst="straightConnector1">
                <a:avLst/>
              </a:prstGeom>
              <a:noFill/>
              <a:ln w="19050" cap="flat" cmpd="sng">
                <a:solidFill>
                  <a:schemeClr val="dk1"/>
                </a:solidFill>
                <a:prstDash val="solid"/>
                <a:round/>
                <a:headEnd type="none" w="med" len="med"/>
                <a:tailEnd type="none" w="med" len="med"/>
              </a:ln>
            </p:spPr>
          </p:cxnSp>
          <p:cxnSp>
            <p:nvCxnSpPr>
              <p:cNvPr id="1646" name="Google Shape;1646;p9"/>
              <p:cNvCxnSpPr/>
              <p:nvPr/>
            </p:nvCxnSpPr>
            <p:spPr>
              <a:xfrm>
                <a:off x="3768" y="1455"/>
                <a:ext cx="66" cy="28"/>
              </a:xfrm>
              <a:prstGeom prst="straightConnector1">
                <a:avLst/>
              </a:prstGeom>
              <a:noFill/>
              <a:ln w="19050" cap="flat" cmpd="sng">
                <a:solidFill>
                  <a:schemeClr val="dk1"/>
                </a:solidFill>
                <a:prstDash val="solid"/>
                <a:round/>
                <a:headEnd type="none" w="med" len="med"/>
                <a:tailEnd type="none" w="med" len="med"/>
              </a:ln>
            </p:spPr>
          </p:cxnSp>
          <p:cxnSp>
            <p:nvCxnSpPr>
              <p:cNvPr id="1647" name="Google Shape;1647;p9"/>
              <p:cNvCxnSpPr/>
              <p:nvPr/>
            </p:nvCxnSpPr>
            <p:spPr>
              <a:xfrm rot="10800000" flipH="1">
                <a:off x="3837" y="1461"/>
                <a:ext cx="66" cy="24"/>
              </a:xfrm>
              <a:prstGeom prst="straightConnector1">
                <a:avLst/>
              </a:prstGeom>
              <a:noFill/>
              <a:ln w="19050" cap="flat" cmpd="sng">
                <a:solidFill>
                  <a:schemeClr val="dk1"/>
                </a:solidFill>
                <a:prstDash val="solid"/>
                <a:round/>
                <a:headEnd type="none" w="med" len="med"/>
                <a:tailEnd type="none" w="med" len="med"/>
              </a:ln>
            </p:spPr>
          </p:cxnSp>
          <p:cxnSp>
            <p:nvCxnSpPr>
              <p:cNvPr id="1648" name="Google Shape;1648;p9"/>
              <p:cNvCxnSpPr/>
              <p:nvPr/>
            </p:nvCxnSpPr>
            <p:spPr>
              <a:xfrm rot="10800000" flipH="1">
                <a:off x="3837" y="1381"/>
                <a:ext cx="34" cy="10"/>
              </a:xfrm>
              <a:prstGeom prst="straightConnector1">
                <a:avLst/>
              </a:prstGeom>
              <a:noFill/>
              <a:ln w="19050" cap="flat" cmpd="sng">
                <a:solidFill>
                  <a:schemeClr val="dk1"/>
                </a:solidFill>
                <a:prstDash val="solid"/>
                <a:round/>
                <a:headEnd type="none" w="med" len="med"/>
                <a:tailEnd type="none" w="med" len="med"/>
              </a:ln>
            </p:spPr>
          </p:cxnSp>
          <p:cxnSp>
            <p:nvCxnSpPr>
              <p:cNvPr id="1649" name="Google Shape;1649;p9"/>
              <p:cNvCxnSpPr/>
              <p:nvPr/>
            </p:nvCxnSpPr>
            <p:spPr>
              <a:xfrm rot="10800000" flipH="1">
                <a:off x="3837" y="1329"/>
                <a:ext cx="21" cy="7"/>
              </a:xfrm>
              <a:prstGeom prst="straightConnector1">
                <a:avLst/>
              </a:prstGeom>
              <a:noFill/>
              <a:ln w="19050" cap="flat" cmpd="sng">
                <a:solidFill>
                  <a:schemeClr val="dk1"/>
                </a:solidFill>
                <a:prstDash val="solid"/>
                <a:round/>
                <a:headEnd type="none" w="med" len="med"/>
                <a:tailEnd type="none" w="med" len="med"/>
              </a:ln>
            </p:spPr>
          </p:cxnSp>
          <p:cxnSp>
            <p:nvCxnSpPr>
              <p:cNvPr id="1650" name="Google Shape;1650;p9"/>
              <p:cNvCxnSpPr/>
              <p:nvPr/>
            </p:nvCxnSpPr>
            <p:spPr>
              <a:xfrm>
                <a:off x="3798" y="1377"/>
                <a:ext cx="42" cy="14"/>
              </a:xfrm>
              <a:prstGeom prst="straightConnector1">
                <a:avLst/>
              </a:prstGeom>
              <a:noFill/>
              <a:ln w="19050" cap="flat" cmpd="sng">
                <a:solidFill>
                  <a:schemeClr val="dk1"/>
                </a:solidFill>
                <a:prstDash val="solid"/>
                <a:round/>
                <a:headEnd type="none" w="med" len="med"/>
                <a:tailEnd type="none" w="med" len="med"/>
              </a:ln>
            </p:spPr>
          </p:cxnSp>
          <p:cxnSp>
            <p:nvCxnSpPr>
              <p:cNvPr id="1651" name="Google Shape;1651;p9"/>
              <p:cNvCxnSpPr/>
              <p:nvPr/>
            </p:nvCxnSpPr>
            <p:spPr>
              <a:xfrm>
                <a:off x="3817" y="1327"/>
                <a:ext cx="24" cy="13"/>
              </a:xfrm>
              <a:prstGeom prst="straightConnector1">
                <a:avLst/>
              </a:prstGeom>
              <a:noFill/>
              <a:ln w="19050" cap="flat" cmpd="sng">
                <a:solidFill>
                  <a:schemeClr val="dk1"/>
                </a:solidFill>
                <a:prstDash val="solid"/>
                <a:round/>
                <a:headEnd type="none" w="med" len="med"/>
                <a:tailEnd type="none" w="med" len="med"/>
              </a:ln>
            </p:spPr>
          </p:cxnSp>
          <p:sp>
            <p:nvSpPr>
              <p:cNvPr id="1652" name="Google Shape;1652;p9"/>
              <p:cNvSpPr/>
              <p:nvPr/>
            </p:nvSpPr>
            <p:spPr>
              <a:xfrm>
                <a:off x="3821" y="1253"/>
                <a:ext cx="30" cy="2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pic>
          <p:nvPicPr>
            <p:cNvPr id="1653" name="Google Shape;1653;p9" descr="access_point_stylized_small"/>
            <p:cNvPicPr preferRelativeResize="0"/>
            <p:nvPr/>
          </p:nvPicPr>
          <p:blipFill rotWithShape="1">
            <a:blip r:embed="rId4">
              <a:alphaModFix/>
            </a:blip>
            <a:srcRect/>
            <a:stretch/>
          </p:blipFill>
          <p:spPr>
            <a:xfrm>
              <a:off x="7159625" y="5056188"/>
              <a:ext cx="433388" cy="363537"/>
            </a:xfrm>
            <a:prstGeom prst="rect">
              <a:avLst/>
            </a:prstGeom>
            <a:noFill/>
            <a:ln>
              <a:noFill/>
            </a:ln>
          </p:spPr>
        </p:pic>
        <p:cxnSp>
          <p:nvCxnSpPr>
            <p:cNvPr id="1654" name="Google Shape;1654;p9"/>
            <p:cNvCxnSpPr/>
            <p:nvPr/>
          </p:nvCxnSpPr>
          <p:spPr>
            <a:xfrm rot="-5400000" flipH="1">
              <a:off x="7991475" y="5440363"/>
              <a:ext cx="3175" cy="85725"/>
            </a:xfrm>
            <a:prstGeom prst="straightConnector1">
              <a:avLst/>
            </a:prstGeom>
            <a:noFill/>
            <a:ln w="12700" cap="flat" cmpd="sng">
              <a:solidFill>
                <a:schemeClr val="lt2"/>
              </a:solidFill>
              <a:prstDash val="solid"/>
              <a:round/>
              <a:headEnd type="none" w="med" len="med"/>
              <a:tailEnd type="none" w="med" len="med"/>
            </a:ln>
          </p:spPr>
        </p:cxnSp>
        <p:grpSp>
          <p:nvGrpSpPr>
            <p:cNvPr id="1655" name="Google Shape;1655;p9"/>
            <p:cNvGrpSpPr/>
            <p:nvPr/>
          </p:nvGrpSpPr>
          <p:grpSpPr>
            <a:xfrm flipH="1">
              <a:off x="5775325" y="4533900"/>
              <a:ext cx="414338" cy="373063"/>
              <a:chOff x="2839" y="3501"/>
              <a:chExt cx="755" cy="803"/>
            </a:xfrm>
          </p:grpSpPr>
          <p:pic>
            <p:nvPicPr>
              <p:cNvPr id="1656" name="Google Shape;1656;p9" descr="desktop_computer_stylized_medium"/>
              <p:cNvPicPr preferRelativeResize="0"/>
              <p:nvPr/>
            </p:nvPicPr>
            <p:blipFill rotWithShape="1">
              <a:blip r:embed="rId5">
                <a:alphaModFix/>
              </a:blip>
              <a:srcRect/>
              <a:stretch/>
            </p:blipFill>
            <p:spPr>
              <a:xfrm>
                <a:off x="2839" y="3501"/>
                <a:ext cx="755" cy="803"/>
              </a:xfrm>
              <a:prstGeom prst="rect">
                <a:avLst/>
              </a:prstGeom>
              <a:noFill/>
              <a:ln>
                <a:noFill/>
              </a:ln>
            </p:spPr>
          </p:pic>
          <p:sp>
            <p:nvSpPr>
              <p:cNvPr id="1657" name="Google Shape;1657;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658" name="Google Shape;1658;p9"/>
            <p:cNvGrpSpPr/>
            <p:nvPr/>
          </p:nvGrpSpPr>
          <p:grpSpPr>
            <a:xfrm flipH="1">
              <a:off x="5457825" y="4954588"/>
              <a:ext cx="482600" cy="406400"/>
              <a:chOff x="2839" y="3501"/>
              <a:chExt cx="755" cy="803"/>
            </a:xfrm>
          </p:grpSpPr>
          <p:pic>
            <p:nvPicPr>
              <p:cNvPr id="1659" name="Google Shape;1659;p9" descr="desktop_computer_stylized_medium"/>
              <p:cNvPicPr preferRelativeResize="0"/>
              <p:nvPr/>
            </p:nvPicPr>
            <p:blipFill rotWithShape="1">
              <a:blip r:embed="rId6">
                <a:alphaModFix/>
              </a:blip>
              <a:srcRect/>
              <a:stretch/>
            </p:blipFill>
            <p:spPr>
              <a:xfrm>
                <a:off x="2839" y="3501"/>
                <a:ext cx="755" cy="803"/>
              </a:xfrm>
              <a:prstGeom prst="rect">
                <a:avLst/>
              </a:prstGeom>
              <a:noFill/>
              <a:ln>
                <a:noFill/>
              </a:ln>
            </p:spPr>
          </p:pic>
          <p:sp>
            <p:nvSpPr>
              <p:cNvPr id="1660" name="Google Shape;1660;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661" name="Google Shape;1661;p9"/>
            <p:cNvGrpSpPr/>
            <p:nvPr/>
          </p:nvGrpSpPr>
          <p:grpSpPr>
            <a:xfrm flipH="1">
              <a:off x="5935663" y="5256213"/>
              <a:ext cx="427037" cy="349250"/>
              <a:chOff x="2839" y="3501"/>
              <a:chExt cx="755" cy="803"/>
            </a:xfrm>
          </p:grpSpPr>
          <p:pic>
            <p:nvPicPr>
              <p:cNvPr id="1662" name="Google Shape;1662;p9" descr="desktop_computer_stylized_medium"/>
              <p:cNvPicPr preferRelativeResize="0"/>
              <p:nvPr/>
            </p:nvPicPr>
            <p:blipFill rotWithShape="1">
              <a:blip r:embed="rId7">
                <a:alphaModFix/>
              </a:blip>
              <a:srcRect/>
              <a:stretch/>
            </p:blipFill>
            <p:spPr>
              <a:xfrm>
                <a:off x="2839" y="3501"/>
                <a:ext cx="755" cy="803"/>
              </a:xfrm>
              <a:prstGeom prst="rect">
                <a:avLst/>
              </a:prstGeom>
              <a:noFill/>
              <a:ln>
                <a:noFill/>
              </a:ln>
            </p:spPr>
          </p:pic>
          <p:sp>
            <p:nvSpPr>
              <p:cNvPr id="1663" name="Google Shape;1663;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664" name="Google Shape;1664;p9"/>
            <p:cNvGrpSpPr/>
            <p:nvPr/>
          </p:nvGrpSpPr>
          <p:grpSpPr>
            <a:xfrm>
              <a:off x="6550025" y="5238750"/>
              <a:ext cx="427038" cy="350838"/>
              <a:chOff x="2839" y="3501"/>
              <a:chExt cx="755" cy="803"/>
            </a:xfrm>
          </p:grpSpPr>
          <p:pic>
            <p:nvPicPr>
              <p:cNvPr id="1665" name="Google Shape;1665;p9" descr="desktop_computer_stylized_medium"/>
              <p:cNvPicPr preferRelativeResize="0"/>
              <p:nvPr/>
            </p:nvPicPr>
            <p:blipFill rotWithShape="1">
              <a:blip r:embed="rId7">
                <a:alphaModFix/>
              </a:blip>
              <a:srcRect/>
              <a:stretch/>
            </p:blipFill>
            <p:spPr>
              <a:xfrm>
                <a:off x="2839" y="3501"/>
                <a:ext cx="755" cy="803"/>
              </a:xfrm>
              <a:prstGeom prst="rect">
                <a:avLst/>
              </a:prstGeom>
              <a:noFill/>
              <a:ln>
                <a:noFill/>
              </a:ln>
            </p:spPr>
          </p:pic>
          <p:sp>
            <p:nvSpPr>
              <p:cNvPr id="1666" name="Google Shape;1666;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1667" name="Google Shape;1667;p9" descr="iphone_stylized_small"/>
            <p:cNvPicPr preferRelativeResize="0"/>
            <p:nvPr/>
          </p:nvPicPr>
          <p:blipFill rotWithShape="1">
            <a:blip r:embed="rId8">
              <a:alphaModFix/>
            </a:blip>
            <a:srcRect/>
            <a:stretch/>
          </p:blipFill>
          <p:spPr>
            <a:xfrm>
              <a:off x="5773010" y="1604047"/>
              <a:ext cx="136841" cy="327941"/>
            </a:xfrm>
            <a:prstGeom prst="rect">
              <a:avLst/>
            </a:prstGeom>
            <a:noFill/>
            <a:ln>
              <a:noFill/>
            </a:ln>
          </p:spPr>
        </p:pic>
        <p:pic>
          <p:nvPicPr>
            <p:cNvPr id="1668" name="Google Shape;1668;p9" descr="antenna_radiation_stylized"/>
            <p:cNvPicPr preferRelativeResize="0"/>
            <p:nvPr/>
          </p:nvPicPr>
          <p:blipFill rotWithShape="1">
            <a:blip r:embed="rId9">
              <a:alphaModFix/>
            </a:blip>
            <a:srcRect/>
            <a:stretch/>
          </p:blipFill>
          <p:spPr>
            <a:xfrm>
              <a:off x="5618163" y="1558925"/>
              <a:ext cx="415925" cy="88633"/>
            </a:xfrm>
            <a:prstGeom prst="rect">
              <a:avLst/>
            </a:prstGeom>
            <a:noFill/>
            <a:ln>
              <a:noFill/>
            </a:ln>
          </p:spPr>
        </p:pic>
        <p:pic>
          <p:nvPicPr>
            <p:cNvPr id="1669" name="Google Shape;1669;p9" descr="access_point_stylized_small"/>
            <p:cNvPicPr preferRelativeResize="0"/>
            <p:nvPr/>
          </p:nvPicPr>
          <p:blipFill rotWithShape="1">
            <a:blip r:embed="rId4">
              <a:alphaModFix/>
            </a:blip>
            <a:srcRect/>
            <a:stretch/>
          </p:blipFill>
          <p:spPr>
            <a:xfrm>
              <a:off x="7164388" y="5057775"/>
              <a:ext cx="412750" cy="366713"/>
            </a:xfrm>
            <a:prstGeom prst="rect">
              <a:avLst/>
            </a:prstGeom>
            <a:noFill/>
            <a:ln>
              <a:noFill/>
            </a:ln>
          </p:spPr>
        </p:pic>
        <p:grpSp>
          <p:nvGrpSpPr>
            <p:cNvPr id="1670" name="Google Shape;1670;p9"/>
            <p:cNvGrpSpPr/>
            <p:nvPr/>
          </p:nvGrpSpPr>
          <p:grpSpPr>
            <a:xfrm>
              <a:off x="8240713" y="5002213"/>
              <a:ext cx="227012" cy="481012"/>
              <a:chOff x="4140" y="429"/>
              <a:chExt cx="1425" cy="2396"/>
            </a:xfrm>
          </p:grpSpPr>
          <p:sp>
            <p:nvSpPr>
              <p:cNvPr id="1671" name="Google Shape;1671;p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72" name="Google Shape;1672;p9"/>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673" name="Google Shape;1673;p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74" name="Google Shape;1674;p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75" name="Google Shape;1675;p9"/>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676" name="Google Shape;1676;p9"/>
              <p:cNvGrpSpPr/>
              <p:nvPr/>
            </p:nvGrpSpPr>
            <p:grpSpPr>
              <a:xfrm>
                <a:off x="4748" y="666"/>
                <a:ext cx="578" cy="150"/>
                <a:chOff x="613" y="2566"/>
                <a:chExt cx="721" cy="144"/>
              </a:xfrm>
            </p:grpSpPr>
            <p:sp>
              <p:nvSpPr>
                <p:cNvPr id="1677" name="Google Shape;1677;p9"/>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678" name="Google Shape;1678;p9"/>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679" name="Google Shape;1679;p9"/>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680" name="Google Shape;1680;p9"/>
              <p:cNvGrpSpPr/>
              <p:nvPr/>
            </p:nvGrpSpPr>
            <p:grpSpPr>
              <a:xfrm>
                <a:off x="4748" y="990"/>
                <a:ext cx="578" cy="134"/>
                <a:chOff x="615" y="2564"/>
                <a:chExt cx="721" cy="139"/>
              </a:xfrm>
            </p:grpSpPr>
            <p:sp>
              <p:nvSpPr>
                <p:cNvPr id="1681" name="Google Shape;1681;p9"/>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682" name="Google Shape;1682;p9"/>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683" name="Google Shape;1683;p9"/>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684" name="Google Shape;1684;p9"/>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685" name="Google Shape;1685;p9"/>
              <p:cNvGrpSpPr/>
              <p:nvPr/>
            </p:nvGrpSpPr>
            <p:grpSpPr>
              <a:xfrm>
                <a:off x="4738" y="1647"/>
                <a:ext cx="578" cy="135"/>
                <a:chOff x="618" y="2586"/>
                <a:chExt cx="720" cy="124"/>
              </a:xfrm>
            </p:grpSpPr>
            <p:sp>
              <p:nvSpPr>
                <p:cNvPr id="1686" name="Google Shape;1686;p9"/>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687" name="Google Shape;1687;p9"/>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688" name="Google Shape;1688;p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689" name="Google Shape;1689;p9"/>
              <p:cNvGrpSpPr/>
              <p:nvPr/>
            </p:nvGrpSpPr>
            <p:grpSpPr>
              <a:xfrm>
                <a:off x="4738" y="1330"/>
                <a:ext cx="588" cy="134"/>
                <a:chOff x="613" y="2571"/>
                <a:chExt cx="732" cy="134"/>
              </a:xfrm>
            </p:grpSpPr>
            <p:sp>
              <p:nvSpPr>
                <p:cNvPr id="1690" name="Google Shape;1690;p9"/>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691" name="Google Shape;1691;p9"/>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692" name="Google Shape;1692;p9"/>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693" name="Google Shape;1693;p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94" name="Google Shape;1694;p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95" name="Google Shape;1695;p9"/>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696" name="Google Shape;1696;p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97" name="Google Shape;1697;p9"/>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698" name="Google Shape;1698;p9"/>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699" name="Google Shape;1699;p9"/>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00" name="Google Shape;1700;p9"/>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1701" name="Google Shape;1701;p9"/>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02" name="Google Shape;1702;p9"/>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1703" name="Google Shape;1703;p9"/>
            <p:cNvGrpSpPr/>
            <p:nvPr/>
          </p:nvGrpSpPr>
          <p:grpSpPr>
            <a:xfrm>
              <a:off x="7924800" y="5303838"/>
              <a:ext cx="227013" cy="481012"/>
              <a:chOff x="4140" y="429"/>
              <a:chExt cx="1425" cy="2396"/>
            </a:xfrm>
          </p:grpSpPr>
          <p:sp>
            <p:nvSpPr>
              <p:cNvPr id="1704" name="Google Shape;1704;p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05" name="Google Shape;1705;p9"/>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06" name="Google Shape;1706;p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07" name="Google Shape;1707;p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08" name="Google Shape;1708;p9"/>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709" name="Google Shape;1709;p9"/>
              <p:cNvGrpSpPr/>
              <p:nvPr/>
            </p:nvGrpSpPr>
            <p:grpSpPr>
              <a:xfrm>
                <a:off x="4748" y="666"/>
                <a:ext cx="578" cy="150"/>
                <a:chOff x="613" y="2566"/>
                <a:chExt cx="721" cy="144"/>
              </a:xfrm>
            </p:grpSpPr>
            <p:sp>
              <p:nvSpPr>
                <p:cNvPr id="1710" name="Google Shape;1710;p9"/>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11" name="Google Shape;1711;p9"/>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712" name="Google Shape;1712;p9"/>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713" name="Google Shape;1713;p9"/>
              <p:cNvGrpSpPr/>
              <p:nvPr/>
            </p:nvGrpSpPr>
            <p:grpSpPr>
              <a:xfrm>
                <a:off x="4748" y="990"/>
                <a:ext cx="578" cy="134"/>
                <a:chOff x="615" y="2564"/>
                <a:chExt cx="721" cy="139"/>
              </a:xfrm>
            </p:grpSpPr>
            <p:sp>
              <p:nvSpPr>
                <p:cNvPr id="1714" name="Google Shape;1714;p9"/>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15" name="Google Shape;1715;p9"/>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716" name="Google Shape;1716;p9"/>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17" name="Google Shape;1717;p9"/>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718" name="Google Shape;1718;p9"/>
              <p:cNvGrpSpPr/>
              <p:nvPr/>
            </p:nvGrpSpPr>
            <p:grpSpPr>
              <a:xfrm>
                <a:off x="4738" y="1647"/>
                <a:ext cx="578" cy="135"/>
                <a:chOff x="618" y="2586"/>
                <a:chExt cx="720" cy="124"/>
              </a:xfrm>
            </p:grpSpPr>
            <p:sp>
              <p:nvSpPr>
                <p:cNvPr id="1719" name="Google Shape;1719;p9"/>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20" name="Google Shape;1720;p9"/>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721" name="Google Shape;1721;p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22" name="Google Shape;1722;p9"/>
              <p:cNvGrpSpPr/>
              <p:nvPr/>
            </p:nvGrpSpPr>
            <p:grpSpPr>
              <a:xfrm>
                <a:off x="4738" y="1330"/>
                <a:ext cx="588" cy="134"/>
                <a:chOff x="613" y="2571"/>
                <a:chExt cx="732" cy="134"/>
              </a:xfrm>
            </p:grpSpPr>
            <p:sp>
              <p:nvSpPr>
                <p:cNvPr id="1723" name="Google Shape;1723;p9"/>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24" name="Google Shape;1724;p9"/>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725" name="Google Shape;1725;p9"/>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26" name="Google Shape;1726;p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27" name="Google Shape;1727;p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28" name="Google Shape;1728;p9"/>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29" name="Google Shape;1729;p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30" name="Google Shape;1730;p9"/>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31" name="Google Shape;1731;p9"/>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32" name="Google Shape;1732;p9"/>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33" name="Google Shape;1733;p9"/>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1734" name="Google Shape;1734;p9"/>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735" name="Google Shape;1735;p9"/>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pic>
          <p:nvPicPr>
            <p:cNvPr id="1736" name="Google Shape;1736;p9" descr="antenna_stylized"/>
            <p:cNvPicPr preferRelativeResize="0"/>
            <p:nvPr/>
          </p:nvPicPr>
          <p:blipFill rotWithShape="1">
            <a:blip r:embed="rId10">
              <a:alphaModFix/>
            </a:blip>
            <a:srcRect/>
            <a:stretch/>
          </p:blipFill>
          <p:spPr>
            <a:xfrm>
              <a:off x="5302250" y="2043113"/>
              <a:ext cx="530703" cy="223755"/>
            </a:xfrm>
            <a:prstGeom prst="rect">
              <a:avLst/>
            </a:prstGeom>
            <a:noFill/>
            <a:ln>
              <a:noFill/>
            </a:ln>
          </p:spPr>
        </p:pic>
        <p:pic>
          <p:nvPicPr>
            <p:cNvPr id="1737" name="Google Shape;1737;p9" descr="laptop_keyboard"/>
            <p:cNvPicPr preferRelativeResize="0"/>
            <p:nvPr/>
          </p:nvPicPr>
          <p:blipFill rotWithShape="1">
            <a:blip r:embed="rId11">
              <a:alphaModFix/>
            </a:blip>
            <a:srcRect/>
            <a:stretch/>
          </p:blipFill>
          <p:spPr>
            <a:xfrm rot="109064" flipH="1">
              <a:off x="5327957" y="2291590"/>
              <a:ext cx="437222" cy="159510"/>
            </a:xfrm>
            <a:prstGeom prst="rect">
              <a:avLst/>
            </a:prstGeom>
            <a:noFill/>
            <a:ln>
              <a:noFill/>
            </a:ln>
          </p:spPr>
        </p:pic>
        <p:sp>
          <p:nvSpPr>
            <p:cNvPr id="1738" name="Google Shape;1738;p9"/>
            <p:cNvSpPr/>
            <p:nvPr/>
          </p:nvSpPr>
          <p:spPr>
            <a:xfrm>
              <a:off x="5472854" y="2136804"/>
              <a:ext cx="351920" cy="208166"/>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739" name="Google Shape;1739;p9" descr="screen"/>
            <p:cNvPicPr preferRelativeResize="0"/>
            <p:nvPr/>
          </p:nvPicPr>
          <p:blipFill rotWithShape="1">
            <a:blip r:embed="rId12">
              <a:alphaModFix/>
            </a:blip>
            <a:srcRect/>
            <a:stretch/>
          </p:blipFill>
          <p:spPr>
            <a:xfrm>
              <a:off x="5490187" y="2142157"/>
              <a:ext cx="319785" cy="189428"/>
            </a:xfrm>
            <a:prstGeom prst="rect">
              <a:avLst/>
            </a:prstGeom>
            <a:noFill/>
            <a:ln>
              <a:noFill/>
            </a:ln>
          </p:spPr>
        </p:pic>
        <p:sp>
          <p:nvSpPr>
            <p:cNvPr id="1740" name="Google Shape;1740;p9"/>
            <p:cNvSpPr/>
            <p:nvPr/>
          </p:nvSpPr>
          <p:spPr>
            <a:xfrm>
              <a:off x="5536928" y="2130663"/>
              <a:ext cx="298168"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41" name="Google Shape;1741;p9"/>
            <p:cNvSpPr/>
            <p:nvPr/>
          </p:nvSpPr>
          <p:spPr>
            <a:xfrm>
              <a:off x="5469738" y="2130348"/>
              <a:ext cx="82770" cy="161242"/>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42" name="Google Shape;1742;p9"/>
            <p:cNvSpPr/>
            <p:nvPr/>
          </p:nvSpPr>
          <p:spPr>
            <a:xfrm>
              <a:off x="5743756" y="2159163"/>
              <a:ext cx="89197" cy="186121"/>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43" name="Google Shape;1743;p9"/>
            <p:cNvSpPr/>
            <p:nvPr/>
          </p:nvSpPr>
          <p:spPr>
            <a:xfrm>
              <a:off x="5468764" y="2283402"/>
              <a:ext cx="327186"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44" name="Google Shape;1744;p9"/>
            <p:cNvSpPr/>
            <p:nvPr/>
          </p:nvSpPr>
          <p:spPr>
            <a:xfrm>
              <a:off x="5753689" y="21607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45" name="Google Shape;1745;p9"/>
            <p:cNvSpPr/>
            <p:nvPr/>
          </p:nvSpPr>
          <p:spPr>
            <a:xfrm>
              <a:off x="5469154" y="2291747"/>
              <a:ext cx="290962" cy="6204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46" name="Google Shape;1746;p9"/>
            <p:cNvGrpSpPr/>
            <p:nvPr/>
          </p:nvGrpSpPr>
          <p:grpSpPr>
            <a:xfrm>
              <a:off x="5464285" y="2358039"/>
              <a:ext cx="98740" cy="36846"/>
              <a:chOff x="1740" y="2642"/>
              <a:chExt cx="752" cy="327"/>
            </a:xfrm>
          </p:grpSpPr>
          <p:sp>
            <p:nvSpPr>
              <p:cNvPr id="1747" name="Google Shape;1747;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48" name="Google Shape;1748;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49" name="Google Shape;1749;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50" name="Google Shape;1750;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51" name="Google Shape;1751;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52" name="Google Shape;1752;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753" name="Google Shape;1753;p9"/>
            <p:cNvSpPr/>
            <p:nvPr/>
          </p:nvSpPr>
          <p:spPr>
            <a:xfrm>
              <a:off x="5633331" y="2363550"/>
              <a:ext cx="119579"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54" name="Google Shape;1754;p9"/>
            <p:cNvSpPr/>
            <p:nvPr/>
          </p:nvSpPr>
          <p:spPr>
            <a:xfrm>
              <a:off x="5328152" y="2370006"/>
              <a:ext cx="305958"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55" name="Google Shape;1755;p9"/>
            <p:cNvSpPr/>
            <p:nvPr/>
          </p:nvSpPr>
          <p:spPr>
            <a:xfrm>
              <a:off x="5328347" y="23564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56" name="Google Shape;1756;p9"/>
            <p:cNvSpPr/>
            <p:nvPr/>
          </p:nvSpPr>
          <p:spPr>
            <a:xfrm>
              <a:off x="5328542" y="2295526"/>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57" name="Google Shape;1757;p9"/>
            <p:cNvSpPr/>
            <p:nvPr/>
          </p:nvSpPr>
          <p:spPr>
            <a:xfrm>
              <a:off x="5338085" y="2359614"/>
              <a:ext cx="290183"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58" name="Google Shape;1758;p9"/>
            <p:cNvSpPr/>
            <p:nvPr/>
          </p:nvSpPr>
          <p:spPr>
            <a:xfrm rot="10800000" flipH="1">
              <a:off x="5627878" y="2354575"/>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759" name="Google Shape;1759;p9" descr="laptop_keyboard"/>
            <p:cNvPicPr preferRelativeResize="0"/>
            <p:nvPr/>
          </p:nvPicPr>
          <p:blipFill rotWithShape="1">
            <a:blip r:embed="rId13">
              <a:alphaModFix/>
            </a:blip>
            <a:srcRect/>
            <a:stretch/>
          </p:blipFill>
          <p:spPr>
            <a:xfrm rot="109064" flipH="1">
              <a:off x="6897688" y="5735638"/>
              <a:ext cx="388937" cy="158750"/>
            </a:xfrm>
            <a:prstGeom prst="rect">
              <a:avLst/>
            </a:prstGeom>
            <a:noFill/>
            <a:ln>
              <a:noFill/>
            </a:ln>
          </p:spPr>
        </p:pic>
        <p:sp>
          <p:nvSpPr>
            <p:cNvPr id="1760" name="Google Shape;1760;p9"/>
            <p:cNvSpPr/>
            <p:nvPr/>
          </p:nvSpPr>
          <p:spPr>
            <a:xfrm>
              <a:off x="7026275" y="5580063"/>
              <a:ext cx="312738"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761" name="Google Shape;1761;p9" descr="screen"/>
            <p:cNvPicPr preferRelativeResize="0"/>
            <p:nvPr/>
          </p:nvPicPr>
          <p:blipFill rotWithShape="1">
            <a:blip r:embed="rId14">
              <a:alphaModFix/>
            </a:blip>
            <a:srcRect/>
            <a:stretch/>
          </p:blipFill>
          <p:spPr>
            <a:xfrm>
              <a:off x="7042150" y="5584825"/>
              <a:ext cx="284163" cy="190500"/>
            </a:xfrm>
            <a:prstGeom prst="rect">
              <a:avLst/>
            </a:prstGeom>
            <a:noFill/>
            <a:ln>
              <a:noFill/>
            </a:ln>
          </p:spPr>
        </p:pic>
        <p:sp>
          <p:nvSpPr>
            <p:cNvPr id="1762" name="Google Shape;1762;p9"/>
            <p:cNvSpPr/>
            <p:nvPr/>
          </p:nvSpPr>
          <p:spPr>
            <a:xfrm>
              <a:off x="7083425" y="5573713"/>
              <a:ext cx="265113"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63" name="Google Shape;1763;p9"/>
            <p:cNvSpPr/>
            <p:nvPr/>
          </p:nvSpPr>
          <p:spPr>
            <a:xfrm>
              <a:off x="7024688" y="5573713"/>
              <a:ext cx="73025"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64" name="Google Shape;1764;p9"/>
            <p:cNvSpPr/>
            <p:nvPr/>
          </p:nvSpPr>
          <p:spPr>
            <a:xfrm>
              <a:off x="7267575" y="5602288"/>
              <a:ext cx="79375"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65" name="Google Shape;1765;p9"/>
            <p:cNvSpPr/>
            <p:nvPr/>
          </p:nvSpPr>
          <p:spPr>
            <a:xfrm>
              <a:off x="7023100" y="5726113"/>
              <a:ext cx="29051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66" name="Google Shape;1766;p9"/>
            <p:cNvSpPr/>
            <p:nvPr/>
          </p:nvSpPr>
          <p:spPr>
            <a:xfrm>
              <a:off x="7275513" y="5603875"/>
              <a:ext cx="74612"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67" name="Google Shape;1767;p9"/>
            <p:cNvSpPr/>
            <p:nvPr/>
          </p:nvSpPr>
          <p:spPr>
            <a:xfrm>
              <a:off x="7023100" y="5735638"/>
              <a:ext cx="258763"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68" name="Google Shape;1768;p9"/>
            <p:cNvGrpSpPr/>
            <p:nvPr/>
          </p:nvGrpSpPr>
          <p:grpSpPr>
            <a:xfrm>
              <a:off x="7019925" y="5800725"/>
              <a:ext cx="87313" cy="38100"/>
              <a:chOff x="1740" y="2642"/>
              <a:chExt cx="752" cy="327"/>
            </a:xfrm>
          </p:grpSpPr>
          <p:sp>
            <p:nvSpPr>
              <p:cNvPr id="1769" name="Google Shape;1769;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70" name="Google Shape;1770;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71" name="Google Shape;1771;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72" name="Google Shape;1772;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73" name="Google Shape;1773;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74" name="Google Shape;1774;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775" name="Google Shape;1775;p9"/>
            <p:cNvSpPr/>
            <p:nvPr/>
          </p:nvSpPr>
          <p:spPr>
            <a:xfrm>
              <a:off x="7169150" y="5807075"/>
              <a:ext cx="10636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76" name="Google Shape;1776;p9"/>
            <p:cNvSpPr/>
            <p:nvPr/>
          </p:nvSpPr>
          <p:spPr>
            <a:xfrm>
              <a:off x="6897688" y="5813425"/>
              <a:ext cx="271462"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77" name="Google Shape;1777;p9"/>
            <p:cNvSpPr/>
            <p:nvPr/>
          </p:nvSpPr>
          <p:spPr>
            <a:xfrm>
              <a:off x="6899275" y="5799138"/>
              <a:ext cx="1588"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78" name="Google Shape;1778;p9"/>
            <p:cNvSpPr/>
            <p:nvPr/>
          </p:nvSpPr>
          <p:spPr>
            <a:xfrm>
              <a:off x="6899275" y="5738813"/>
              <a:ext cx="125413"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79" name="Google Shape;1779;p9"/>
            <p:cNvSpPr/>
            <p:nvPr/>
          </p:nvSpPr>
          <p:spPr>
            <a:xfrm>
              <a:off x="6907213" y="5802313"/>
              <a:ext cx="257175"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80" name="Google Shape;1780;p9"/>
            <p:cNvSpPr/>
            <p:nvPr/>
          </p:nvSpPr>
          <p:spPr>
            <a:xfrm rot="10800000" flipH="1">
              <a:off x="7164388" y="5797550"/>
              <a:ext cx="10477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81" name="Google Shape;1781;p9"/>
            <p:cNvGrpSpPr/>
            <p:nvPr/>
          </p:nvGrpSpPr>
          <p:grpSpPr>
            <a:xfrm>
              <a:off x="5605233" y="3182938"/>
              <a:ext cx="319317" cy="250456"/>
              <a:chOff x="5579224" y="3128963"/>
              <a:chExt cx="426289" cy="326401"/>
            </a:xfrm>
          </p:grpSpPr>
          <p:pic>
            <p:nvPicPr>
              <p:cNvPr id="1782" name="Google Shape;1782;p9" descr="laptop_keyboard"/>
              <p:cNvPicPr preferRelativeResize="0"/>
              <p:nvPr/>
            </p:nvPicPr>
            <p:blipFill rotWithShape="1">
              <a:blip r:embed="rId15">
                <a:alphaModFix/>
              </a:blip>
              <a:srcRect/>
              <a:stretch/>
            </p:blipFill>
            <p:spPr>
              <a:xfrm rot="109064" flipH="1">
                <a:off x="5581650" y="3290888"/>
                <a:ext cx="363538" cy="158750"/>
              </a:xfrm>
              <a:prstGeom prst="rect">
                <a:avLst/>
              </a:prstGeom>
              <a:noFill/>
              <a:ln>
                <a:noFill/>
              </a:ln>
            </p:spPr>
          </p:pic>
          <p:sp>
            <p:nvSpPr>
              <p:cNvPr id="1783" name="Google Shape;1783;p9"/>
              <p:cNvSpPr/>
              <p:nvPr/>
            </p:nvSpPr>
            <p:spPr>
              <a:xfrm>
                <a:off x="5702300" y="3135313"/>
                <a:ext cx="292100"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784" name="Google Shape;1784;p9" descr="screen"/>
              <p:cNvPicPr preferRelativeResize="0"/>
              <p:nvPr/>
            </p:nvPicPr>
            <p:blipFill rotWithShape="1">
              <a:blip r:embed="rId16">
                <a:alphaModFix/>
              </a:blip>
              <a:srcRect/>
              <a:stretch/>
            </p:blipFill>
            <p:spPr>
              <a:xfrm>
                <a:off x="5716588" y="3140075"/>
                <a:ext cx="266700" cy="190500"/>
              </a:xfrm>
              <a:prstGeom prst="rect">
                <a:avLst/>
              </a:prstGeom>
              <a:noFill/>
              <a:ln>
                <a:noFill/>
              </a:ln>
            </p:spPr>
          </p:pic>
          <p:sp>
            <p:nvSpPr>
              <p:cNvPr id="1785" name="Google Shape;1785;p9"/>
              <p:cNvSpPr/>
              <p:nvPr/>
            </p:nvSpPr>
            <p:spPr>
              <a:xfrm>
                <a:off x="5756275" y="3128963"/>
                <a:ext cx="247650"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86" name="Google Shape;1786;p9"/>
              <p:cNvSpPr/>
              <p:nvPr/>
            </p:nvSpPr>
            <p:spPr>
              <a:xfrm>
                <a:off x="5700713" y="3128963"/>
                <a:ext cx="68262"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87" name="Google Shape;1787;p9"/>
              <p:cNvSpPr/>
              <p:nvPr/>
            </p:nvSpPr>
            <p:spPr>
              <a:xfrm>
                <a:off x="5927725" y="3157538"/>
                <a:ext cx="74613"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88" name="Google Shape;1788;p9"/>
              <p:cNvSpPr/>
              <p:nvPr/>
            </p:nvSpPr>
            <p:spPr>
              <a:xfrm>
                <a:off x="5699125" y="3281363"/>
                <a:ext cx="27146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89" name="Google Shape;1789;p9"/>
              <p:cNvSpPr/>
              <p:nvPr/>
            </p:nvSpPr>
            <p:spPr>
              <a:xfrm>
                <a:off x="5935663" y="3159125"/>
                <a:ext cx="69850"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90" name="Google Shape;1790;p9"/>
              <p:cNvSpPr/>
              <p:nvPr/>
            </p:nvSpPr>
            <p:spPr>
              <a:xfrm>
                <a:off x="5699125" y="3290888"/>
                <a:ext cx="242888"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91" name="Google Shape;1791;p9"/>
              <p:cNvGrpSpPr/>
              <p:nvPr/>
            </p:nvGrpSpPr>
            <p:grpSpPr>
              <a:xfrm>
                <a:off x="5695950" y="3355975"/>
                <a:ext cx="80963" cy="38100"/>
                <a:chOff x="1740" y="2642"/>
                <a:chExt cx="752" cy="327"/>
              </a:xfrm>
            </p:grpSpPr>
            <p:sp>
              <p:nvSpPr>
                <p:cNvPr id="1792" name="Google Shape;1792;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93" name="Google Shape;1793;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94" name="Google Shape;1794;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95" name="Google Shape;1795;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96" name="Google Shape;1796;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97" name="Google Shape;1797;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798" name="Google Shape;1798;p9"/>
              <p:cNvSpPr/>
              <p:nvPr/>
            </p:nvSpPr>
            <p:spPr>
              <a:xfrm>
                <a:off x="5835650" y="3362325"/>
                <a:ext cx="10001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99" name="Google Shape;1799;p9"/>
              <p:cNvSpPr/>
              <p:nvPr/>
            </p:nvSpPr>
            <p:spPr>
              <a:xfrm>
                <a:off x="5583238" y="3368675"/>
                <a:ext cx="254000"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00" name="Google Shape;1800;p9"/>
              <p:cNvSpPr/>
              <p:nvPr/>
            </p:nvSpPr>
            <p:spPr>
              <a:xfrm>
                <a:off x="5583238" y="3354388"/>
                <a:ext cx="1587"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01" name="Google Shape;1801;p9"/>
              <p:cNvSpPr/>
              <p:nvPr/>
            </p:nvSpPr>
            <p:spPr>
              <a:xfrm>
                <a:off x="5583238" y="3294063"/>
                <a:ext cx="117475"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02" name="Google Shape;1802;p9"/>
              <p:cNvSpPr/>
              <p:nvPr/>
            </p:nvSpPr>
            <p:spPr>
              <a:xfrm>
                <a:off x="5591175" y="3357563"/>
                <a:ext cx="241300"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03" name="Google Shape;1803;p9"/>
              <p:cNvSpPr/>
              <p:nvPr/>
            </p:nvSpPr>
            <p:spPr>
              <a:xfrm rot="10800000" flipH="1">
                <a:off x="5830888" y="3352800"/>
                <a:ext cx="9842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pic>
          <p:nvPicPr>
            <p:cNvPr id="1804" name="Google Shape;1804;p9" descr="desktop_computer_stylized_medium"/>
            <p:cNvPicPr preferRelativeResize="0"/>
            <p:nvPr/>
          </p:nvPicPr>
          <p:blipFill rotWithShape="1">
            <a:blip r:embed="rId17">
              <a:alphaModFix/>
            </a:blip>
            <a:srcRect/>
            <a:stretch/>
          </p:blipFill>
          <p:spPr>
            <a:xfrm flipH="1">
              <a:off x="6156325" y="3300413"/>
              <a:ext cx="342900" cy="334962"/>
            </a:xfrm>
            <a:prstGeom prst="rect">
              <a:avLst/>
            </a:prstGeom>
            <a:noFill/>
            <a:ln>
              <a:noFill/>
            </a:ln>
          </p:spPr>
        </p:pic>
        <p:sp>
          <p:nvSpPr>
            <p:cNvPr id="1805" name="Google Shape;1805;p9"/>
            <p:cNvSpPr/>
            <p:nvPr/>
          </p:nvSpPr>
          <p:spPr>
            <a:xfrm flipH="1">
              <a:off x="6302568" y="3332533"/>
              <a:ext cx="161685" cy="153507"/>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806" name="Google Shape;1806;p9" descr="laptop_keyboard"/>
            <p:cNvPicPr preferRelativeResize="0"/>
            <p:nvPr/>
          </p:nvPicPr>
          <p:blipFill rotWithShape="1">
            <a:blip r:embed="rId13">
              <a:alphaModFix/>
            </a:blip>
            <a:srcRect/>
            <a:stretch/>
          </p:blipFill>
          <p:spPr>
            <a:xfrm rot="109064" flipH="1">
              <a:off x="7329488" y="5672138"/>
              <a:ext cx="388937" cy="158750"/>
            </a:xfrm>
            <a:prstGeom prst="rect">
              <a:avLst/>
            </a:prstGeom>
            <a:noFill/>
            <a:ln>
              <a:noFill/>
            </a:ln>
          </p:spPr>
        </p:pic>
        <p:sp>
          <p:nvSpPr>
            <p:cNvPr id="1807" name="Google Shape;1807;p9"/>
            <p:cNvSpPr/>
            <p:nvPr/>
          </p:nvSpPr>
          <p:spPr>
            <a:xfrm>
              <a:off x="7458075" y="5516563"/>
              <a:ext cx="312738" cy="20796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808" name="Google Shape;1808;p9" descr="screen"/>
            <p:cNvPicPr preferRelativeResize="0"/>
            <p:nvPr/>
          </p:nvPicPr>
          <p:blipFill rotWithShape="1">
            <a:blip r:embed="rId14">
              <a:alphaModFix/>
            </a:blip>
            <a:srcRect/>
            <a:stretch/>
          </p:blipFill>
          <p:spPr>
            <a:xfrm>
              <a:off x="7473950" y="5521325"/>
              <a:ext cx="284163" cy="190500"/>
            </a:xfrm>
            <a:prstGeom prst="rect">
              <a:avLst/>
            </a:prstGeom>
            <a:noFill/>
            <a:ln>
              <a:noFill/>
            </a:ln>
          </p:spPr>
        </p:pic>
        <p:sp>
          <p:nvSpPr>
            <p:cNvPr id="1809" name="Google Shape;1809;p9"/>
            <p:cNvSpPr/>
            <p:nvPr/>
          </p:nvSpPr>
          <p:spPr>
            <a:xfrm>
              <a:off x="7515225" y="5510213"/>
              <a:ext cx="265113" cy="3968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10" name="Google Shape;1810;p9"/>
            <p:cNvSpPr/>
            <p:nvPr/>
          </p:nvSpPr>
          <p:spPr>
            <a:xfrm>
              <a:off x="7456488" y="5510213"/>
              <a:ext cx="73025" cy="16192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11" name="Google Shape;1811;p9"/>
            <p:cNvSpPr/>
            <p:nvPr/>
          </p:nvSpPr>
          <p:spPr>
            <a:xfrm>
              <a:off x="7699375" y="5538788"/>
              <a:ext cx="79375" cy="185737"/>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12" name="Google Shape;1812;p9"/>
            <p:cNvSpPr/>
            <p:nvPr/>
          </p:nvSpPr>
          <p:spPr>
            <a:xfrm>
              <a:off x="7454900" y="5662613"/>
              <a:ext cx="290513" cy="63500"/>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13" name="Google Shape;1813;p9"/>
            <p:cNvSpPr/>
            <p:nvPr/>
          </p:nvSpPr>
          <p:spPr>
            <a:xfrm>
              <a:off x="7707313" y="5540375"/>
              <a:ext cx="74612" cy="18732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14" name="Google Shape;1814;p9"/>
            <p:cNvSpPr/>
            <p:nvPr/>
          </p:nvSpPr>
          <p:spPr>
            <a:xfrm>
              <a:off x="7454900" y="5672138"/>
              <a:ext cx="258763" cy="61912"/>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815" name="Google Shape;1815;p9"/>
            <p:cNvGrpSpPr/>
            <p:nvPr/>
          </p:nvGrpSpPr>
          <p:grpSpPr>
            <a:xfrm>
              <a:off x="7451725" y="5737225"/>
              <a:ext cx="87313" cy="38100"/>
              <a:chOff x="1740" y="2642"/>
              <a:chExt cx="752" cy="327"/>
            </a:xfrm>
          </p:grpSpPr>
          <p:sp>
            <p:nvSpPr>
              <p:cNvPr id="1816" name="Google Shape;1816;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17" name="Google Shape;1817;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18" name="Google Shape;1818;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19" name="Google Shape;1819;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20" name="Google Shape;1820;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21" name="Google Shape;1821;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822" name="Google Shape;1822;p9"/>
            <p:cNvSpPr/>
            <p:nvPr/>
          </p:nvSpPr>
          <p:spPr>
            <a:xfrm>
              <a:off x="7600950" y="5743575"/>
              <a:ext cx="106363" cy="809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23" name="Google Shape;1823;p9"/>
            <p:cNvSpPr/>
            <p:nvPr/>
          </p:nvSpPr>
          <p:spPr>
            <a:xfrm>
              <a:off x="7329488" y="5749925"/>
              <a:ext cx="271462" cy="7302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24" name="Google Shape;1824;p9"/>
            <p:cNvSpPr/>
            <p:nvPr/>
          </p:nvSpPr>
          <p:spPr>
            <a:xfrm>
              <a:off x="7331075" y="5735638"/>
              <a:ext cx="1588" cy="1587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25" name="Google Shape;1825;p9"/>
            <p:cNvSpPr/>
            <p:nvPr/>
          </p:nvSpPr>
          <p:spPr>
            <a:xfrm>
              <a:off x="7331075" y="5675313"/>
              <a:ext cx="125413" cy="6191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26" name="Google Shape;1826;p9"/>
            <p:cNvSpPr/>
            <p:nvPr/>
          </p:nvSpPr>
          <p:spPr>
            <a:xfrm>
              <a:off x="7339013" y="5738813"/>
              <a:ext cx="257175" cy="7143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27" name="Google Shape;1827;p9"/>
            <p:cNvSpPr/>
            <p:nvPr/>
          </p:nvSpPr>
          <p:spPr>
            <a:xfrm rot="10800000" flipH="1">
              <a:off x="7596188" y="5734050"/>
              <a:ext cx="104775" cy="74613"/>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828" name="Google Shape;1828;p9"/>
            <p:cNvGrpSpPr/>
            <p:nvPr/>
          </p:nvGrpSpPr>
          <p:grpSpPr>
            <a:xfrm>
              <a:off x="6351588" y="2493963"/>
              <a:ext cx="390525" cy="169862"/>
              <a:chOff x="4650" y="1129"/>
              <a:chExt cx="246" cy="95"/>
            </a:xfrm>
          </p:grpSpPr>
          <p:sp>
            <p:nvSpPr>
              <p:cNvPr id="1829" name="Google Shape;1829;p9"/>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830" name="Google Shape;1830;p9"/>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831" name="Google Shape;1831;p9"/>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832" name="Google Shape;1832;p9"/>
              <p:cNvGrpSpPr/>
              <p:nvPr/>
            </p:nvGrpSpPr>
            <p:grpSpPr>
              <a:xfrm>
                <a:off x="4699" y="1145"/>
                <a:ext cx="138" cy="29"/>
                <a:chOff x="2468" y="1332"/>
                <a:chExt cx="310" cy="60"/>
              </a:xfrm>
            </p:grpSpPr>
            <p:sp>
              <p:nvSpPr>
                <p:cNvPr id="1833" name="Google Shape;1833;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34" name="Google Shape;1834;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835" name="Google Shape;1835;p9"/>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1836" name="Google Shape;1836;p9"/>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1837" name="Google Shape;1837;p9"/>
            <p:cNvGrpSpPr/>
            <p:nvPr/>
          </p:nvGrpSpPr>
          <p:grpSpPr>
            <a:xfrm>
              <a:off x="6051550" y="3641725"/>
              <a:ext cx="390525" cy="169863"/>
              <a:chOff x="4650" y="1129"/>
              <a:chExt cx="246" cy="95"/>
            </a:xfrm>
          </p:grpSpPr>
          <p:sp>
            <p:nvSpPr>
              <p:cNvPr id="1838" name="Google Shape;1838;p9"/>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839" name="Google Shape;1839;p9"/>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840" name="Google Shape;1840;p9"/>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841" name="Google Shape;1841;p9"/>
              <p:cNvGrpSpPr/>
              <p:nvPr/>
            </p:nvGrpSpPr>
            <p:grpSpPr>
              <a:xfrm>
                <a:off x="4699" y="1145"/>
                <a:ext cx="138" cy="29"/>
                <a:chOff x="2468" y="1332"/>
                <a:chExt cx="310" cy="60"/>
              </a:xfrm>
            </p:grpSpPr>
            <p:sp>
              <p:nvSpPr>
                <p:cNvPr id="1842" name="Google Shape;1842;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43" name="Google Shape;1843;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844" name="Google Shape;1844;p9"/>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1845" name="Google Shape;1845;p9"/>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1846" name="Google Shape;1846;p9"/>
            <p:cNvGrpSpPr/>
            <p:nvPr/>
          </p:nvGrpSpPr>
          <p:grpSpPr>
            <a:xfrm>
              <a:off x="6248400" y="4852988"/>
              <a:ext cx="617538" cy="247650"/>
              <a:chOff x="2356" y="1300"/>
              <a:chExt cx="555" cy="194"/>
            </a:xfrm>
          </p:grpSpPr>
          <p:sp>
            <p:nvSpPr>
              <p:cNvPr id="1847" name="Google Shape;1847;p9"/>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848" name="Google Shape;1848;p9"/>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849" name="Google Shape;1849;p9"/>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850" name="Google Shape;1850;p9"/>
              <p:cNvGrpSpPr/>
              <p:nvPr/>
            </p:nvGrpSpPr>
            <p:grpSpPr>
              <a:xfrm>
                <a:off x="2468" y="1332"/>
                <a:ext cx="310" cy="60"/>
                <a:chOff x="2468" y="1332"/>
                <a:chExt cx="310" cy="60"/>
              </a:xfrm>
            </p:grpSpPr>
            <p:sp>
              <p:nvSpPr>
                <p:cNvPr id="1851" name="Google Shape;1851;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52" name="Google Shape;1852;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853" name="Google Shape;1853;p9"/>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9"/>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1855" name="Google Shape;1855;p9"/>
            <p:cNvGrpSpPr/>
            <p:nvPr/>
          </p:nvGrpSpPr>
          <p:grpSpPr>
            <a:xfrm>
              <a:off x="6969125" y="4510088"/>
              <a:ext cx="617538" cy="247650"/>
              <a:chOff x="2356" y="1300"/>
              <a:chExt cx="555" cy="194"/>
            </a:xfrm>
          </p:grpSpPr>
          <p:sp>
            <p:nvSpPr>
              <p:cNvPr id="1856" name="Google Shape;1856;p9"/>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857" name="Google Shape;1857;p9"/>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858" name="Google Shape;1858;p9"/>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859" name="Google Shape;1859;p9"/>
              <p:cNvGrpSpPr/>
              <p:nvPr/>
            </p:nvGrpSpPr>
            <p:grpSpPr>
              <a:xfrm>
                <a:off x="2468" y="1332"/>
                <a:ext cx="310" cy="60"/>
                <a:chOff x="2468" y="1332"/>
                <a:chExt cx="310" cy="60"/>
              </a:xfrm>
            </p:grpSpPr>
            <p:sp>
              <p:nvSpPr>
                <p:cNvPr id="1860" name="Google Shape;1860;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61" name="Google Shape;1861;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862" name="Google Shape;1862;p9"/>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1863" name="Google Shape;1863;p9"/>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1864" name="Google Shape;1864;p9"/>
            <p:cNvGrpSpPr/>
            <p:nvPr/>
          </p:nvGrpSpPr>
          <p:grpSpPr>
            <a:xfrm>
              <a:off x="7585075" y="4811713"/>
              <a:ext cx="617538" cy="247650"/>
              <a:chOff x="2356" y="1300"/>
              <a:chExt cx="555" cy="194"/>
            </a:xfrm>
          </p:grpSpPr>
          <p:sp>
            <p:nvSpPr>
              <p:cNvPr id="1865" name="Google Shape;1865;p9"/>
              <p:cNvSpPr/>
              <p:nvPr/>
            </p:nvSpPr>
            <p:spPr>
              <a:xfrm>
                <a:off x="2357" y="1385"/>
                <a:ext cx="551" cy="109"/>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866" name="Google Shape;1866;p9"/>
              <p:cNvSpPr/>
              <p:nvPr/>
            </p:nvSpPr>
            <p:spPr>
              <a:xfrm>
                <a:off x="2357" y="1374"/>
                <a:ext cx="554" cy="66"/>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1867" name="Google Shape;1867;p9"/>
              <p:cNvSpPr/>
              <p:nvPr/>
            </p:nvSpPr>
            <p:spPr>
              <a:xfrm>
                <a:off x="2356" y="1300"/>
                <a:ext cx="551" cy="127"/>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1868" name="Google Shape;1868;p9"/>
              <p:cNvGrpSpPr/>
              <p:nvPr/>
            </p:nvGrpSpPr>
            <p:grpSpPr>
              <a:xfrm>
                <a:off x="2468" y="1332"/>
                <a:ext cx="310" cy="60"/>
                <a:chOff x="2468" y="1332"/>
                <a:chExt cx="310" cy="60"/>
              </a:xfrm>
            </p:grpSpPr>
            <p:sp>
              <p:nvSpPr>
                <p:cNvPr id="1869" name="Google Shape;1869;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70" name="Google Shape;1870;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1871" name="Google Shape;1871;p9"/>
              <p:cNvCxnSpPr/>
              <p:nvPr/>
            </p:nvCxnSpPr>
            <p:spPr>
              <a:xfrm>
                <a:off x="2357" y="1361"/>
                <a:ext cx="0" cy="85"/>
              </a:xfrm>
              <a:prstGeom prst="straightConnector1">
                <a:avLst/>
              </a:prstGeom>
              <a:noFill/>
              <a:ln w="9525" cap="flat" cmpd="sng">
                <a:solidFill>
                  <a:schemeClr val="dk1"/>
                </a:solidFill>
                <a:prstDash val="solid"/>
                <a:round/>
                <a:headEnd type="none" w="med" len="med"/>
                <a:tailEnd type="none" w="med" len="med"/>
              </a:ln>
            </p:spPr>
          </p:cxnSp>
          <p:cxnSp>
            <p:nvCxnSpPr>
              <p:cNvPr id="1872" name="Google Shape;1872;p9"/>
              <p:cNvCxnSpPr/>
              <p:nvPr/>
            </p:nvCxnSpPr>
            <p:spPr>
              <a:xfrm>
                <a:off x="2907" y="1363"/>
                <a:ext cx="0" cy="82"/>
              </a:xfrm>
              <a:prstGeom prst="straightConnector1">
                <a:avLst/>
              </a:prstGeom>
              <a:noFill/>
              <a:ln w="9525" cap="flat" cmpd="sng">
                <a:solidFill>
                  <a:schemeClr val="dk1"/>
                </a:solidFill>
                <a:prstDash val="solid"/>
                <a:round/>
                <a:headEnd type="none" w="med" len="med"/>
                <a:tailEnd type="none" w="med" len="med"/>
              </a:ln>
            </p:spPr>
          </p:cxnSp>
        </p:grpSp>
        <p:grpSp>
          <p:nvGrpSpPr>
            <p:cNvPr id="1873" name="Google Shape;1873;p9"/>
            <p:cNvGrpSpPr/>
            <p:nvPr/>
          </p:nvGrpSpPr>
          <p:grpSpPr>
            <a:xfrm>
              <a:off x="5964238" y="3135313"/>
              <a:ext cx="314325" cy="334962"/>
              <a:chOff x="5974579" y="3105349"/>
              <a:chExt cx="347997" cy="396620"/>
            </a:xfrm>
          </p:grpSpPr>
          <p:pic>
            <p:nvPicPr>
              <p:cNvPr id="1874" name="Google Shape;1874;p9" descr="fridge2.png"/>
              <p:cNvPicPr preferRelativeResize="0"/>
              <p:nvPr/>
            </p:nvPicPr>
            <p:blipFill rotWithShape="1">
              <a:blip r:embed="rId18">
                <a:alphaModFix/>
              </a:blip>
              <a:srcRect/>
              <a:stretch/>
            </p:blipFill>
            <p:spPr>
              <a:xfrm>
                <a:off x="6074343" y="3164942"/>
                <a:ext cx="189578" cy="337027"/>
              </a:xfrm>
              <a:prstGeom prst="rect">
                <a:avLst/>
              </a:prstGeom>
              <a:noFill/>
              <a:ln>
                <a:noFill/>
              </a:ln>
            </p:spPr>
          </p:pic>
          <p:pic>
            <p:nvPicPr>
              <p:cNvPr id="1875" name="Google Shape;1875;p9" descr="antenna_stylized"/>
              <p:cNvPicPr preferRelativeResize="0"/>
              <p:nvPr/>
            </p:nvPicPr>
            <p:blipFill rotWithShape="1">
              <a:blip r:embed="rId19">
                <a:alphaModFix/>
              </a:blip>
              <a:srcRect/>
              <a:stretch/>
            </p:blipFill>
            <p:spPr>
              <a:xfrm>
                <a:off x="5974579" y="3105349"/>
                <a:ext cx="347997" cy="167557"/>
              </a:xfrm>
              <a:prstGeom prst="rect">
                <a:avLst/>
              </a:prstGeom>
              <a:noFill/>
              <a:ln>
                <a:noFill/>
              </a:ln>
            </p:spPr>
          </p:pic>
        </p:grpSp>
        <p:pic>
          <p:nvPicPr>
            <p:cNvPr id="1876" name="Google Shape;1876;p9" descr="car_icon_small"/>
            <p:cNvPicPr preferRelativeResize="0"/>
            <p:nvPr/>
          </p:nvPicPr>
          <p:blipFill rotWithShape="1">
            <a:blip r:embed="rId20">
              <a:alphaModFix/>
            </a:blip>
            <a:srcRect/>
            <a:stretch/>
          </p:blipFill>
          <p:spPr>
            <a:xfrm>
              <a:off x="6373813" y="1744663"/>
              <a:ext cx="849312" cy="168275"/>
            </a:xfrm>
            <a:prstGeom prst="rect">
              <a:avLst/>
            </a:prstGeom>
            <a:noFill/>
            <a:ln>
              <a:noFill/>
            </a:ln>
          </p:spPr>
        </p:pic>
        <p:pic>
          <p:nvPicPr>
            <p:cNvPr id="1877" name="Google Shape;1877;p9" descr="light2.png"/>
            <p:cNvPicPr preferRelativeResize="0"/>
            <p:nvPr/>
          </p:nvPicPr>
          <p:blipFill rotWithShape="1">
            <a:blip r:embed="rId21">
              <a:alphaModFix/>
            </a:blip>
            <a:srcRect/>
            <a:stretch/>
          </p:blipFill>
          <p:spPr>
            <a:xfrm flipH="1">
              <a:off x="6707188" y="2019300"/>
              <a:ext cx="92075" cy="406400"/>
            </a:xfrm>
            <a:prstGeom prst="rect">
              <a:avLst/>
            </a:prstGeom>
            <a:noFill/>
            <a:ln>
              <a:noFill/>
            </a:ln>
          </p:spPr>
        </p:pic>
        <p:pic>
          <p:nvPicPr>
            <p:cNvPr id="1878" name="Google Shape;1878;p9" descr="antenna_stylized"/>
            <p:cNvPicPr preferRelativeResize="0"/>
            <p:nvPr/>
          </p:nvPicPr>
          <p:blipFill rotWithShape="1">
            <a:blip r:embed="rId10">
              <a:alphaModFix/>
            </a:blip>
            <a:srcRect/>
            <a:stretch/>
          </p:blipFill>
          <p:spPr>
            <a:xfrm>
              <a:off x="6511925" y="1946275"/>
              <a:ext cx="531813" cy="223838"/>
            </a:xfrm>
            <a:prstGeom prst="rect">
              <a:avLst/>
            </a:prstGeom>
            <a:noFill/>
            <a:ln>
              <a:noFill/>
            </a:ln>
          </p:spPr>
        </p:pic>
        <p:pic>
          <p:nvPicPr>
            <p:cNvPr id="1879" name="Google Shape;1879;p9" descr="antenna_stylized"/>
            <p:cNvPicPr preferRelativeResize="0"/>
            <p:nvPr/>
          </p:nvPicPr>
          <p:blipFill rotWithShape="1">
            <a:blip r:embed="rId10">
              <a:alphaModFix/>
            </a:blip>
            <a:srcRect/>
            <a:stretch/>
          </p:blipFill>
          <p:spPr>
            <a:xfrm>
              <a:off x="6586538" y="1685925"/>
              <a:ext cx="530225" cy="223838"/>
            </a:xfrm>
            <a:prstGeom prst="rect">
              <a:avLst/>
            </a:prstGeom>
            <a:noFill/>
            <a:ln>
              <a:noFill/>
            </a:ln>
          </p:spPr>
        </p:pic>
        <p:grpSp>
          <p:nvGrpSpPr>
            <p:cNvPr id="1880" name="Google Shape;1880;p9"/>
            <p:cNvGrpSpPr/>
            <p:nvPr/>
          </p:nvGrpSpPr>
          <p:grpSpPr>
            <a:xfrm>
              <a:off x="6221413" y="4838700"/>
              <a:ext cx="660400" cy="269875"/>
              <a:chOff x="1872116" y="1576553"/>
              <a:chExt cx="1128773" cy="438363"/>
            </a:xfrm>
          </p:grpSpPr>
          <p:sp>
            <p:nvSpPr>
              <p:cNvPr id="1881" name="Google Shape;1881;p9"/>
              <p:cNvSpPr/>
              <p:nvPr/>
            </p:nvSpPr>
            <p:spPr>
              <a:xfrm rot="10800000" flipH="1">
                <a:off x="1874829" y="1695169"/>
                <a:ext cx="1126060" cy="31974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882" name="Google Shape;1882;p9"/>
              <p:cNvSpPr/>
              <p:nvPr/>
            </p:nvSpPr>
            <p:spPr>
              <a:xfrm>
                <a:off x="1872116" y="1739006"/>
                <a:ext cx="1128773"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883" name="Google Shape;1883;p9"/>
              <p:cNvSpPr/>
              <p:nvPr/>
            </p:nvSpPr>
            <p:spPr>
              <a:xfrm rot="10800000" flipH="1">
                <a:off x="1872116" y="1576553"/>
                <a:ext cx="1126058" cy="31974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884" name="Google Shape;1884;p9"/>
              <p:cNvSpPr/>
              <p:nvPr/>
            </p:nvSpPr>
            <p:spPr>
              <a:xfrm>
                <a:off x="2159736" y="1674540"/>
                <a:ext cx="548106" cy="15987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885" name="Google Shape;1885;p9"/>
              <p:cNvSpPr/>
              <p:nvPr/>
            </p:nvSpPr>
            <p:spPr>
              <a:xfrm>
                <a:off x="2102754" y="1633283"/>
                <a:ext cx="664783"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86" name="Google Shape;1886;p9"/>
              <p:cNvSpPr/>
              <p:nvPr/>
            </p:nvSpPr>
            <p:spPr>
              <a:xfrm>
                <a:off x="2536897" y="1728692"/>
                <a:ext cx="244206" cy="9540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87" name="Google Shape;1887;p9"/>
              <p:cNvSpPr/>
              <p:nvPr/>
            </p:nvSpPr>
            <p:spPr>
              <a:xfrm>
                <a:off x="2091900" y="1731270"/>
                <a:ext cx="238779" cy="9540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888" name="Google Shape;1888;p9"/>
              <p:cNvCxnSpPr>
                <a:endCxn id="1883" idx="2"/>
              </p:cNvCxnSpPr>
              <p:nvPr/>
            </p:nvCxnSpPr>
            <p:spPr>
              <a:xfrm rot="10800000">
                <a:off x="1872116" y="1736427"/>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889" name="Google Shape;1889;p9"/>
              <p:cNvCxnSpPr/>
              <p:nvPr/>
            </p:nvCxnSpPr>
            <p:spPr>
              <a:xfrm rot="10800000">
                <a:off x="2998175" y="1736427"/>
                <a:ext cx="2714" cy="12119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890" name="Google Shape;1890;p9"/>
            <p:cNvGrpSpPr/>
            <p:nvPr/>
          </p:nvGrpSpPr>
          <p:grpSpPr>
            <a:xfrm>
              <a:off x="6934200" y="4503738"/>
              <a:ext cx="658813" cy="268287"/>
              <a:chOff x="1872532" y="1577104"/>
              <a:chExt cx="1126060" cy="435784"/>
            </a:xfrm>
          </p:grpSpPr>
          <p:sp>
            <p:nvSpPr>
              <p:cNvPr id="1891" name="Google Shape;1891;p9"/>
              <p:cNvSpPr/>
              <p:nvPr/>
            </p:nvSpPr>
            <p:spPr>
              <a:xfrm rot="10800000" flipH="1">
                <a:off x="1875246" y="1695720"/>
                <a:ext cx="1123346" cy="3171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892" name="Google Shape;1892;p9"/>
              <p:cNvSpPr/>
              <p:nvPr/>
            </p:nvSpPr>
            <p:spPr>
              <a:xfrm>
                <a:off x="1872532" y="1739555"/>
                <a:ext cx="1126060" cy="116038"/>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893" name="Google Shape;1893;p9"/>
              <p:cNvSpPr/>
              <p:nvPr/>
            </p:nvSpPr>
            <p:spPr>
              <a:xfrm rot="10800000" flipH="1">
                <a:off x="1872532" y="1577104"/>
                <a:ext cx="1123346" cy="3171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894" name="Google Shape;1894;p9"/>
              <p:cNvSpPr/>
              <p:nvPr/>
            </p:nvSpPr>
            <p:spPr>
              <a:xfrm>
                <a:off x="2160152" y="1672512"/>
                <a:ext cx="548106" cy="16245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895" name="Google Shape;1895;p9"/>
              <p:cNvSpPr/>
              <p:nvPr/>
            </p:nvSpPr>
            <p:spPr>
              <a:xfrm>
                <a:off x="2103171" y="1633833"/>
                <a:ext cx="662069" cy="110879"/>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96" name="Google Shape;1896;p9"/>
              <p:cNvSpPr/>
              <p:nvPr/>
            </p:nvSpPr>
            <p:spPr>
              <a:xfrm>
                <a:off x="2537314" y="1726663"/>
                <a:ext cx="244206" cy="97987"/>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897" name="Google Shape;1897;p9"/>
              <p:cNvSpPr/>
              <p:nvPr/>
            </p:nvSpPr>
            <p:spPr>
              <a:xfrm>
                <a:off x="2089603" y="1729241"/>
                <a:ext cx="241493" cy="97987"/>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898" name="Google Shape;1898;p9"/>
              <p:cNvCxnSpPr>
                <a:endCxn id="1893" idx="2"/>
              </p:cNvCxnSpPr>
              <p:nvPr/>
            </p:nvCxnSpPr>
            <p:spPr>
              <a:xfrm rot="10800000">
                <a:off x="1872532" y="1735688"/>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899" name="Google Shape;1899;p9"/>
              <p:cNvCxnSpPr/>
              <p:nvPr/>
            </p:nvCxnSpPr>
            <p:spPr>
              <a:xfrm rot="10800000">
                <a:off x="2995877" y="1734398"/>
                <a:ext cx="2714" cy="12377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900" name="Google Shape;1900;p9"/>
            <p:cNvGrpSpPr/>
            <p:nvPr/>
          </p:nvGrpSpPr>
          <p:grpSpPr>
            <a:xfrm>
              <a:off x="7564438" y="4800600"/>
              <a:ext cx="660400" cy="269875"/>
              <a:chOff x="1872162" y="1576454"/>
              <a:chExt cx="1128773" cy="438363"/>
            </a:xfrm>
          </p:grpSpPr>
          <p:sp>
            <p:nvSpPr>
              <p:cNvPr id="1901" name="Google Shape;1901;p9"/>
              <p:cNvSpPr/>
              <p:nvPr/>
            </p:nvSpPr>
            <p:spPr>
              <a:xfrm rot="10800000" flipH="1">
                <a:off x="1874875" y="1695070"/>
                <a:ext cx="1126060" cy="319747"/>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02" name="Google Shape;1902;p9"/>
              <p:cNvSpPr/>
              <p:nvPr/>
            </p:nvSpPr>
            <p:spPr>
              <a:xfrm>
                <a:off x="1872162" y="1738907"/>
                <a:ext cx="1128773" cy="116036"/>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03" name="Google Shape;1903;p9"/>
              <p:cNvSpPr/>
              <p:nvPr/>
            </p:nvSpPr>
            <p:spPr>
              <a:xfrm rot="10800000" flipH="1">
                <a:off x="1872162" y="1576454"/>
                <a:ext cx="1126058" cy="319747"/>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04" name="Google Shape;1904;p9"/>
              <p:cNvSpPr/>
              <p:nvPr/>
            </p:nvSpPr>
            <p:spPr>
              <a:xfrm>
                <a:off x="2159782" y="1674441"/>
                <a:ext cx="548106" cy="15987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05" name="Google Shape;1905;p9"/>
              <p:cNvSpPr/>
              <p:nvPr/>
            </p:nvSpPr>
            <p:spPr>
              <a:xfrm>
                <a:off x="2102800" y="1633184"/>
                <a:ext cx="664783" cy="11088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06" name="Google Shape;1906;p9"/>
              <p:cNvSpPr/>
              <p:nvPr/>
            </p:nvSpPr>
            <p:spPr>
              <a:xfrm>
                <a:off x="2536944" y="1728593"/>
                <a:ext cx="244206" cy="9540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07" name="Google Shape;1907;p9"/>
              <p:cNvSpPr/>
              <p:nvPr/>
            </p:nvSpPr>
            <p:spPr>
              <a:xfrm>
                <a:off x="2091947" y="1731171"/>
                <a:ext cx="238779" cy="9540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908" name="Google Shape;1908;p9"/>
              <p:cNvCxnSpPr>
                <a:endCxn id="1903" idx="2"/>
              </p:cNvCxnSpPr>
              <p:nvPr/>
            </p:nvCxnSpPr>
            <p:spPr>
              <a:xfrm rot="10800000">
                <a:off x="1872162" y="1736328"/>
                <a:ext cx="2700" cy="1239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909" name="Google Shape;1909;p9"/>
              <p:cNvCxnSpPr/>
              <p:nvPr/>
            </p:nvCxnSpPr>
            <p:spPr>
              <a:xfrm rot="10800000">
                <a:off x="2998221" y="1736328"/>
                <a:ext cx="2714" cy="121195"/>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910" name="Google Shape;1910;p9"/>
            <p:cNvGrpSpPr/>
            <p:nvPr/>
          </p:nvGrpSpPr>
          <p:grpSpPr>
            <a:xfrm>
              <a:off x="6049963" y="3619500"/>
              <a:ext cx="425450" cy="228600"/>
              <a:chOff x="1870189" y="1575004"/>
              <a:chExt cx="1129316" cy="438400"/>
            </a:xfrm>
          </p:grpSpPr>
          <p:sp>
            <p:nvSpPr>
              <p:cNvPr id="1911" name="Google Shape;1911;p9"/>
              <p:cNvSpPr/>
              <p:nvPr/>
            </p:nvSpPr>
            <p:spPr>
              <a:xfrm rot="10800000" flipH="1">
                <a:off x="1874401" y="1693738"/>
                <a:ext cx="1125103" cy="319666"/>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12" name="Google Shape;1912;p9"/>
              <p:cNvSpPr/>
              <p:nvPr/>
            </p:nvSpPr>
            <p:spPr>
              <a:xfrm>
                <a:off x="1870189" y="1739404"/>
                <a:ext cx="1129316"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13" name="Google Shape;1913;p9"/>
              <p:cNvSpPr/>
              <p:nvPr/>
            </p:nvSpPr>
            <p:spPr>
              <a:xfrm rot="10800000" flipH="1">
                <a:off x="1870189" y="1575004"/>
                <a:ext cx="1125101" cy="3196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14" name="Google Shape;1914;p9"/>
              <p:cNvSpPr/>
              <p:nvPr/>
            </p:nvSpPr>
            <p:spPr>
              <a:xfrm>
                <a:off x="2160944" y="1672426"/>
                <a:ext cx="547803" cy="16135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15" name="Google Shape;1915;p9"/>
              <p:cNvSpPr/>
              <p:nvPr/>
            </p:nvSpPr>
            <p:spPr>
              <a:xfrm>
                <a:off x="2101950" y="1632849"/>
                <a:ext cx="661578"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16" name="Google Shape;1916;p9"/>
              <p:cNvSpPr/>
              <p:nvPr/>
            </p:nvSpPr>
            <p:spPr>
              <a:xfrm>
                <a:off x="2535979" y="1727226"/>
                <a:ext cx="244404"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17" name="Google Shape;1917;p9"/>
              <p:cNvSpPr/>
              <p:nvPr/>
            </p:nvSpPr>
            <p:spPr>
              <a:xfrm>
                <a:off x="2089310" y="1730271"/>
                <a:ext cx="240189"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918" name="Google Shape;1918;p9"/>
              <p:cNvCxnSpPr>
                <a:endCxn id="1913" idx="2"/>
              </p:cNvCxnSpPr>
              <p:nvPr/>
            </p:nvCxnSpPr>
            <p:spPr>
              <a:xfrm rot="10800000">
                <a:off x="1870189" y="1734838"/>
                <a:ext cx="42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919" name="Google Shape;1919;p9"/>
              <p:cNvCxnSpPr/>
              <p:nvPr/>
            </p:nvCxnSpPr>
            <p:spPr>
              <a:xfrm rot="10800000">
                <a:off x="2995289" y="1733315"/>
                <a:ext cx="4215" cy="12482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920" name="Google Shape;1920;p9"/>
            <p:cNvGrpSpPr/>
            <p:nvPr/>
          </p:nvGrpSpPr>
          <p:grpSpPr>
            <a:xfrm>
              <a:off x="6348413" y="2481263"/>
              <a:ext cx="401637" cy="203200"/>
              <a:chOff x="1873449" y="1574784"/>
              <a:chExt cx="1124357" cy="438710"/>
            </a:xfrm>
          </p:grpSpPr>
          <p:sp>
            <p:nvSpPr>
              <p:cNvPr id="1921" name="Google Shape;1921;p9"/>
              <p:cNvSpPr/>
              <p:nvPr/>
            </p:nvSpPr>
            <p:spPr>
              <a:xfrm rot="10800000" flipH="1">
                <a:off x="1877892" y="1694743"/>
                <a:ext cx="1119914" cy="318751"/>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22" name="Google Shape;1922;p9"/>
              <p:cNvSpPr/>
              <p:nvPr/>
            </p:nvSpPr>
            <p:spPr>
              <a:xfrm>
                <a:off x="1873449" y="1739300"/>
                <a:ext cx="1124357" cy="11653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23" name="Google Shape;1923;p9"/>
              <p:cNvSpPr/>
              <p:nvPr/>
            </p:nvSpPr>
            <p:spPr>
              <a:xfrm rot="10800000" flipH="1">
                <a:off x="1873449" y="1574784"/>
                <a:ext cx="1119914" cy="318749"/>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24" name="Google Shape;1924;p9"/>
              <p:cNvSpPr/>
              <p:nvPr/>
            </p:nvSpPr>
            <p:spPr>
              <a:xfrm>
                <a:off x="2162315" y="1670752"/>
                <a:ext cx="546626" cy="16108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25" name="Google Shape;1925;p9"/>
              <p:cNvSpPr/>
              <p:nvPr/>
            </p:nvSpPr>
            <p:spPr>
              <a:xfrm>
                <a:off x="2104543" y="1633049"/>
                <a:ext cx="657727" cy="109677"/>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26" name="Google Shape;1926;p9"/>
              <p:cNvSpPr/>
              <p:nvPr/>
            </p:nvSpPr>
            <p:spPr>
              <a:xfrm>
                <a:off x="2535619" y="1725591"/>
                <a:ext cx="244427" cy="99394"/>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27" name="Google Shape;1927;p9"/>
              <p:cNvSpPr/>
              <p:nvPr/>
            </p:nvSpPr>
            <p:spPr>
              <a:xfrm>
                <a:off x="2091209" y="1729017"/>
                <a:ext cx="239982" cy="9596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928" name="Google Shape;1928;p9"/>
              <p:cNvCxnSpPr>
                <a:endCxn id="1923" idx="2"/>
              </p:cNvCxnSpPr>
              <p:nvPr/>
            </p:nvCxnSpPr>
            <p:spPr>
              <a:xfrm rot="10800000">
                <a:off x="1873449" y="1734159"/>
                <a:ext cx="4500" cy="1233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1929" name="Google Shape;1929;p9"/>
              <p:cNvCxnSpPr/>
              <p:nvPr/>
            </p:nvCxnSpPr>
            <p:spPr>
              <a:xfrm rot="10800000">
                <a:off x="2993363" y="1732446"/>
                <a:ext cx="4443" cy="123387"/>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930" name="Google Shape;1930;p9"/>
            <p:cNvGrpSpPr/>
            <p:nvPr/>
          </p:nvGrpSpPr>
          <p:grpSpPr>
            <a:xfrm>
              <a:off x="7678738" y="2389188"/>
              <a:ext cx="417513" cy="188913"/>
              <a:chOff x="7913888" y="1516411"/>
              <a:chExt cx="624094" cy="275347"/>
            </a:xfrm>
          </p:grpSpPr>
          <p:sp>
            <p:nvSpPr>
              <p:cNvPr id="1931" name="Google Shape;1931;p9"/>
              <p:cNvSpPr/>
              <p:nvPr/>
            </p:nvSpPr>
            <p:spPr>
              <a:xfrm rot="10800000" flipH="1">
                <a:off x="7916261" y="1595082"/>
                <a:ext cx="621721" cy="196676"/>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32" name="Google Shape;1932;p9"/>
              <p:cNvSpPr/>
              <p:nvPr/>
            </p:nvSpPr>
            <p:spPr>
              <a:xfrm>
                <a:off x="7913888" y="1622848"/>
                <a:ext cx="624093"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33" name="Google Shape;1933;p9"/>
              <p:cNvSpPr/>
              <p:nvPr/>
            </p:nvSpPr>
            <p:spPr>
              <a:xfrm rot="10800000" flipH="1">
                <a:off x="7913888" y="1516411"/>
                <a:ext cx="621721" cy="196676"/>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34" name="Google Shape;1934;p9"/>
              <p:cNvSpPr/>
              <p:nvPr/>
            </p:nvSpPr>
            <p:spPr>
              <a:xfrm>
                <a:off x="8072877" y="1581199"/>
                <a:ext cx="303742" cy="9949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35" name="Google Shape;1935;p9"/>
              <p:cNvSpPr/>
              <p:nvPr/>
            </p:nvSpPr>
            <p:spPr>
              <a:xfrm>
                <a:off x="8042029" y="1555746"/>
                <a:ext cx="365439"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36" name="Google Shape;1936;p9"/>
              <p:cNvSpPr/>
              <p:nvPr/>
            </p:nvSpPr>
            <p:spPr>
              <a:xfrm>
                <a:off x="8281700" y="1613593"/>
                <a:ext cx="135261"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37" name="Google Shape;1937;p9"/>
              <p:cNvSpPr/>
              <p:nvPr/>
            </p:nvSpPr>
            <p:spPr>
              <a:xfrm>
                <a:off x="8034910" y="1615906"/>
                <a:ext cx="132887"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938" name="Google Shape;1938;p9"/>
              <p:cNvCxnSpPr>
                <a:endCxn id="1933" idx="2"/>
              </p:cNvCxnSpPr>
              <p:nvPr/>
            </p:nvCxnSpPr>
            <p:spPr>
              <a:xfrm rot="10800000">
                <a:off x="7913888" y="1614749"/>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939" name="Google Shape;1939;p9"/>
              <p:cNvCxnSpPr/>
              <p:nvPr/>
            </p:nvCxnSpPr>
            <p:spPr>
              <a:xfrm rot="10800000">
                <a:off x="8535609" y="1618220"/>
                <a:ext cx="2372"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940" name="Google Shape;1940;p9"/>
            <p:cNvGrpSpPr/>
            <p:nvPr/>
          </p:nvGrpSpPr>
          <p:grpSpPr>
            <a:xfrm>
              <a:off x="7186613" y="2486025"/>
              <a:ext cx="419100" cy="188913"/>
              <a:chOff x="7912896" y="1516906"/>
              <a:chExt cx="626467" cy="275347"/>
            </a:xfrm>
          </p:grpSpPr>
          <p:sp>
            <p:nvSpPr>
              <p:cNvPr id="1941" name="Google Shape;1941;p9"/>
              <p:cNvSpPr/>
              <p:nvPr/>
            </p:nvSpPr>
            <p:spPr>
              <a:xfrm rot="10800000" flipH="1">
                <a:off x="7915268" y="1595576"/>
                <a:ext cx="624095" cy="196677"/>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42" name="Google Shape;1942;p9"/>
              <p:cNvSpPr/>
              <p:nvPr/>
            </p:nvSpPr>
            <p:spPr>
              <a:xfrm>
                <a:off x="7912896" y="1623342"/>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43" name="Google Shape;1943;p9"/>
              <p:cNvSpPr/>
              <p:nvPr/>
            </p:nvSpPr>
            <p:spPr>
              <a:xfrm rot="10800000" flipH="1">
                <a:off x="7912896" y="1516906"/>
                <a:ext cx="624093" cy="196677"/>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44" name="Google Shape;1944;p9"/>
              <p:cNvSpPr/>
              <p:nvPr/>
            </p:nvSpPr>
            <p:spPr>
              <a:xfrm>
                <a:off x="8071885" y="1581693"/>
                <a:ext cx="306115" cy="9949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45" name="Google Shape;1945;p9"/>
              <p:cNvSpPr/>
              <p:nvPr/>
            </p:nvSpPr>
            <p:spPr>
              <a:xfrm>
                <a:off x="8041037" y="1556241"/>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46" name="Google Shape;1946;p9"/>
              <p:cNvSpPr/>
              <p:nvPr/>
            </p:nvSpPr>
            <p:spPr>
              <a:xfrm>
                <a:off x="8283081" y="1614087"/>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47" name="Google Shape;1947;p9"/>
              <p:cNvSpPr/>
              <p:nvPr/>
            </p:nvSpPr>
            <p:spPr>
              <a:xfrm>
                <a:off x="8033917" y="1616401"/>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948" name="Google Shape;1948;p9"/>
              <p:cNvCxnSpPr>
                <a:endCxn id="1943" idx="2"/>
              </p:cNvCxnSpPr>
              <p:nvPr/>
            </p:nvCxnSpPr>
            <p:spPr>
              <a:xfrm rot="10800000">
                <a:off x="7912896" y="1615245"/>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949" name="Google Shape;1949;p9"/>
              <p:cNvCxnSpPr/>
              <p:nvPr/>
            </p:nvCxnSpPr>
            <p:spPr>
              <a:xfrm rot="10800000">
                <a:off x="8536989" y="1618714"/>
                <a:ext cx="2374"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950" name="Google Shape;1950;p9"/>
            <p:cNvGrpSpPr/>
            <p:nvPr/>
          </p:nvGrpSpPr>
          <p:grpSpPr>
            <a:xfrm>
              <a:off x="7194550" y="2751138"/>
              <a:ext cx="419100" cy="190500"/>
              <a:chOff x="7912903" y="1514694"/>
              <a:chExt cx="626467" cy="277661"/>
            </a:xfrm>
          </p:grpSpPr>
          <p:sp>
            <p:nvSpPr>
              <p:cNvPr id="1951" name="Google Shape;1951;p9"/>
              <p:cNvSpPr/>
              <p:nvPr/>
            </p:nvSpPr>
            <p:spPr>
              <a:xfrm rot="10800000" flipH="1">
                <a:off x="7915277" y="1593365"/>
                <a:ext cx="624093" cy="198990"/>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52" name="Google Shape;1952;p9"/>
              <p:cNvSpPr/>
              <p:nvPr/>
            </p:nvSpPr>
            <p:spPr>
              <a:xfrm>
                <a:off x="7912903" y="1621131"/>
                <a:ext cx="626467"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53" name="Google Shape;1953;p9"/>
              <p:cNvSpPr/>
              <p:nvPr/>
            </p:nvSpPr>
            <p:spPr>
              <a:xfrm rot="10800000" flipH="1">
                <a:off x="7912903" y="1514694"/>
                <a:ext cx="624095" cy="198990"/>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54" name="Google Shape;1954;p9"/>
              <p:cNvSpPr/>
              <p:nvPr/>
            </p:nvSpPr>
            <p:spPr>
              <a:xfrm>
                <a:off x="8071894" y="1579482"/>
                <a:ext cx="306114" cy="101809"/>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55" name="Google Shape;1955;p9"/>
              <p:cNvSpPr/>
              <p:nvPr/>
            </p:nvSpPr>
            <p:spPr>
              <a:xfrm>
                <a:off x="8041044" y="1554029"/>
                <a:ext cx="367813"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56" name="Google Shape;1956;p9"/>
              <p:cNvSpPr/>
              <p:nvPr/>
            </p:nvSpPr>
            <p:spPr>
              <a:xfrm>
                <a:off x="8283088" y="1614189"/>
                <a:ext cx="135261"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57" name="Google Shape;1957;p9"/>
              <p:cNvSpPr/>
              <p:nvPr/>
            </p:nvSpPr>
            <p:spPr>
              <a:xfrm>
                <a:off x="8033926" y="1614189"/>
                <a:ext cx="135259" cy="62474"/>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958" name="Google Shape;1958;p9"/>
              <p:cNvCxnSpPr>
                <a:endCxn id="1953" idx="2"/>
              </p:cNvCxnSpPr>
              <p:nvPr/>
            </p:nvCxnSpPr>
            <p:spPr>
              <a:xfrm rot="10800000">
                <a:off x="7912903" y="1614189"/>
                <a:ext cx="2400" cy="786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959" name="Google Shape;1959;p9"/>
              <p:cNvCxnSpPr/>
              <p:nvPr/>
            </p:nvCxnSpPr>
            <p:spPr>
              <a:xfrm rot="10800000">
                <a:off x="8536998" y="1618816"/>
                <a:ext cx="2372"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960" name="Google Shape;1960;p9"/>
            <p:cNvGrpSpPr/>
            <p:nvPr/>
          </p:nvGrpSpPr>
          <p:grpSpPr>
            <a:xfrm>
              <a:off x="7088188" y="3633788"/>
              <a:ext cx="419100" cy="188912"/>
              <a:chOff x="7912811" y="1516435"/>
              <a:chExt cx="626467" cy="275346"/>
            </a:xfrm>
          </p:grpSpPr>
          <p:sp>
            <p:nvSpPr>
              <p:cNvPr id="1961" name="Google Shape;1961;p9"/>
              <p:cNvSpPr/>
              <p:nvPr/>
            </p:nvSpPr>
            <p:spPr>
              <a:xfrm rot="10800000" flipH="1">
                <a:off x="7915183" y="1595105"/>
                <a:ext cx="624095" cy="196676"/>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62" name="Google Shape;1962;p9"/>
              <p:cNvSpPr/>
              <p:nvPr/>
            </p:nvSpPr>
            <p:spPr>
              <a:xfrm>
                <a:off x="7912811" y="1622871"/>
                <a:ext cx="626467" cy="71728"/>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63" name="Google Shape;1963;p9"/>
              <p:cNvSpPr/>
              <p:nvPr/>
            </p:nvSpPr>
            <p:spPr>
              <a:xfrm rot="10800000" flipH="1">
                <a:off x="7912811" y="1516435"/>
                <a:ext cx="624093" cy="196676"/>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64" name="Google Shape;1964;p9"/>
              <p:cNvSpPr/>
              <p:nvPr/>
            </p:nvSpPr>
            <p:spPr>
              <a:xfrm>
                <a:off x="8071800" y="1581222"/>
                <a:ext cx="306115" cy="99494"/>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65" name="Google Shape;1965;p9"/>
              <p:cNvSpPr/>
              <p:nvPr/>
            </p:nvSpPr>
            <p:spPr>
              <a:xfrm>
                <a:off x="8040952" y="1555769"/>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66" name="Google Shape;1966;p9"/>
              <p:cNvSpPr/>
              <p:nvPr/>
            </p:nvSpPr>
            <p:spPr>
              <a:xfrm>
                <a:off x="8282996" y="1613616"/>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67" name="Google Shape;1967;p9"/>
              <p:cNvSpPr/>
              <p:nvPr/>
            </p:nvSpPr>
            <p:spPr>
              <a:xfrm>
                <a:off x="8033832" y="1615929"/>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968" name="Google Shape;1968;p9"/>
              <p:cNvCxnSpPr>
                <a:endCxn id="1963" idx="2"/>
              </p:cNvCxnSpPr>
              <p:nvPr/>
            </p:nvCxnSpPr>
            <p:spPr>
              <a:xfrm rot="10800000">
                <a:off x="7912811" y="1614773"/>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969" name="Google Shape;1969;p9"/>
              <p:cNvCxnSpPr/>
              <p:nvPr/>
            </p:nvCxnSpPr>
            <p:spPr>
              <a:xfrm rot="10800000">
                <a:off x="8536904" y="1618244"/>
                <a:ext cx="2374"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970" name="Google Shape;1970;p9"/>
            <p:cNvGrpSpPr/>
            <p:nvPr/>
          </p:nvGrpSpPr>
          <p:grpSpPr>
            <a:xfrm>
              <a:off x="7748588" y="3641725"/>
              <a:ext cx="419100" cy="188913"/>
              <a:chOff x="7913821" y="1516442"/>
              <a:chExt cx="626467" cy="275348"/>
            </a:xfrm>
          </p:grpSpPr>
          <p:sp>
            <p:nvSpPr>
              <p:cNvPr id="1971" name="Google Shape;1971;p9"/>
              <p:cNvSpPr/>
              <p:nvPr/>
            </p:nvSpPr>
            <p:spPr>
              <a:xfrm rot="10800000" flipH="1">
                <a:off x="7916193" y="1595113"/>
                <a:ext cx="624095" cy="196677"/>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72" name="Google Shape;1972;p9"/>
              <p:cNvSpPr/>
              <p:nvPr/>
            </p:nvSpPr>
            <p:spPr>
              <a:xfrm>
                <a:off x="7913821" y="1622879"/>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73" name="Google Shape;1973;p9"/>
              <p:cNvSpPr/>
              <p:nvPr/>
            </p:nvSpPr>
            <p:spPr>
              <a:xfrm rot="10800000" flipH="1">
                <a:off x="7913821" y="1516442"/>
                <a:ext cx="624093" cy="196677"/>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74" name="Google Shape;1974;p9"/>
              <p:cNvSpPr/>
              <p:nvPr/>
            </p:nvSpPr>
            <p:spPr>
              <a:xfrm>
                <a:off x="8072810" y="1581230"/>
                <a:ext cx="306115" cy="9949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75" name="Google Shape;1975;p9"/>
              <p:cNvSpPr/>
              <p:nvPr/>
            </p:nvSpPr>
            <p:spPr>
              <a:xfrm>
                <a:off x="8041962" y="1555778"/>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76" name="Google Shape;1976;p9"/>
              <p:cNvSpPr/>
              <p:nvPr/>
            </p:nvSpPr>
            <p:spPr>
              <a:xfrm>
                <a:off x="8284006" y="1613623"/>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77" name="Google Shape;1977;p9"/>
              <p:cNvSpPr/>
              <p:nvPr/>
            </p:nvSpPr>
            <p:spPr>
              <a:xfrm>
                <a:off x="8034842" y="1615938"/>
                <a:ext cx="135261" cy="6016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978" name="Google Shape;1978;p9"/>
              <p:cNvCxnSpPr>
                <a:endCxn id="1973" idx="2"/>
              </p:cNvCxnSpPr>
              <p:nvPr/>
            </p:nvCxnSpPr>
            <p:spPr>
              <a:xfrm rot="10800000">
                <a:off x="7913821" y="1614781"/>
                <a:ext cx="2400" cy="765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979" name="Google Shape;1979;p9"/>
              <p:cNvCxnSpPr/>
              <p:nvPr/>
            </p:nvCxnSpPr>
            <p:spPr>
              <a:xfrm rot="10800000">
                <a:off x="8537914" y="1618251"/>
                <a:ext cx="2374" cy="76357"/>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grpSp>
          <p:nvGrpSpPr>
            <p:cNvPr id="1980" name="Google Shape;1980;p9"/>
            <p:cNvGrpSpPr/>
            <p:nvPr/>
          </p:nvGrpSpPr>
          <p:grpSpPr>
            <a:xfrm>
              <a:off x="7440613" y="3924300"/>
              <a:ext cx="419100" cy="190500"/>
              <a:chOff x="7913688" y="1515200"/>
              <a:chExt cx="626467" cy="277661"/>
            </a:xfrm>
          </p:grpSpPr>
          <p:sp>
            <p:nvSpPr>
              <p:cNvPr id="1981" name="Google Shape;1981;p9"/>
              <p:cNvSpPr/>
              <p:nvPr/>
            </p:nvSpPr>
            <p:spPr>
              <a:xfrm rot="10800000" flipH="1">
                <a:off x="7916060" y="1593871"/>
                <a:ext cx="624095" cy="198990"/>
              </a:xfrm>
              <a:prstGeom prst="ellipse">
                <a:avLst/>
              </a:prstGeom>
              <a:gradFill>
                <a:gsLst>
                  <a:gs pos="0">
                    <a:srgbClr val="7F7F7F"/>
                  </a:gs>
                  <a:gs pos="52999">
                    <a:srgbClr val="D9D9D9"/>
                  </a:gs>
                  <a:gs pos="100000">
                    <a:srgbClr val="7F7F7F"/>
                  </a:gs>
                </a:gsLst>
                <a:lin ang="0" scaled="0"/>
              </a:gradFill>
              <a:ln w="9525" cap="flat" cmpd="sng">
                <a:solidFill>
                  <a:srgbClr val="7F7F7F"/>
                </a:solidFill>
                <a:prstDash val="solid"/>
                <a:round/>
                <a:headEnd type="none" w="sm" len="sm"/>
                <a:tailEnd type="none" w="sm" len="sm"/>
              </a:ln>
              <a:effectLst>
                <a:outerShdw dist="23000" dir="5400000" rotWithShape="0">
                  <a:srgbClr val="BFBFBF">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82" name="Google Shape;1982;p9"/>
              <p:cNvSpPr/>
              <p:nvPr/>
            </p:nvSpPr>
            <p:spPr>
              <a:xfrm>
                <a:off x="7913688" y="1621637"/>
                <a:ext cx="626467" cy="71730"/>
              </a:xfrm>
              <a:prstGeom prst="rect">
                <a:avLst/>
              </a:prstGeom>
              <a:gradFill>
                <a:gsLst>
                  <a:gs pos="0">
                    <a:srgbClr val="7F7F7F"/>
                  </a:gs>
                  <a:gs pos="52999">
                    <a:srgbClr val="D8D8D8"/>
                  </a:gs>
                  <a:gs pos="100000">
                    <a:srgbClr val="7F7F7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83" name="Google Shape;1983;p9"/>
              <p:cNvSpPr/>
              <p:nvPr/>
            </p:nvSpPr>
            <p:spPr>
              <a:xfrm rot="10800000" flipH="1">
                <a:off x="7913688" y="1515200"/>
                <a:ext cx="624093" cy="198990"/>
              </a:xfrm>
              <a:prstGeom prst="ellipse">
                <a:avLst/>
              </a:prstGeom>
              <a:solidFill>
                <a:srgbClr val="BFBFBF"/>
              </a:solidFill>
              <a:ln w="9525" cap="flat" cmpd="sng">
                <a:solidFill>
                  <a:srgbClr val="7F7F7F"/>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1984" name="Google Shape;1984;p9"/>
              <p:cNvSpPr/>
              <p:nvPr/>
            </p:nvSpPr>
            <p:spPr>
              <a:xfrm>
                <a:off x="8072677" y="1579988"/>
                <a:ext cx="306115" cy="101809"/>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985" name="Google Shape;1985;p9"/>
              <p:cNvSpPr/>
              <p:nvPr/>
            </p:nvSpPr>
            <p:spPr>
              <a:xfrm>
                <a:off x="8041829" y="1554536"/>
                <a:ext cx="367811" cy="69415"/>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86" name="Google Shape;1986;p9"/>
              <p:cNvSpPr/>
              <p:nvPr/>
            </p:nvSpPr>
            <p:spPr>
              <a:xfrm>
                <a:off x="8283873" y="1614696"/>
                <a:ext cx="135259" cy="6016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87" name="Google Shape;1987;p9"/>
              <p:cNvSpPr/>
              <p:nvPr/>
            </p:nvSpPr>
            <p:spPr>
              <a:xfrm>
                <a:off x="8034709" y="1614696"/>
                <a:ext cx="135261" cy="62473"/>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59595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1988" name="Google Shape;1988;p9"/>
              <p:cNvCxnSpPr>
                <a:endCxn id="1983" idx="2"/>
              </p:cNvCxnSpPr>
              <p:nvPr/>
            </p:nvCxnSpPr>
            <p:spPr>
              <a:xfrm rot="10800000">
                <a:off x="7913688" y="1614695"/>
                <a:ext cx="2400" cy="78600"/>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cxnSp>
            <p:nvCxnSpPr>
              <p:cNvPr id="1989" name="Google Shape;1989;p9"/>
              <p:cNvCxnSpPr/>
              <p:nvPr/>
            </p:nvCxnSpPr>
            <p:spPr>
              <a:xfrm rot="10800000">
                <a:off x="8537781" y="1619324"/>
                <a:ext cx="2374" cy="76356"/>
              </a:xfrm>
              <a:prstGeom prst="straightConnector1">
                <a:avLst/>
              </a:prstGeom>
              <a:noFill/>
              <a:ln w="9525" cap="flat" cmpd="sng">
                <a:solidFill>
                  <a:srgbClr val="7F7F7F"/>
                </a:solidFill>
                <a:prstDash val="solid"/>
                <a:round/>
                <a:headEnd type="none" w="med" len="med"/>
                <a:tailEnd type="none" w="med" len="med"/>
              </a:ln>
              <a:effectLst>
                <a:outerShdw dist="19939" dir="5400000" algn="tl" rotWithShape="0">
                  <a:srgbClr val="808080">
                    <a:alpha val="37647"/>
                  </a:srgbClr>
                </a:outerShdw>
              </a:effectLst>
            </p:spPr>
          </p:cxnSp>
        </p:grpSp>
        <p:cxnSp>
          <p:nvCxnSpPr>
            <p:cNvPr id="1990" name="Google Shape;1990;p9"/>
            <p:cNvCxnSpPr/>
            <p:nvPr/>
          </p:nvCxnSpPr>
          <p:spPr>
            <a:xfrm>
              <a:off x="7396163" y="3813175"/>
              <a:ext cx="163512" cy="120650"/>
            </a:xfrm>
            <a:prstGeom prst="straightConnector1">
              <a:avLst/>
            </a:prstGeom>
            <a:noFill/>
            <a:ln w="9525" cap="flat" cmpd="sng">
              <a:solidFill>
                <a:schemeClr val="dk1"/>
              </a:solidFill>
              <a:prstDash val="solid"/>
              <a:round/>
              <a:headEnd type="none" w="med" len="med"/>
              <a:tailEnd type="none" w="med" len="med"/>
            </a:ln>
          </p:spPr>
        </p:cxnSp>
        <p:cxnSp>
          <p:nvCxnSpPr>
            <p:cNvPr id="1991" name="Google Shape;1991;p9"/>
            <p:cNvCxnSpPr/>
            <p:nvPr/>
          </p:nvCxnSpPr>
          <p:spPr>
            <a:xfrm>
              <a:off x="7493000" y="3733800"/>
              <a:ext cx="279400" cy="0"/>
            </a:xfrm>
            <a:prstGeom prst="straightConnector1">
              <a:avLst/>
            </a:prstGeom>
            <a:noFill/>
            <a:ln w="9525" cap="flat" cmpd="sng">
              <a:solidFill>
                <a:schemeClr val="dk1"/>
              </a:solidFill>
              <a:prstDash val="solid"/>
              <a:round/>
              <a:headEnd type="none" w="med" len="med"/>
              <a:tailEnd type="none" w="med" len="med"/>
            </a:ln>
          </p:spPr>
        </p:cxnSp>
        <p:cxnSp>
          <p:nvCxnSpPr>
            <p:cNvPr id="1992" name="Google Shape;1992;p9"/>
            <p:cNvCxnSpPr/>
            <p:nvPr/>
          </p:nvCxnSpPr>
          <p:spPr>
            <a:xfrm rot="10800000" flipH="1">
              <a:off x="7729538" y="3819525"/>
              <a:ext cx="134937" cy="104775"/>
            </a:xfrm>
            <a:prstGeom prst="straightConnector1">
              <a:avLst/>
            </a:prstGeom>
            <a:noFill/>
            <a:ln w="9525" cap="flat" cmpd="sng">
              <a:solidFill>
                <a:schemeClr val="dk1"/>
              </a:solidFill>
              <a:prstDash val="solid"/>
              <a:round/>
              <a:headEnd type="none" w="med" len="med"/>
              <a:tailEnd type="none" w="med" len="med"/>
            </a:ln>
          </p:spPr>
        </p:cxnSp>
        <p:cxnSp>
          <p:nvCxnSpPr>
            <p:cNvPr id="1993" name="Google Shape;1993;p9"/>
            <p:cNvCxnSpPr/>
            <p:nvPr/>
          </p:nvCxnSpPr>
          <p:spPr>
            <a:xfrm rot="10800000" flipH="1">
              <a:off x="7577138" y="2492375"/>
              <a:ext cx="123825" cy="87313"/>
            </a:xfrm>
            <a:prstGeom prst="straightConnector1">
              <a:avLst/>
            </a:prstGeom>
            <a:noFill/>
            <a:ln w="9525" cap="flat" cmpd="sng">
              <a:solidFill>
                <a:schemeClr val="dk1"/>
              </a:solidFill>
              <a:prstDash val="solid"/>
              <a:round/>
              <a:headEnd type="none" w="med" len="med"/>
              <a:tailEnd type="none" w="med" len="med"/>
            </a:ln>
          </p:spPr>
        </p:cxnSp>
        <p:cxnSp>
          <p:nvCxnSpPr>
            <p:cNvPr id="1994" name="Google Shape;1994;p9"/>
            <p:cNvCxnSpPr/>
            <p:nvPr/>
          </p:nvCxnSpPr>
          <p:spPr>
            <a:xfrm>
              <a:off x="7405688" y="2665413"/>
              <a:ext cx="0" cy="82550"/>
            </a:xfrm>
            <a:prstGeom prst="straightConnector1">
              <a:avLst/>
            </a:prstGeom>
            <a:noFill/>
            <a:ln w="9525" cap="flat" cmpd="sng">
              <a:solidFill>
                <a:schemeClr val="dk1"/>
              </a:solidFill>
              <a:prstDash val="solid"/>
              <a:round/>
              <a:headEnd type="none" w="med" len="med"/>
              <a:tailEnd type="none" w="med" len="med"/>
            </a:ln>
          </p:spPr>
        </p:cxnSp>
        <p:cxnSp>
          <p:nvCxnSpPr>
            <p:cNvPr id="1995" name="Google Shape;1995;p9"/>
            <p:cNvCxnSpPr/>
            <p:nvPr/>
          </p:nvCxnSpPr>
          <p:spPr>
            <a:xfrm rot="10800000" flipH="1">
              <a:off x="7577138" y="2562225"/>
              <a:ext cx="263525" cy="288925"/>
            </a:xfrm>
            <a:prstGeom prst="straightConnector1">
              <a:avLst/>
            </a:prstGeom>
            <a:noFill/>
            <a:ln w="9525" cap="flat" cmpd="sng">
              <a:solidFill>
                <a:schemeClr val="dk1"/>
              </a:solidFill>
              <a:prstDash val="solid"/>
              <a:round/>
              <a:headEnd type="none" w="med" len="med"/>
              <a:tailEnd type="none" w="med" len="med"/>
            </a:ln>
          </p:spPr>
        </p:cxnSp>
        <p:cxnSp>
          <p:nvCxnSpPr>
            <p:cNvPr id="1996" name="Google Shape;1996;p9"/>
            <p:cNvCxnSpPr/>
            <p:nvPr/>
          </p:nvCxnSpPr>
          <p:spPr>
            <a:xfrm>
              <a:off x="7942263" y="2560638"/>
              <a:ext cx="0" cy="196850"/>
            </a:xfrm>
            <a:prstGeom prst="straightConnector1">
              <a:avLst/>
            </a:prstGeom>
            <a:noFill/>
            <a:ln w="9525" cap="flat" cmpd="sng">
              <a:solidFill>
                <a:schemeClr val="dk1"/>
              </a:solidFill>
              <a:prstDash val="solid"/>
              <a:round/>
              <a:headEnd type="none" w="med" len="med"/>
              <a:tailEnd type="none" w="med" len="med"/>
            </a:ln>
          </p:spPr>
        </p:cxnSp>
        <p:cxnSp>
          <p:nvCxnSpPr>
            <p:cNvPr id="1997" name="Google Shape;1997;p9"/>
            <p:cNvCxnSpPr/>
            <p:nvPr/>
          </p:nvCxnSpPr>
          <p:spPr>
            <a:xfrm>
              <a:off x="7596188" y="2867025"/>
              <a:ext cx="188912" cy="0"/>
            </a:xfrm>
            <a:prstGeom prst="straightConnector1">
              <a:avLst/>
            </a:prstGeom>
            <a:noFill/>
            <a:ln w="9525" cap="flat" cmpd="sng">
              <a:solidFill>
                <a:schemeClr val="dk1"/>
              </a:solidFill>
              <a:prstDash val="solid"/>
              <a:round/>
              <a:headEnd type="none" w="med" len="med"/>
              <a:tailEnd type="none" w="med" len="med"/>
            </a:ln>
          </p:spPr>
        </p:cxnSp>
        <p:cxnSp>
          <p:nvCxnSpPr>
            <p:cNvPr id="1998" name="Google Shape;1998;p9"/>
            <p:cNvCxnSpPr/>
            <p:nvPr/>
          </p:nvCxnSpPr>
          <p:spPr>
            <a:xfrm>
              <a:off x="8150225" y="2857500"/>
              <a:ext cx="177800" cy="0"/>
            </a:xfrm>
            <a:prstGeom prst="straightConnector1">
              <a:avLst/>
            </a:prstGeom>
            <a:noFill/>
            <a:ln w="9525" cap="flat" cmpd="sng">
              <a:solidFill>
                <a:schemeClr val="dk1"/>
              </a:solidFill>
              <a:prstDash val="solid"/>
              <a:round/>
              <a:headEnd type="none" w="med" len="med"/>
              <a:tailEnd type="none" w="med" len="med"/>
            </a:ln>
          </p:spPr>
        </p:cxnSp>
        <p:cxnSp>
          <p:nvCxnSpPr>
            <p:cNvPr id="1999" name="Google Shape;1999;p9"/>
            <p:cNvCxnSpPr/>
            <p:nvPr/>
          </p:nvCxnSpPr>
          <p:spPr>
            <a:xfrm flipH="1">
              <a:off x="7296150" y="2933700"/>
              <a:ext cx="98425" cy="704850"/>
            </a:xfrm>
            <a:prstGeom prst="straightConnector1">
              <a:avLst/>
            </a:prstGeom>
            <a:noFill/>
            <a:ln w="9525" cap="flat" cmpd="sng">
              <a:solidFill>
                <a:schemeClr val="dk1"/>
              </a:solidFill>
              <a:prstDash val="solid"/>
              <a:round/>
              <a:headEnd type="none" w="med" len="med"/>
              <a:tailEnd type="none" w="med" len="med"/>
            </a:ln>
          </p:spPr>
        </p:cxnSp>
        <p:cxnSp>
          <p:nvCxnSpPr>
            <p:cNvPr id="2000" name="Google Shape;2000;p9"/>
            <p:cNvCxnSpPr/>
            <p:nvPr/>
          </p:nvCxnSpPr>
          <p:spPr>
            <a:xfrm flipH="1">
              <a:off x="7888288" y="2933700"/>
              <a:ext cx="111125" cy="727075"/>
            </a:xfrm>
            <a:prstGeom prst="straightConnector1">
              <a:avLst/>
            </a:prstGeom>
            <a:noFill/>
            <a:ln w="9525" cap="flat" cmpd="sng">
              <a:solidFill>
                <a:schemeClr val="dk1"/>
              </a:solidFill>
              <a:prstDash val="solid"/>
              <a:round/>
              <a:headEnd type="none" w="med" len="med"/>
              <a:tailEnd type="none" w="med" len="med"/>
            </a:ln>
          </p:spPr>
        </p:cxnSp>
        <p:cxnSp>
          <p:nvCxnSpPr>
            <p:cNvPr id="2001" name="Google Shape;2001;p9"/>
            <p:cNvCxnSpPr/>
            <p:nvPr/>
          </p:nvCxnSpPr>
          <p:spPr>
            <a:xfrm rot="10800000" flipH="1">
              <a:off x="7272338" y="4075113"/>
              <a:ext cx="227012" cy="436562"/>
            </a:xfrm>
            <a:prstGeom prst="straightConnector1">
              <a:avLst/>
            </a:prstGeom>
            <a:noFill/>
            <a:ln w="9525" cap="flat" cmpd="sng">
              <a:solidFill>
                <a:schemeClr val="dk1"/>
              </a:solidFill>
              <a:prstDash val="solid"/>
              <a:round/>
              <a:headEnd type="none" w="med" len="med"/>
              <a:tailEnd type="none" w="med" len="med"/>
            </a:ln>
          </p:spPr>
        </p:cxnSp>
        <p:grpSp>
          <p:nvGrpSpPr>
            <p:cNvPr id="2002" name="Google Shape;2002;p9"/>
            <p:cNvGrpSpPr/>
            <p:nvPr/>
          </p:nvGrpSpPr>
          <p:grpSpPr>
            <a:xfrm>
              <a:off x="7689850" y="2395538"/>
              <a:ext cx="390525" cy="169862"/>
              <a:chOff x="4650" y="1129"/>
              <a:chExt cx="246" cy="95"/>
            </a:xfrm>
          </p:grpSpPr>
          <p:sp>
            <p:nvSpPr>
              <p:cNvPr id="2003" name="Google Shape;2003;p9"/>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04" name="Google Shape;2004;p9"/>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05" name="Google Shape;2005;p9"/>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006" name="Google Shape;2006;p9"/>
              <p:cNvGrpSpPr/>
              <p:nvPr/>
            </p:nvGrpSpPr>
            <p:grpSpPr>
              <a:xfrm>
                <a:off x="4699" y="1145"/>
                <a:ext cx="138" cy="29"/>
                <a:chOff x="2468" y="1332"/>
                <a:chExt cx="310" cy="60"/>
              </a:xfrm>
            </p:grpSpPr>
            <p:sp>
              <p:nvSpPr>
                <p:cNvPr id="2007" name="Google Shape;2007;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08" name="Google Shape;2008;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009" name="Google Shape;2009;p9"/>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010" name="Google Shape;2010;p9"/>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2011" name="Google Shape;2011;p9"/>
            <p:cNvGrpSpPr/>
            <p:nvPr/>
          </p:nvGrpSpPr>
          <p:grpSpPr>
            <a:xfrm>
              <a:off x="7204075" y="2493963"/>
              <a:ext cx="390525" cy="169862"/>
              <a:chOff x="4650" y="1129"/>
              <a:chExt cx="246" cy="95"/>
            </a:xfrm>
          </p:grpSpPr>
          <p:sp>
            <p:nvSpPr>
              <p:cNvPr id="2012" name="Google Shape;2012;p9"/>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13" name="Google Shape;2013;p9"/>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14" name="Google Shape;2014;p9"/>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015" name="Google Shape;2015;p9"/>
              <p:cNvGrpSpPr/>
              <p:nvPr/>
            </p:nvGrpSpPr>
            <p:grpSpPr>
              <a:xfrm>
                <a:off x="4699" y="1145"/>
                <a:ext cx="138" cy="29"/>
                <a:chOff x="2468" y="1332"/>
                <a:chExt cx="310" cy="60"/>
              </a:xfrm>
            </p:grpSpPr>
            <p:sp>
              <p:nvSpPr>
                <p:cNvPr id="2016" name="Google Shape;2016;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17" name="Google Shape;2017;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018" name="Google Shape;2018;p9"/>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019" name="Google Shape;2019;p9"/>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2020" name="Google Shape;2020;p9"/>
            <p:cNvGrpSpPr/>
            <p:nvPr/>
          </p:nvGrpSpPr>
          <p:grpSpPr>
            <a:xfrm>
              <a:off x="7215188" y="2757488"/>
              <a:ext cx="390525" cy="169862"/>
              <a:chOff x="4650" y="1129"/>
              <a:chExt cx="246" cy="95"/>
            </a:xfrm>
          </p:grpSpPr>
          <p:sp>
            <p:nvSpPr>
              <p:cNvPr id="2021" name="Google Shape;2021;p9"/>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22" name="Google Shape;2022;p9"/>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23" name="Google Shape;2023;p9"/>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024" name="Google Shape;2024;p9"/>
              <p:cNvGrpSpPr/>
              <p:nvPr/>
            </p:nvGrpSpPr>
            <p:grpSpPr>
              <a:xfrm>
                <a:off x="4699" y="1145"/>
                <a:ext cx="138" cy="29"/>
                <a:chOff x="2468" y="1332"/>
                <a:chExt cx="310" cy="60"/>
              </a:xfrm>
            </p:grpSpPr>
            <p:sp>
              <p:nvSpPr>
                <p:cNvPr id="2025" name="Google Shape;2025;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26" name="Google Shape;2026;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027" name="Google Shape;2027;p9"/>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028" name="Google Shape;2028;p9"/>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cxnSp>
          <p:nvCxnSpPr>
            <p:cNvPr id="2029" name="Google Shape;2029;p9"/>
            <p:cNvCxnSpPr/>
            <p:nvPr/>
          </p:nvCxnSpPr>
          <p:spPr>
            <a:xfrm>
              <a:off x="8345488" y="2855913"/>
              <a:ext cx="177800" cy="0"/>
            </a:xfrm>
            <a:prstGeom prst="straightConnector1">
              <a:avLst/>
            </a:prstGeom>
            <a:noFill/>
            <a:ln w="9525" cap="flat" cmpd="sng">
              <a:solidFill>
                <a:schemeClr val="lt2"/>
              </a:solidFill>
              <a:prstDash val="dash"/>
              <a:round/>
              <a:headEnd type="none" w="med" len="med"/>
              <a:tailEnd type="none" w="med" len="med"/>
            </a:ln>
          </p:spPr>
        </p:cxnSp>
        <p:grpSp>
          <p:nvGrpSpPr>
            <p:cNvPr id="2030" name="Google Shape;2030;p9"/>
            <p:cNvGrpSpPr/>
            <p:nvPr/>
          </p:nvGrpSpPr>
          <p:grpSpPr>
            <a:xfrm>
              <a:off x="7400925" y="3911600"/>
              <a:ext cx="485775" cy="203200"/>
              <a:chOff x="4650" y="1129"/>
              <a:chExt cx="246" cy="95"/>
            </a:xfrm>
          </p:grpSpPr>
          <p:sp>
            <p:nvSpPr>
              <p:cNvPr id="2031" name="Google Shape;2031;p9"/>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32" name="Google Shape;2032;p9"/>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33" name="Google Shape;2033;p9"/>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034" name="Google Shape;2034;p9"/>
              <p:cNvGrpSpPr/>
              <p:nvPr/>
            </p:nvGrpSpPr>
            <p:grpSpPr>
              <a:xfrm>
                <a:off x="4699" y="1145"/>
                <a:ext cx="138" cy="29"/>
                <a:chOff x="2468" y="1332"/>
                <a:chExt cx="310" cy="60"/>
              </a:xfrm>
            </p:grpSpPr>
            <p:sp>
              <p:nvSpPr>
                <p:cNvPr id="2035" name="Google Shape;2035;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36" name="Google Shape;2036;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037" name="Google Shape;2037;p9"/>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038" name="Google Shape;2038;p9"/>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2039" name="Google Shape;2039;p9"/>
            <p:cNvGrpSpPr/>
            <p:nvPr/>
          </p:nvGrpSpPr>
          <p:grpSpPr>
            <a:xfrm>
              <a:off x="7081838" y="3630613"/>
              <a:ext cx="485775" cy="203200"/>
              <a:chOff x="4650" y="1129"/>
              <a:chExt cx="246" cy="95"/>
            </a:xfrm>
          </p:grpSpPr>
          <p:sp>
            <p:nvSpPr>
              <p:cNvPr id="2040" name="Google Shape;2040;p9"/>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41" name="Google Shape;2041;p9"/>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42" name="Google Shape;2042;p9"/>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043" name="Google Shape;2043;p9"/>
              <p:cNvGrpSpPr/>
              <p:nvPr/>
            </p:nvGrpSpPr>
            <p:grpSpPr>
              <a:xfrm>
                <a:off x="4699" y="1145"/>
                <a:ext cx="138" cy="29"/>
                <a:chOff x="2468" y="1332"/>
                <a:chExt cx="310" cy="60"/>
              </a:xfrm>
            </p:grpSpPr>
            <p:sp>
              <p:nvSpPr>
                <p:cNvPr id="2044" name="Google Shape;2044;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45" name="Google Shape;2045;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046" name="Google Shape;2046;p9"/>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047" name="Google Shape;2047;p9"/>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grpSp>
          <p:nvGrpSpPr>
            <p:cNvPr id="2048" name="Google Shape;2048;p9"/>
            <p:cNvGrpSpPr/>
            <p:nvPr/>
          </p:nvGrpSpPr>
          <p:grpSpPr>
            <a:xfrm>
              <a:off x="7743825" y="3643313"/>
              <a:ext cx="485775" cy="203200"/>
              <a:chOff x="4650" y="1129"/>
              <a:chExt cx="246" cy="95"/>
            </a:xfrm>
          </p:grpSpPr>
          <p:sp>
            <p:nvSpPr>
              <p:cNvPr id="2049" name="Google Shape;2049;p9"/>
              <p:cNvSpPr/>
              <p:nvPr/>
            </p:nvSpPr>
            <p:spPr>
              <a:xfrm>
                <a:off x="4651" y="1171"/>
                <a:ext cx="244" cy="53"/>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50" name="Google Shape;2050;p9"/>
              <p:cNvSpPr/>
              <p:nvPr/>
            </p:nvSpPr>
            <p:spPr>
              <a:xfrm>
                <a:off x="4651" y="1165"/>
                <a:ext cx="245" cy="33"/>
              </a:xfrm>
              <a:prstGeom prst="rect">
                <a:avLst/>
              </a:prstGeom>
              <a:gradFill>
                <a:gsLst>
                  <a:gs pos="0">
                    <a:schemeClr val="hlink"/>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2051" name="Google Shape;2051;p9"/>
              <p:cNvSpPr/>
              <p:nvPr/>
            </p:nvSpPr>
            <p:spPr>
              <a:xfrm>
                <a:off x="4650" y="1129"/>
                <a:ext cx="244" cy="62"/>
              </a:xfrm>
              <a:prstGeom prst="ellipse">
                <a:avLst/>
              </a:prstGeom>
              <a:gradFill>
                <a:gsLst>
                  <a:gs pos="0">
                    <a:schemeClr val="hlink"/>
                  </a:gs>
                  <a:gs pos="100000">
                    <a:srgbClr val="FFFFFF"/>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grpSp>
            <p:nvGrpSpPr>
              <p:cNvPr id="2052" name="Google Shape;2052;p9"/>
              <p:cNvGrpSpPr/>
              <p:nvPr/>
            </p:nvGrpSpPr>
            <p:grpSpPr>
              <a:xfrm>
                <a:off x="4699" y="1145"/>
                <a:ext cx="138" cy="29"/>
                <a:chOff x="2468" y="1332"/>
                <a:chExt cx="310" cy="60"/>
              </a:xfrm>
            </p:grpSpPr>
            <p:sp>
              <p:nvSpPr>
                <p:cNvPr id="2053" name="Google Shape;2053;p9"/>
                <p:cNvSpPr/>
                <p:nvPr/>
              </p:nvSpPr>
              <p:spPr>
                <a:xfrm>
                  <a:off x="2468" y="1332"/>
                  <a:ext cx="310" cy="60"/>
                </a:xfrm>
                <a:custGeom>
                  <a:avLst/>
                  <a:gdLst/>
                  <a:ahLst/>
                  <a:cxnLst/>
                  <a:rect l="l" t="t" r="r" b="b"/>
                  <a:pathLst>
                    <a:path w="310" h="60" extrusionOk="0">
                      <a:moveTo>
                        <a:pt x="0" y="60"/>
                      </a:moveTo>
                      <a:lnTo>
                        <a:pt x="96" y="60"/>
                      </a:lnTo>
                      <a:lnTo>
                        <a:pt x="192" y="0"/>
                      </a:lnTo>
                      <a:lnTo>
                        <a:pt x="310" y="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54" name="Google Shape;2054;p9"/>
                <p:cNvSpPr/>
                <p:nvPr/>
              </p:nvSpPr>
              <p:spPr>
                <a:xfrm>
                  <a:off x="2482" y="1332"/>
                  <a:ext cx="282" cy="60"/>
                </a:xfrm>
                <a:custGeom>
                  <a:avLst/>
                  <a:gdLst/>
                  <a:ahLst/>
                  <a:cxnLst/>
                  <a:rect l="l" t="t" r="r" b="b"/>
                  <a:pathLst>
                    <a:path w="282" h="60" extrusionOk="0">
                      <a:moveTo>
                        <a:pt x="0" y="0"/>
                      </a:moveTo>
                      <a:lnTo>
                        <a:pt x="96" y="0"/>
                      </a:lnTo>
                      <a:lnTo>
                        <a:pt x="192" y="60"/>
                      </a:lnTo>
                      <a:lnTo>
                        <a:pt x="282" y="60"/>
                      </a:lnTo>
                    </a:path>
                  </a:pathLst>
                </a:custGeom>
                <a:noFill/>
                <a:ln w="12700"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cxnSp>
            <p:nvCxnSpPr>
              <p:cNvPr id="2055" name="Google Shape;2055;p9"/>
              <p:cNvCxnSpPr/>
              <p:nvPr/>
            </p:nvCxnSpPr>
            <p:spPr>
              <a:xfrm>
                <a:off x="4651" y="1158"/>
                <a:ext cx="0" cy="42"/>
              </a:xfrm>
              <a:prstGeom prst="straightConnector1">
                <a:avLst/>
              </a:prstGeom>
              <a:noFill/>
              <a:ln w="9525" cap="flat" cmpd="sng">
                <a:solidFill>
                  <a:schemeClr val="dk1"/>
                </a:solidFill>
                <a:prstDash val="solid"/>
                <a:round/>
                <a:headEnd type="none" w="med" len="med"/>
                <a:tailEnd type="none" w="med" len="med"/>
              </a:ln>
            </p:spPr>
          </p:cxnSp>
          <p:cxnSp>
            <p:nvCxnSpPr>
              <p:cNvPr id="2056" name="Google Shape;2056;p9"/>
              <p:cNvCxnSpPr/>
              <p:nvPr/>
            </p:nvCxnSpPr>
            <p:spPr>
              <a:xfrm>
                <a:off x="4894" y="1160"/>
                <a:ext cx="0" cy="41"/>
              </a:xfrm>
              <a:prstGeom prst="straightConnector1">
                <a:avLst/>
              </a:prstGeom>
              <a:noFill/>
              <a:ln w="9525" cap="flat" cmpd="sng">
                <a:solidFill>
                  <a:schemeClr val="dk1"/>
                </a:solidFill>
                <a:prstDash val="solid"/>
                <a:round/>
                <a:headEnd type="none" w="med" len="med"/>
                <a:tailEnd type="none" w="med" len="med"/>
              </a:ln>
            </p:spPr>
          </p:cxnSp>
        </p:grpSp>
        <p:sp>
          <p:nvSpPr>
            <p:cNvPr id="2057" name="Google Shape;2057;p9"/>
            <p:cNvSpPr txBox="1"/>
            <p:nvPr/>
          </p:nvSpPr>
          <p:spPr>
            <a:xfrm>
              <a:off x="5957888" y="1384300"/>
              <a:ext cx="154940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mobile network</a:t>
              </a:r>
              <a:endParaRPr/>
            </a:p>
          </p:txBody>
        </p:sp>
        <p:sp>
          <p:nvSpPr>
            <p:cNvPr id="2058" name="Google Shape;2058;p9"/>
            <p:cNvSpPr txBox="1"/>
            <p:nvPr/>
          </p:nvSpPr>
          <p:spPr>
            <a:xfrm>
              <a:off x="7561263" y="2071688"/>
              <a:ext cx="1108075"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global ISP</a:t>
              </a:r>
              <a:endParaRPr/>
            </a:p>
          </p:txBody>
        </p:sp>
        <p:sp>
          <p:nvSpPr>
            <p:cNvPr id="2059" name="Google Shape;2059;p9"/>
            <p:cNvSpPr txBox="1"/>
            <p:nvPr/>
          </p:nvSpPr>
          <p:spPr>
            <a:xfrm>
              <a:off x="7337425" y="3298825"/>
              <a:ext cx="12890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regional ISP</a:t>
              </a:r>
              <a:endParaRPr/>
            </a:p>
          </p:txBody>
        </p:sp>
        <p:sp>
          <p:nvSpPr>
            <p:cNvPr id="2060" name="Google Shape;2060;p9"/>
            <p:cNvSpPr txBox="1"/>
            <p:nvPr/>
          </p:nvSpPr>
          <p:spPr>
            <a:xfrm>
              <a:off x="6324600" y="2963863"/>
              <a:ext cx="895350" cy="4826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home </a:t>
              </a:r>
              <a:endParaRPr/>
            </a:p>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network</a:t>
              </a:r>
              <a:endParaRPr/>
            </a:p>
          </p:txBody>
        </p:sp>
        <p:sp>
          <p:nvSpPr>
            <p:cNvPr id="2061" name="Google Shape;2061;p9"/>
            <p:cNvSpPr txBox="1"/>
            <p:nvPr/>
          </p:nvSpPr>
          <p:spPr>
            <a:xfrm>
              <a:off x="5584825" y="5645150"/>
              <a:ext cx="1295400" cy="4826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institutional</a:t>
              </a:r>
              <a:endParaRPr/>
            </a:p>
            <a:p>
              <a:pPr marL="0" marR="0" lvl="0" indent="0" algn="l" rtl="0">
                <a:lnSpc>
                  <a:spcPct val="8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network</a:t>
              </a:r>
              <a:endParaRPr/>
            </a:p>
          </p:txBody>
        </p:sp>
        <p:pic>
          <p:nvPicPr>
            <p:cNvPr id="2062" name="Google Shape;2062;p9" descr="cell_tower_radiation copy"/>
            <p:cNvPicPr preferRelativeResize="0"/>
            <p:nvPr/>
          </p:nvPicPr>
          <p:blipFill rotWithShape="1">
            <a:blip r:embed="rId22">
              <a:alphaModFix/>
            </a:blip>
            <a:srcRect/>
            <a:stretch/>
          </p:blipFill>
          <p:spPr>
            <a:xfrm>
              <a:off x="6026149" y="1803400"/>
              <a:ext cx="518463" cy="412256"/>
            </a:xfrm>
            <a:prstGeom prst="rect">
              <a:avLst/>
            </a:prstGeom>
            <a:noFill/>
            <a:ln>
              <a:noFill/>
            </a:ln>
          </p:spPr>
        </p:pic>
        <p:grpSp>
          <p:nvGrpSpPr>
            <p:cNvPr id="2063" name="Google Shape;2063;p9"/>
            <p:cNvGrpSpPr/>
            <p:nvPr/>
          </p:nvGrpSpPr>
          <p:grpSpPr>
            <a:xfrm>
              <a:off x="7077075" y="3621088"/>
              <a:ext cx="493713" cy="228600"/>
              <a:chOff x="1870827" y="1575075"/>
              <a:chExt cx="1128163" cy="438400"/>
            </a:xfrm>
          </p:grpSpPr>
          <p:sp>
            <p:nvSpPr>
              <p:cNvPr id="2064" name="Google Shape;2064;p9"/>
              <p:cNvSpPr/>
              <p:nvPr/>
            </p:nvSpPr>
            <p:spPr>
              <a:xfrm rot="10800000" flipH="1">
                <a:off x="1874456" y="1693807"/>
                <a:ext cx="1124534" cy="3196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065" name="Google Shape;2065;p9"/>
              <p:cNvSpPr/>
              <p:nvPr/>
            </p:nvSpPr>
            <p:spPr>
              <a:xfrm>
                <a:off x="1870827" y="1739475"/>
                <a:ext cx="1128163"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066" name="Google Shape;2066;p9"/>
              <p:cNvSpPr/>
              <p:nvPr/>
            </p:nvSpPr>
            <p:spPr>
              <a:xfrm rot="10800000" flipH="1">
                <a:off x="1870827" y="1575075"/>
                <a:ext cx="1124534" cy="31966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067" name="Google Shape;2067;p9"/>
              <p:cNvSpPr/>
              <p:nvPr/>
            </p:nvSpPr>
            <p:spPr>
              <a:xfrm>
                <a:off x="2157403" y="1672497"/>
                <a:ext cx="551385" cy="1613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068" name="Google Shape;2068;p9"/>
              <p:cNvSpPr/>
              <p:nvPr/>
            </p:nvSpPr>
            <p:spPr>
              <a:xfrm>
                <a:off x="2102989" y="1632918"/>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69" name="Google Shape;2069;p9"/>
              <p:cNvSpPr/>
              <p:nvPr/>
            </p:nvSpPr>
            <p:spPr>
              <a:xfrm>
                <a:off x="2534666" y="1727297"/>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70" name="Google Shape;2070;p9"/>
              <p:cNvSpPr/>
              <p:nvPr/>
            </p:nvSpPr>
            <p:spPr>
              <a:xfrm>
                <a:off x="2088479" y="1730340"/>
                <a:ext cx="243046"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071" name="Google Shape;2071;p9"/>
              <p:cNvCxnSpPr>
                <a:endCxn id="2066" idx="2"/>
              </p:cNvCxnSpPr>
              <p:nvPr/>
            </p:nvCxnSpPr>
            <p:spPr>
              <a:xfrm rot="10800000">
                <a:off x="1870827" y="1734908"/>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072" name="Google Shape;2072;p9"/>
              <p:cNvCxnSpPr/>
              <p:nvPr/>
            </p:nvCxnSpPr>
            <p:spPr>
              <a:xfrm rot="10800000">
                <a:off x="2995361" y="1733386"/>
                <a:ext cx="3629" cy="12482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073" name="Google Shape;2073;p9"/>
            <p:cNvGrpSpPr/>
            <p:nvPr/>
          </p:nvGrpSpPr>
          <p:grpSpPr>
            <a:xfrm>
              <a:off x="7732713" y="3638550"/>
              <a:ext cx="493712" cy="228600"/>
              <a:chOff x="1870262" y="1575698"/>
              <a:chExt cx="1128161" cy="438400"/>
            </a:xfrm>
          </p:grpSpPr>
          <p:sp>
            <p:nvSpPr>
              <p:cNvPr id="2074" name="Google Shape;2074;p9"/>
              <p:cNvSpPr/>
              <p:nvPr/>
            </p:nvSpPr>
            <p:spPr>
              <a:xfrm rot="10800000" flipH="1">
                <a:off x="1873889" y="1694432"/>
                <a:ext cx="1124534" cy="319666"/>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075" name="Google Shape;2075;p9"/>
              <p:cNvSpPr/>
              <p:nvPr/>
            </p:nvSpPr>
            <p:spPr>
              <a:xfrm>
                <a:off x="1870262" y="1740098"/>
                <a:ext cx="1128161"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076" name="Google Shape;2076;p9"/>
              <p:cNvSpPr/>
              <p:nvPr/>
            </p:nvSpPr>
            <p:spPr>
              <a:xfrm rot="10800000" flipH="1">
                <a:off x="1870262" y="1575698"/>
                <a:ext cx="1124534" cy="319668"/>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077" name="Google Shape;2077;p9"/>
              <p:cNvSpPr/>
              <p:nvPr/>
            </p:nvSpPr>
            <p:spPr>
              <a:xfrm>
                <a:off x="2156836" y="1673120"/>
                <a:ext cx="551385" cy="161356"/>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078" name="Google Shape;2078;p9"/>
              <p:cNvSpPr/>
              <p:nvPr/>
            </p:nvSpPr>
            <p:spPr>
              <a:xfrm>
                <a:off x="2102424" y="1633543"/>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79" name="Google Shape;2079;p9"/>
              <p:cNvSpPr/>
              <p:nvPr/>
            </p:nvSpPr>
            <p:spPr>
              <a:xfrm>
                <a:off x="2534099" y="1727920"/>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80" name="Google Shape;2080;p9"/>
              <p:cNvSpPr/>
              <p:nvPr/>
            </p:nvSpPr>
            <p:spPr>
              <a:xfrm>
                <a:off x="2087914" y="1730965"/>
                <a:ext cx="243043"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081" name="Google Shape;2081;p9"/>
              <p:cNvCxnSpPr>
                <a:endCxn id="2076" idx="2"/>
              </p:cNvCxnSpPr>
              <p:nvPr/>
            </p:nvCxnSpPr>
            <p:spPr>
              <a:xfrm rot="10800000">
                <a:off x="1870262" y="1735532"/>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082" name="Google Shape;2082;p9"/>
              <p:cNvCxnSpPr/>
              <p:nvPr/>
            </p:nvCxnSpPr>
            <p:spPr>
              <a:xfrm rot="10800000">
                <a:off x="2994797" y="1734009"/>
                <a:ext cx="3626" cy="124823"/>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083" name="Google Shape;2083;p9"/>
            <p:cNvGrpSpPr/>
            <p:nvPr/>
          </p:nvGrpSpPr>
          <p:grpSpPr>
            <a:xfrm>
              <a:off x="7397750" y="3903663"/>
              <a:ext cx="493713" cy="228601"/>
              <a:chOff x="1872762" y="1575686"/>
              <a:chExt cx="1128164" cy="438401"/>
            </a:xfrm>
          </p:grpSpPr>
          <p:sp>
            <p:nvSpPr>
              <p:cNvPr id="2084" name="Google Shape;2084;p9"/>
              <p:cNvSpPr/>
              <p:nvPr/>
            </p:nvSpPr>
            <p:spPr>
              <a:xfrm rot="10800000" flipH="1">
                <a:off x="1876391" y="1694419"/>
                <a:ext cx="1124534" cy="319668"/>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085" name="Google Shape;2085;p9"/>
              <p:cNvSpPr/>
              <p:nvPr/>
            </p:nvSpPr>
            <p:spPr>
              <a:xfrm>
                <a:off x="1872762" y="1740086"/>
                <a:ext cx="1128163" cy="115689"/>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086" name="Google Shape;2086;p9"/>
              <p:cNvSpPr/>
              <p:nvPr/>
            </p:nvSpPr>
            <p:spPr>
              <a:xfrm rot="10800000" flipH="1">
                <a:off x="1872762" y="1575686"/>
                <a:ext cx="1124534" cy="319666"/>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087" name="Google Shape;2087;p9"/>
              <p:cNvSpPr/>
              <p:nvPr/>
            </p:nvSpPr>
            <p:spPr>
              <a:xfrm>
                <a:off x="2159338" y="1673109"/>
                <a:ext cx="551385" cy="161355"/>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088" name="Google Shape;2088;p9"/>
              <p:cNvSpPr/>
              <p:nvPr/>
            </p:nvSpPr>
            <p:spPr>
              <a:xfrm>
                <a:off x="2104924" y="1633530"/>
                <a:ext cx="660211" cy="109600"/>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89" name="Google Shape;2089;p9"/>
              <p:cNvSpPr/>
              <p:nvPr/>
            </p:nvSpPr>
            <p:spPr>
              <a:xfrm>
                <a:off x="2536601" y="1727909"/>
                <a:ext cx="246672" cy="97422"/>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90" name="Google Shape;2090;p9"/>
              <p:cNvSpPr/>
              <p:nvPr/>
            </p:nvSpPr>
            <p:spPr>
              <a:xfrm>
                <a:off x="2090414" y="1730952"/>
                <a:ext cx="243046" cy="97422"/>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091" name="Google Shape;2091;p9"/>
              <p:cNvCxnSpPr>
                <a:endCxn id="2086" idx="2"/>
              </p:cNvCxnSpPr>
              <p:nvPr/>
            </p:nvCxnSpPr>
            <p:spPr>
              <a:xfrm rot="10800000">
                <a:off x="1872762" y="1735519"/>
                <a:ext cx="3600" cy="1218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092" name="Google Shape;2092;p9"/>
              <p:cNvCxnSpPr/>
              <p:nvPr/>
            </p:nvCxnSpPr>
            <p:spPr>
              <a:xfrm rot="10800000">
                <a:off x="2997297" y="1733997"/>
                <a:ext cx="3629" cy="124821"/>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093" name="Google Shape;2093;p9"/>
            <p:cNvGrpSpPr/>
            <p:nvPr/>
          </p:nvGrpSpPr>
          <p:grpSpPr>
            <a:xfrm>
              <a:off x="7194550" y="2755900"/>
              <a:ext cx="414338" cy="196850"/>
              <a:chOff x="1869120" y="1575277"/>
              <a:chExt cx="1131178" cy="437808"/>
            </a:xfrm>
          </p:grpSpPr>
          <p:sp>
            <p:nvSpPr>
              <p:cNvPr id="2094" name="Google Shape;2094;p9"/>
              <p:cNvSpPr/>
              <p:nvPr/>
            </p:nvSpPr>
            <p:spPr>
              <a:xfrm rot="10800000" flipH="1">
                <a:off x="1873456" y="1695321"/>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095" name="Google Shape;2095;p9"/>
              <p:cNvSpPr/>
              <p:nvPr/>
            </p:nvSpPr>
            <p:spPr>
              <a:xfrm>
                <a:off x="1869120" y="1737689"/>
                <a:ext cx="1131178" cy="11651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096" name="Google Shape;2096;p9"/>
              <p:cNvSpPr/>
              <p:nvPr/>
            </p:nvSpPr>
            <p:spPr>
              <a:xfrm rot="10800000" flipH="1">
                <a:off x="1869120" y="1575277"/>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097" name="Google Shape;2097;p9"/>
              <p:cNvSpPr/>
              <p:nvPr/>
            </p:nvSpPr>
            <p:spPr>
              <a:xfrm>
                <a:off x="2159500" y="1670607"/>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098" name="Google Shape;2098;p9"/>
              <p:cNvSpPr/>
              <p:nvPr/>
            </p:nvSpPr>
            <p:spPr>
              <a:xfrm>
                <a:off x="2103157" y="1631768"/>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99" name="Google Shape;2099;p9"/>
              <p:cNvSpPr/>
              <p:nvPr/>
            </p:nvSpPr>
            <p:spPr>
              <a:xfrm>
                <a:off x="2536558" y="1727098"/>
                <a:ext cx="242704" cy="9532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00" name="Google Shape;2100;p9"/>
              <p:cNvSpPr/>
              <p:nvPr/>
            </p:nvSpPr>
            <p:spPr>
              <a:xfrm>
                <a:off x="2090156" y="1730628"/>
                <a:ext cx="238369" cy="9533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101" name="Google Shape;2101;p9"/>
              <p:cNvCxnSpPr>
                <a:endCxn id="2096" idx="2"/>
              </p:cNvCxnSpPr>
              <p:nvPr/>
            </p:nvCxnSpPr>
            <p:spPr>
              <a:xfrm rot="10800000">
                <a:off x="1869120" y="1734159"/>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102" name="Google Shape;2102;p9"/>
              <p:cNvCxnSpPr/>
              <p:nvPr/>
            </p:nvCxnSpPr>
            <p:spPr>
              <a:xfrm rot="10800000">
                <a:off x="2995962" y="1734160"/>
                <a:ext cx="4335" cy="12357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103" name="Google Shape;2103;p9"/>
            <p:cNvGrpSpPr/>
            <p:nvPr/>
          </p:nvGrpSpPr>
          <p:grpSpPr>
            <a:xfrm>
              <a:off x="7677150" y="2379663"/>
              <a:ext cx="414338" cy="196850"/>
              <a:chOff x="1870543" y="1577815"/>
              <a:chExt cx="1131178" cy="437808"/>
            </a:xfrm>
          </p:grpSpPr>
          <p:sp>
            <p:nvSpPr>
              <p:cNvPr id="2104" name="Google Shape;2104;p9"/>
              <p:cNvSpPr/>
              <p:nvPr/>
            </p:nvSpPr>
            <p:spPr>
              <a:xfrm rot="10800000" flipH="1">
                <a:off x="1874878" y="1697859"/>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105" name="Google Shape;2105;p9"/>
              <p:cNvSpPr/>
              <p:nvPr/>
            </p:nvSpPr>
            <p:spPr>
              <a:xfrm>
                <a:off x="1870543" y="1740227"/>
                <a:ext cx="1131178" cy="11651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106" name="Google Shape;2106;p9"/>
              <p:cNvSpPr/>
              <p:nvPr/>
            </p:nvSpPr>
            <p:spPr>
              <a:xfrm rot="10800000" flipH="1">
                <a:off x="1870543" y="1577815"/>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107" name="Google Shape;2107;p9"/>
              <p:cNvSpPr/>
              <p:nvPr/>
            </p:nvSpPr>
            <p:spPr>
              <a:xfrm>
                <a:off x="2160923" y="1673143"/>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108" name="Google Shape;2108;p9"/>
              <p:cNvSpPr/>
              <p:nvPr/>
            </p:nvSpPr>
            <p:spPr>
              <a:xfrm>
                <a:off x="2104579" y="1634306"/>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09" name="Google Shape;2109;p9"/>
              <p:cNvSpPr/>
              <p:nvPr/>
            </p:nvSpPr>
            <p:spPr>
              <a:xfrm>
                <a:off x="2537980" y="1729634"/>
                <a:ext cx="242704" cy="9533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10" name="Google Shape;2110;p9"/>
              <p:cNvSpPr/>
              <p:nvPr/>
            </p:nvSpPr>
            <p:spPr>
              <a:xfrm>
                <a:off x="2091578" y="1733166"/>
                <a:ext cx="238369" cy="9532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111" name="Google Shape;2111;p9"/>
              <p:cNvCxnSpPr>
                <a:endCxn id="2106" idx="2"/>
              </p:cNvCxnSpPr>
              <p:nvPr/>
            </p:nvCxnSpPr>
            <p:spPr>
              <a:xfrm rot="10800000">
                <a:off x="1870543" y="1736697"/>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112" name="Google Shape;2112;p9"/>
              <p:cNvCxnSpPr/>
              <p:nvPr/>
            </p:nvCxnSpPr>
            <p:spPr>
              <a:xfrm rot="10800000">
                <a:off x="2997385" y="1736695"/>
                <a:ext cx="4335" cy="123576"/>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113" name="Google Shape;2113;p9"/>
            <p:cNvGrpSpPr/>
            <p:nvPr/>
          </p:nvGrpSpPr>
          <p:grpSpPr>
            <a:xfrm>
              <a:off x="7186613" y="2486025"/>
              <a:ext cx="412750" cy="196850"/>
              <a:chOff x="1872017" y="1575700"/>
              <a:chExt cx="1126842" cy="437808"/>
            </a:xfrm>
          </p:grpSpPr>
          <p:sp>
            <p:nvSpPr>
              <p:cNvPr id="2114" name="Google Shape;2114;p9"/>
              <p:cNvSpPr/>
              <p:nvPr/>
            </p:nvSpPr>
            <p:spPr>
              <a:xfrm rot="10800000" flipH="1">
                <a:off x="1876349" y="1695744"/>
                <a:ext cx="1122510"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115" name="Google Shape;2115;p9"/>
              <p:cNvSpPr/>
              <p:nvPr/>
            </p:nvSpPr>
            <p:spPr>
              <a:xfrm>
                <a:off x="1872017" y="1738112"/>
                <a:ext cx="1126842" cy="11651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116" name="Google Shape;2116;p9"/>
              <p:cNvSpPr/>
              <p:nvPr/>
            </p:nvSpPr>
            <p:spPr>
              <a:xfrm rot="10800000" flipH="1">
                <a:off x="1872017" y="1575700"/>
                <a:ext cx="1122507"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117" name="Google Shape;2117;p9"/>
              <p:cNvSpPr/>
              <p:nvPr/>
            </p:nvSpPr>
            <p:spPr>
              <a:xfrm>
                <a:off x="2158061" y="1671030"/>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118" name="Google Shape;2118;p9"/>
              <p:cNvSpPr/>
              <p:nvPr/>
            </p:nvSpPr>
            <p:spPr>
              <a:xfrm>
                <a:off x="2101718" y="1632191"/>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19" name="Google Shape;2119;p9"/>
              <p:cNvSpPr/>
              <p:nvPr/>
            </p:nvSpPr>
            <p:spPr>
              <a:xfrm>
                <a:off x="2535119" y="1727521"/>
                <a:ext cx="247040" cy="95328"/>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20" name="Google Shape;2120;p9"/>
              <p:cNvSpPr/>
              <p:nvPr/>
            </p:nvSpPr>
            <p:spPr>
              <a:xfrm>
                <a:off x="2088717" y="1731051"/>
                <a:ext cx="242704" cy="95330"/>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121" name="Google Shape;2121;p9"/>
              <p:cNvCxnSpPr>
                <a:endCxn id="2116" idx="2"/>
              </p:cNvCxnSpPr>
              <p:nvPr/>
            </p:nvCxnSpPr>
            <p:spPr>
              <a:xfrm rot="10800000">
                <a:off x="1872017" y="1734582"/>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122" name="Google Shape;2122;p9"/>
              <p:cNvCxnSpPr/>
              <p:nvPr/>
            </p:nvCxnSpPr>
            <p:spPr>
              <a:xfrm rot="10800000">
                <a:off x="2994524" y="1734582"/>
                <a:ext cx="4335" cy="123574"/>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grpSp>
          <p:nvGrpSpPr>
            <p:cNvPr id="2123" name="Google Shape;2123;p9"/>
            <p:cNvGrpSpPr/>
            <p:nvPr/>
          </p:nvGrpSpPr>
          <p:grpSpPr>
            <a:xfrm>
              <a:off x="7750175" y="2757488"/>
              <a:ext cx="414338" cy="196850"/>
              <a:chOff x="1869259" y="1577788"/>
              <a:chExt cx="1131178" cy="437808"/>
            </a:xfrm>
          </p:grpSpPr>
          <p:sp>
            <p:nvSpPr>
              <p:cNvPr id="2124" name="Google Shape;2124;p9"/>
              <p:cNvSpPr/>
              <p:nvPr/>
            </p:nvSpPr>
            <p:spPr>
              <a:xfrm rot="10800000" flipH="1">
                <a:off x="1873595" y="1697832"/>
                <a:ext cx="1126842" cy="317764"/>
              </a:xfrm>
              <a:prstGeom prst="ellipse">
                <a:avLst/>
              </a:prstGeom>
              <a:gradFill>
                <a:gsLst>
                  <a:gs pos="0">
                    <a:srgbClr val="262699"/>
                  </a:gs>
                  <a:gs pos="52999">
                    <a:srgbClr val="8585E0"/>
                  </a:gs>
                  <a:gs pos="100000">
                    <a:srgbClr val="262699"/>
                  </a:gs>
                </a:gsLst>
                <a:lin ang="0" scaled="0"/>
              </a:gra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125" name="Google Shape;2125;p9"/>
              <p:cNvSpPr/>
              <p:nvPr/>
            </p:nvSpPr>
            <p:spPr>
              <a:xfrm>
                <a:off x="1869259" y="1740200"/>
                <a:ext cx="1131178" cy="116512"/>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126" name="Google Shape;2126;p9"/>
              <p:cNvSpPr/>
              <p:nvPr/>
            </p:nvSpPr>
            <p:spPr>
              <a:xfrm rot="10800000" flipH="1">
                <a:off x="1869259" y="1577788"/>
                <a:ext cx="1126842" cy="317764"/>
              </a:xfrm>
              <a:prstGeom prst="ellipse">
                <a:avLst/>
              </a:prstGeom>
              <a:solidFill>
                <a:srgbClr val="BFBFBF"/>
              </a:solidFill>
              <a:ln w="9525" cap="flat" cmpd="sng">
                <a:solidFill>
                  <a:schemeClr val="dk1"/>
                </a:solidFill>
                <a:prstDash val="solid"/>
                <a:round/>
                <a:headEnd type="none" w="sm" len="sm"/>
                <a:tailEnd type="none" w="sm" len="sm"/>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Gill Sans"/>
                  <a:ea typeface="Gill Sans"/>
                  <a:cs typeface="Gill Sans"/>
                  <a:sym typeface="Gill Sans"/>
                </a:endParaRPr>
              </a:p>
            </p:txBody>
          </p:sp>
          <p:sp>
            <p:nvSpPr>
              <p:cNvPr id="2127" name="Google Shape;2127;p9"/>
              <p:cNvSpPr/>
              <p:nvPr/>
            </p:nvSpPr>
            <p:spPr>
              <a:xfrm>
                <a:off x="2159639" y="1673116"/>
                <a:ext cx="550418" cy="162413"/>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128" name="Google Shape;2128;p9"/>
              <p:cNvSpPr/>
              <p:nvPr/>
            </p:nvSpPr>
            <p:spPr>
              <a:xfrm>
                <a:off x="2103296" y="1634279"/>
                <a:ext cx="663105" cy="112983"/>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29" name="Google Shape;2129;p9"/>
              <p:cNvSpPr/>
              <p:nvPr/>
            </p:nvSpPr>
            <p:spPr>
              <a:xfrm>
                <a:off x="2536697" y="1729607"/>
                <a:ext cx="242704" cy="9533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30" name="Google Shape;2130;p9"/>
              <p:cNvSpPr/>
              <p:nvPr/>
            </p:nvSpPr>
            <p:spPr>
              <a:xfrm>
                <a:off x="2090295" y="1733139"/>
                <a:ext cx="238369" cy="95328"/>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2131" name="Google Shape;2131;p9"/>
              <p:cNvCxnSpPr>
                <a:endCxn id="2126" idx="2"/>
              </p:cNvCxnSpPr>
              <p:nvPr/>
            </p:nvCxnSpPr>
            <p:spPr>
              <a:xfrm rot="10800000">
                <a:off x="1869259" y="1736670"/>
                <a:ext cx="4200" cy="120000"/>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cxnSp>
            <p:nvCxnSpPr>
              <p:cNvPr id="2132" name="Google Shape;2132;p9"/>
              <p:cNvCxnSpPr/>
              <p:nvPr/>
            </p:nvCxnSpPr>
            <p:spPr>
              <a:xfrm rot="10800000">
                <a:off x="2996102" y="1736669"/>
                <a:ext cx="4335" cy="123576"/>
              </a:xfrm>
              <a:prstGeom prst="straightConnector1">
                <a:avLst/>
              </a:prstGeom>
              <a:noFill/>
              <a:ln w="9525" cap="flat" cmpd="sng">
                <a:solidFill>
                  <a:schemeClr val="dk1"/>
                </a:solidFill>
                <a:prstDash val="solid"/>
                <a:round/>
                <a:headEnd type="none" w="med" len="med"/>
                <a:tailEnd type="none" w="med" len="med"/>
              </a:ln>
              <a:effectLst>
                <a:outerShdw dist="19939" dir="5400000" algn="tl" rotWithShape="0">
                  <a:srgbClr val="808080">
                    <a:alpha val="37647"/>
                  </a:srgbClr>
                </a:outerShdw>
              </a:effectLst>
            </p:spPr>
          </p:cxnSp>
        </p:grpSp>
        <p:pic>
          <p:nvPicPr>
            <p:cNvPr id="2133" name="Google Shape;2133;p9" descr="antenna_stylized"/>
            <p:cNvPicPr preferRelativeResize="0"/>
            <p:nvPr/>
          </p:nvPicPr>
          <p:blipFill rotWithShape="1">
            <a:blip r:embed="rId10">
              <a:alphaModFix/>
            </a:blip>
            <a:srcRect/>
            <a:stretch/>
          </p:blipFill>
          <p:spPr>
            <a:xfrm>
              <a:off x="5516100" y="3095151"/>
              <a:ext cx="530703" cy="223755"/>
            </a:xfrm>
            <a:prstGeom prst="rect">
              <a:avLst/>
            </a:prstGeom>
            <a:noFill/>
            <a:ln>
              <a:noFill/>
            </a:ln>
          </p:spPr>
        </p:pic>
        <p:pic>
          <p:nvPicPr>
            <p:cNvPr id="2134" name="Google Shape;2134;p9" descr="antenna_stylized"/>
            <p:cNvPicPr preferRelativeResize="0"/>
            <p:nvPr/>
          </p:nvPicPr>
          <p:blipFill rotWithShape="1">
            <a:blip r:embed="rId10">
              <a:alphaModFix/>
            </a:blip>
            <a:srcRect/>
            <a:stretch/>
          </p:blipFill>
          <p:spPr>
            <a:xfrm>
              <a:off x="6893951" y="5490536"/>
              <a:ext cx="530703" cy="223755"/>
            </a:xfrm>
            <a:prstGeom prst="rect">
              <a:avLst/>
            </a:prstGeom>
            <a:noFill/>
            <a:ln>
              <a:noFill/>
            </a:ln>
          </p:spPr>
        </p:pic>
        <p:pic>
          <p:nvPicPr>
            <p:cNvPr id="2135" name="Google Shape;2135;p9" descr="antenna_stylized"/>
            <p:cNvPicPr preferRelativeResize="0"/>
            <p:nvPr/>
          </p:nvPicPr>
          <p:blipFill rotWithShape="1">
            <a:blip r:embed="rId10">
              <a:alphaModFix/>
            </a:blip>
            <a:srcRect/>
            <a:stretch/>
          </p:blipFill>
          <p:spPr>
            <a:xfrm>
              <a:off x="7365711" y="5438691"/>
              <a:ext cx="530703" cy="223755"/>
            </a:xfrm>
            <a:prstGeom prst="rect">
              <a:avLst/>
            </a:prstGeom>
            <a:noFill/>
            <a:ln>
              <a:noFill/>
            </a:ln>
          </p:spPr>
        </p:pic>
        <p:pic>
          <p:nvPicPr>
            <p:cNvPr id="2136" name="Google Shape;2136;p9" descr="antenna_radiation_stylized"/>
            <p:cNvPicPr preferRelativeResize="0"/>
            <p:nvPr/>
          </p:nvPicPr>
          <p:blipFill rotWithShape="1">
            <a:blip r:embed="rId9">
              <a:alphaModFix/>
            </a:blip>
            <a:srcRect/>
            <a:stretch/>
          </p:blipFill>
          <p:spPr>
            <a:xfrm>
              <a:off x="7096052" y="5017186"/>
              <a:ext cx="415925" cy="88633"/>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525"/>
        <p:cNvGrpSpPr/>
        <p:nvPr/>
      </p:nvGrpSpPr>
      <p:grpSpPr>
        <a:xfrm>
          <a:off x="0" y="0"/>
          <a:ext cx="0" cy="0"/>
          <a:chOff x="0" y="0"/>
          <a:chExt cx="0" cy="0"/>
        </a:xfrm>
      </p:grpSpPr>
      <p:sp>
        <p:nvSpPr>
          <p:cNvPr id="9526" name="Google Shape;9526;p90"/>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90</a:t>
            </a:fld>
            <a:endParaRPr sz="1200">
              <a:solidFill>
                <a:schemeClr val="dk1"/>
              </a:solidFill>
              <a:latin typeface="Tahoma"/>
              <a:ea typeface="Tahoma"/>
              <a:cs typeface="Tahoma"/>
              <a:sym typeface="Tahoma"/>
            </a:endParaRPr>
          </a:p>
        </p:txBody>
      </p:sp>
      <p:sp>
        <p:nvSpPr>
          <p:cNvPr id="9527" name="Google Shape;9527;p90"/>
          <p:cNvSpPr/>
          <p:nvPr/>
        </p:nvSpPr>
        <p:spPr>
          <a:xfrm>
            <a:off x="555625" y="1512888"/>
            <a:ext cx="8124825" cy="4770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Host A wants to send a 30-Mbit MP3 file to host B. All the links in the path between source and destination have a transmission rate of 10Mbps. Assume that the propagation speed is 2*10</a:t>
            </a:r>
            <a:r>
              <a:rPr lang="en-US" sz="1600" baseline="30000">
                <a:solidFill>
                  <a:schemeClr val="dk1"/>
                </a:solidFill>
                <a:latin typeface="Arial"/>
                <a:ea typeface="Arial"/>
                <a:cs typeface="Arial"/>
                <a:sym typeface="Arial"/>
              </a:rPr>
              <a:t>8</a:t>
            </a:r>
            <a:r>
              <a:rPr lang="en-US" sz="1600">
                <a:solidFill>
                  <a:schemeClr val="dk1"/>
                </a:solidFill>
                <a:latin typeface="Arial"/>
                <a:ea typeface="Arial"/>
                <a:cs typeface="Arial"/>
                <a:sym typeface="Arial"/>
              </a:rPr>
              <a:t> meters/sec, and the distance between source and destination is 10km. Initially suppose there is only one link between the source and the destination. Also suppose that the entire MP3 file is sent as one packet (Ignore processing delay and queuing delay). Show your workings.</a:t>
            </a:r>
            <a:endParaRPr/>
          </a:p>
          <a:p>
            <a:pPr marL="0" marR="0" lvl="0" indent="0" algn="l" rtl="0">
              <a:lnSpc>
                <a:spcPct val="100000"/>
              </a:lnSpc>
              <a:spcBef>
                <a:spcPts val="0"/>
              </a:spcBef>
              <a:spcAft>
                <a:spcPts val="0"/>
              </a:spcAft>
              <a:buClr>
                <a:schemeClr val="dk1"/>
              </a:buClr>
              <a:buSzPts val="1600"/>
              <a:buFont typeface="Noto Sans Symbols"/>
              <a:buNone/>
            </a:pPr>
            <a:endParaRPr sz="16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 Calculate the transmission delay?  </a:t>
            </a:r>
            <a:endParaRPr sz="16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transmission delay = L/R = 30M/10Mbps = 3s</a:t>
            </a:r>
            <a:endParaRPr sz="16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ii) What will be the end-to-end delay?  </a:t>
            </a:r>
            <a:endParaRPr sz="16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D</a:t>
            </a:r>
            <a:r>
              <a:rPr lang="en-US" sz="1600" baseline="-25000">
                <a:solidFill>
                  <a:schemeClr val="dk1"/>
                </a:solidFill>
                <a:latin typeface="Arial"/>
                <a:ea typeface="Arial"/>
                <a:cs typeface="Arial"/>
                <a:sym typeface="Arial"/>
              </a:rPr>
              <a:t>prop</a:t>
            </a:r>
            <a:r>
              <a:rPr lang="en-US" sz="1600">
                <a:solidFill>
                  <a:schemeClr val="dk1"/>
                </a:solidFill>
                <a:latin typeface="Arial"/>
                <a:ea typeface="Arial"/>
                <a:cs typeface="Arial"/>
                <a:sym typeface="Arial"/>
              </a:rPr>
              <a:t> = d/s = 10000/2*10</a:t>
            </a:r>
            <a:r>
              <a:rPr lang="en-US" sz="1600" baseline="30000">
                <a:solidFill>
                  <a:schemeClr val="dk1"/>
                </a:solidFill>
                <a:latin typeface="Arial"/>
                <a:ea typeface="Arial"/>
                <a:cs typeface="Arial"/>
                <a:sym typeface="Arial"/>
              </a:rPr>
              <a:t>8</a:t>
            </a:r>
            <a:r>
              <a:rPr lang="en-US" sz="1600">
                <a:solidFill>
                  <a:schemeClr val="dk1"/>
                </a:solidFill>
                <a:latin typeface="Arial"/>
                <a:ea typeface="Arial"/>
                <a:cs typeface="Arial"/>
                <a:sym typeface="Arial"/>
              </a:rPr>
              <a:t> = 0.00005s</a:t>
            </a:r>
            <a:endParaRPr sz="16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D</a:t>
            </a:r>
            <a:r>
              <a:rPr lang="en-US" sz="1600" baseline="-25000">
                <a:solidFill>
                  <a:schemeClr val="dk1"/>
                </a:solidFill>
                <a:latin typeface="Arial"/>
                <a:ea typeface="Arial"/>
                <a:cs typeface="Arial"/>
                <a:sym typeface="Arial"/>
              </a:rPr>
              <a:t>total</a:t>
            </a:r>
            <a:r>
              <a:rPr lang="en-US" sz="1600">
                <a:solidFill>
                  <a:schemeClr val="dk1"/>
                </a:solidFill>
                <a:latin typeface="Arial"/>
                <a:ea typeface="Arial"/>
                <a:cs typeface="Arial"/>
                <a:sym typeface="Arial"/>
              </a:rPr>
              <a:t> = 3+0.00005 = 3. 00005s</a:t>
            </a:r>
            <a:endParaRPr sz="16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iii) How many bits will the source have transmitted when the first bit of the MP3 file arrives at the destination? </a:t>
            </a:r>
            <a:endParaRPr sz="16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	R* D</a:t>
            </a:r>
            <a:r>
              <a:rPr lang="en-US" sz="1600" baseline="-25000">
                <a:solidFill>
                  <a:schemeClr val="dk1"/>
                </a:solidFill>
                <a:latin typeface="Arial"/>
                <a:ea typeface="Arial"/>
                <a:cs typeface="Arial"/>
                <a:sym typeface="Arial"/>
              </a:rPr>
              <a:t>prop</a:t>
            </a:r>
            <a:r>
              <a:rPr lang="en-US" sz="1600">
                <a:solidFill>
                  <a:schemeClr val="dk1"/>
                </a:solidFill>
                <a:latin typeface="Arial"/>
                <a:ea typeface="Arial"/>
                <a:cs typeface="Arial"/>
                <a:sym typeface="Arial"/>
              </a:rPr>
              <a:t> = 10Mbps*0.00005s=500bit</a:t>
            </a:r>
            <a:endParaRPr sz="1600">
              <a:solidFill>
                <a:schemeClr val="dk1"/>
              </a:solidFill>
              <a:latin typeface="Arial"/>
              <a:ea typeface="Arial"/>
              <a:cs typeface="Arial"/>
              <a:sym typeface="Arial"/>
            </a:endParaRPr>
          </a:p>
        </p:txBody>
      </p:sp>
      <p:sp>
        <p:nvSpPr>
          <p:cNvPr id="9528" name="Google Shape;9528;p90"/>
          <p:cNvSpPr txBox="1"/>
          <p:nvPr/>
        </p:nvSpPr>
        <p:spPr>
          <a:xfrm>
            <a:off x="647700" y="320675"/>
            <a:ext cx="7400925" cy="9032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rgbClr val="000099"/>
                </a:solidFill>
                <a:latin typeface="Gill Sans"/>
                <a:ea typeface="Gill Sans"/>
                <a:cs typeface="Gill Sans"/>
                <a:sym typeface="Gill Sans"/>
              </a:rPr>
              <a:t>Calculation: Example 2</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533"/>
        <p:cNvGrpSpPr/>
        <p:nvPr/>
      </p:nvGrpSpPr>
      <p:grpSpPr>
        <a:xfrm>
          <a:off x="0" y="0"/>
          <a:ext cx="0" cy="0"/>
          <a:chOff x="0" y="0"/>
          <a:chExt cx="0" cy="0"/>
        </a:xfrm>
      </p:grpSpPr>
      <p:sp>
        <p:nvSpPr>
          <p:cNvPr id="9534" name="Google Shape;9534;p91"/>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9535" name="Google Shape;9535;p91" descr="underline_base"/>
          <p:cNvPicPr preferRelativeResize="0"/>
          <p:nvPr/>
        </p:nvPicPr>
        <p:blipFill rotWithShape="1">
          <a:blip r:embed="rId3">
            <a:alphaModFix/>
          </a:blip>
          <a:srcRect/>
          <a:stretch/>
        </p:blipFill>
        <p:spPr>
          <a:xfrm>
            <a:off x="679450" y="1028700"/>
            <a:ext cx="4570413" cy="173038"/>
          </a:xfrm>
          <a:prstGeom prst="rect">
            <a:avLst/>
          </a:prstGeom>
          <a:noFill/>
          <a:ln>
            <a:noFill/>
          </a:ln>
        </p:spPr>
      </p:pic>
      <p:sp>
        <p:nvSpPr>
          <p:cNvPr id="9536" name="Google Shape;9536;p91"/>
          <p:cNvSpPr txBox="1">
            <a:spLocks noGrp="1"/>
          </p:cNvSpPr>
          <p:nvPr>
            <p:ph type="title" idx="4294967295"/>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Chapter 1: roadmap</a:t>
            </a:r>
            <a:endParaRPr/>
          </a:p>
        </p:txBody>
      </p:sp>
      <p:sp>
        <p:nvSpPr>
          <p:cNvPr id="9537" name="Google Shape;9537;p91"/>
          <p:cNvSpPr txBox="1">
            <a:spLocks noGrp="1"/>
          </p:cNvSpPr>
          <p:nvPr>
            <p:ph type="body" idx="4294967295"/>
          </p:nvPr>
        </p:nvSpPr>
        <p:spPr>
          <a:xfrm>
            <a:off x="487363" y="1406525"/>
            <a:ext cx="8207375" cy="4648200"/>
          </a:xfrm>
          <a:prstGeom prst="rect">
            <a:avLst/>
          </a:prstGeom>
          <a:noFill/>
          <a:ln>
            <a:noFill/>
          </a:ln>
        </p:spPr>
        <p:txBody>
          <a:bodyPr spcFirstLastPara="1" wrap="square" lIns="91425" tIns="45700" rIns="91425" bIns="45700" anchor="t" anchorCtr="0">
            <a:noAutofit/>
          </a:bodyPr>
          <a:lstStyle/>
          <a:p>
            <a:pPr marL="742950" lvl="1" indent="-285750" algn="l" rtl="0">
              <a:lnSpc>
                <a:spcPct val="85000"/>
              </a:lnSpc>
              <a:spcBef>
                <a:spcPts val="0"/>
              </a:spcBef>
              <a:spcAft>
                <a:spcPts val="0"/>
              </a:spcAft>
              <a:buSzPts val="2800"/>
              <a:buFont typeface="Noto Sans Symbols"/>
              <a:buNone/>
            </a:pPr>
            <a:r>
              <a:rPr lang="en-US" sz="2800">
                <a:solidFill>
                  <a:srgbClr val="000099"/>
                </a:solidFill>
              </a:rPr>
              <a:t>1.1 what </a:t>
            </a:r>
            <a:r>
              <a:rPr lang="en-US" sz="2800" i="1">
                <a:solidFill>
                  <a:srgbClr val="000099"/>
                </a:solidFill>
              </a:rPr>
              <a:t>is</a:t>
            </a:r>
            <a:r>
              <a:rPr lang="en-US" sz="2800">
                <a:solidFill>
                  <a:srgbClr val="000099"/>
                </a:solidFill>
              </a:rPr>
              <a:t> the Internet?</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1.2</a:t>
            </a:r>
            <a:r>
              <a:rPr lang="en-US" sz="2800"/>
              <a:t> network edge</a:t>
            </a:r>
            <a:endParaRPr/>
          </a:p>
          <a:p>
            <a:pPr marL="1143000" lvl="2" indent="-228600" algn="l" rtl="0">
              <a:spcBef>
                <a:spcPts val="480"/>
              </a:spcBef>
              <a:spcAft>
                <a:spcPts val="0"/>
              </a:spcAft>
              <a:buClr>
                <a:srgbClr val="000099"/>
              </a:buClr>
              <a:buSzPts val="2400"/>
              <a:buChar char="▪"/>
            </a:pPr>
            <a:r>
              <a:rPr lang="en-US" sz="2400">
                <a:latin typeface="Gill Sans"/>
                <a:ea typeface="Gill Sans"/>
                <a:cs typeface="Gill Sans"/>
                <a:sym typeface="Gill Sans"/>
              </a:rPr>
              <a:t>end systems, access networks, links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1.3 </a:t>
            </a:r>
            <a:r>
              <a:rPr lang="en-US" sz="2800"/>
              <a:t>network core</a:t>
            </a:r>
            <a:endParaRPr/>
          </a:p>
          <a:p>
            <a:pPr marL="1143000" lvl="2" indent="-228600" algn="l" rtl="0">
              <a:spcBef>
                <a:spcPts val="480"/>
              </a:spcBef>
              <a:spcAft>
                <a:spcPts val="0"/>
              </a:spcAft>
              <a:buClr>
                <a:srgbClr val="000099"/>
              </a:buClr>
              <a:buSzPts val="2400"/>
              <a:buChar char="▪"/>
            </a:pPr>
            <a:r>
              <a:rPr lang="en-US" sz="2400">
                <a:latin typeface="Gill Sans"/>
                <a:ea typeface="Gill Sans"/>
                <a:cs typeface="Gill Sans"/>
                <a:sym typeface="Gill Sans"/>
              </a:rPr>
              <a:t>packet switching, circuit switching, network structure</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1.4 </a:t>
            </a:r>
            <a:r>
              <a:rPr lang="en-US" sz="2800"/>
              <a:t>delay, loss, throughput in networks</a:t>
            </a:r>
            <a:endParaRPr/>
          </a:p>
          <a:p>
            <a:pPr marL="742950" lvl="1" indent="-285750" algn="l" rtl="0">
              <a:lnSpc>
                <a:spcPct val="85000"/>
              </a:lnSpc>
              <a:spcBef>
                <a:spcPts val="560"/>
              </a:spcBef>
              <a:spcAft>
                <a:spcPts val="0"/>
              </a:spcAft>
              <a:buSzPts val="2800"/>
              <a:buFont typeface="Noto Sans Symbols"/>
              <a:buNone/>
            </a:pPr>
            <a:r>
              <a:rPr lang="en-US" sz="2800">
                <a:solidFill>
                  <a:srgbClr val="CC0000"/>
                </a:solidFill>
              </a:rPr>
              <a:t>1.5 protocol layers, service models</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1.6</a:t>
            </a:r>
            <a:r>
              <a:rPr lang="en-US" sz="2800"/>
              <a:t> networks under attack: security</a:t>
            </a:r>
            <a:endParaRPr/>
          </a:p>
          <a:p>
            <a:pPr marL="742950" lvl="1" indent="-285750" algn="l" rtl="0">
              <a:lnSpc>
                <a:spcPct val="85000"/>
              </a:lnSpc>
              <a:spcBef>
                <a:spcPts val="560"/>
              </a:spcBef>
              <a:spcAft>
                <a:spcPts val="0"/>
              </a:spcAft>
              <a:buSzPts val="2800"/>
              <a:buFont typeface="Noto Sans Symbols"/>
              <a:buNone/>
            </a:pPr>
            <a:r>
              <a:rPr lang="en-US" sz="2800">
                <a:solidFill>
                  <a:srgbClr val="000099"/>
                </a:solidFill>
              </a:rPr>
              <a:t>1.7</a:t>
            </a:r>
            <a:r>
              <a:rPr lang="en-US" sz="2800"/>
              <a:t> history</a:t>
            </a:r>
            <a:endParaRPr/>
          </a:p>
          <a:p>
            <a:pPr marL="342900" lvl="0" indent="-165100" algn="l" rtl="0">
              <a:lnSpc>
                <a:spcPct val="85000"/>
              </a:lnSpc>
              <a:spcBef>
                <a:spcPts val="560"/>
              </a:spcBef>
              <a:spcAft>
                <a:spcPts val="0"/>
              </a:spcAft>
              <a:buSzPts val="2800"/>
              <a:buNone/>
            </a:pPr>
            <a:endParaRPr/>
          </a:p>
        </p:txBody>
      </p:sp>
      <p:sp>
        <p:nvSpPr>
          <p:cNvPr id="9538" name="Google Shape;9538;p91"/>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91</a:t>
            </a:fld>
            <a:endParaRPr sz="1200">
              <a:solidFill>
                <a:schemeClr val="dk1"/>
              </a:solidFill>
              <a:latin typeface="Tahoma"/>
              <a:ea typeface="Tahoma"/>
              <a:cs typeface="Tahoma"/>
              <a:sym typeface="Tahom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543"/>
        <p:cNvGrpSpPr/>
        <p:nvPr/>
      </p:nvGrpSpPr>
      <p:grpSpPr>
        <a:xfrm>
          <a:off x="0" y="0"/>
          <a:ext cx="0" cy="0"/>
          <a:chOff x="0" y="0"/>
          <a:chExt cx="0" cy="0"/>
        </a:xfrm>
      </p:grpSpPr>
      <p:sp>
        <p:nvSpPr>
          <p:cNvPr id="9544" name="Google Shape;9544;p92"/>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9545" name="Google Shape;9545;p92" descr="underline_base"/>
          <p:cNvPicPr preferRelativeResize="0"/>
          <p:nvPr/>
        </p:nvPicPr>
        <p:blipFill rotWithShape="1">
          <a:blip r:embed="rId3">
            <a:alphaModFix/>
          </a:blip>
          <a:srcRect/>
          <a:stretch/>
        </p:blipFill>
        <p:spPr>
          <a:xfrm>
            <a:off x="430213" y="936625"/>
            <a:ext cx="4113212" cy="173038"/>
          </a:xfrm>
          <a:prstGeom prst="rect">
            <a:avLst/>
          </a:prstGeom>
          <a:noFill/>
          <a:ln>
            <a:noFill/>
          </a:ln>
        </p:spPr>
      </p:pic>
      <p:sp>
        <p:nvSpPr>
          <p:cNvPr id="9546" name="Google Shape;9546;p92"/>
          <p:cNvSpPr txBox="1">
            <a:spLocks noGrp="1"/>
          </p:cNvSpPr>
          <p:nvPr>
            <p:ph type="title" idx="4294967295"/>
          </p:nvPr>
        </p:nvSpPr>
        <p:spPr>
          <a:xfrm>
            <a:off x="333375" y="128588"/>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Protocol “layers”</a:t>
            </a:r>
            <a:endParaRPr/>
          </a:p>
        </p:txBody>
      </p:sp>
      <p:sp>
        <p:nvSpPr>
          <p:cNvPr id="9547" name="Google Shape;9547;p92"/>
          <p:cNvSpPr txBox="1">
            <a:spLocks noGrp="1"/>
          </p:cNvSpPr>
          <p:nvPr>
            <p:ph type="body" idx="4294967295"/>
          </p:nvPr>
        </p:nvSpPr>
        <p:spPr>
          <a:xfrm>
            <a:off x="533400" y="1371600"/>
            <a:ext cx="3581400"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75000"/>
              </a:lnSpc>
              <a:spcBef>
                <a:spcPts val="0"/>
              </a:spcBef>
              <a:spcAft>
                <a:spcPts val="0"/>
              </a:spcAft>
              <a:buSzPts val="2800"/>
              <a:buFont typeface="Noto Sans Symbols"/>
              <a:buNone/>
            </a:pPr>
            <a:r>
              <a:rPr lang="en-US" i="1">
                <a:solidFill>
                  <a:srgbClr val="CC0000"/>
                </a:solidFill>
              </a:rPr>
              <a:t>Networks are complex,</a:t>
            </a:r>
            <a:endParaRPr/>
          </a:p>
          <a:p>
            <a:pPr marL="342900" lvl="0" indent="-342900" algn="l" rtl="0">
              <a:lnSpc>
                <a:spcPct val="75000"/>
              </a:lnSpc>
              <a:spcBef>
                <a:spcPts val="560"/>
              </a:spcBef>
              <a:spcAft>
                <a:spcPts val="0"/>
              </a:spcAft>
              <a:buSzPts val="2800"/>
              <a:buFont typeface="Noto Sans Symbols"/>
              <a:buNone/>
            </a:pPr>
            <a:r>
              <a:rPr lang="en-US" i="1">
                <a:solidFill>
                  <a:srgbClr val="CC0000"/>
                </a:solidFill>
              </a:rPr>
              <a:t>with many “pieces”:</a:t>
            </a:r>
            <a:endParaRPr/>
          </a:p>
          <a:p>
            <a:pPr marL="742950" lvl="1" indent="-285750" algn="l" rtl="0">
              <a:lnSpc>
                <a:spcPct val="85000"/>
              </a:lnSpc>
              <a:spcBef>
                <a:spcPts val="560"/>
              </a:spcBef>
              <a:spcAft>
                <a:spcPts val="0"/>
              </a:spcAft>
              <a:buSzPts val="2800"/>
              <a:buFont typeface="Noto Sans Symbols"/>
              <a:buChar char="▪"/>
            </a:pPr>
            <a:r>
              <a:rPr lang="en-US" sz="2800"/>
              <a:t>hosts</a:t>
            </a:r>
            <a:endParaRPr/>
          </a:p>
          <a:p>
            <a:pPr marL="742950" lvl="1" indent="-285750" algn="l" rtl="0">
              <a:lnSpc>
                <a:spcPct val="85000"/>
              </a:lnSpc>
              <a:spcBef>
                <a:spcPts val="560"/>
              </a:spcBef>
              <a:spcAft>
                <a:spcPts val="0"/>
              </a:spcAft>
              <a:buSzPts val="2800"/>
              <a:buFont typeface="Noto Sans Symbols"/>
              <a:buChar char="▪"/>
            </a:pPr>
            <a:r>
              <a:rPr lang="en-US" sz="2800"/>
              <a:t>routers</a:t>
            </a:r>
            <a:endParaRPr/>
          </a:p>
          <a:p>
            <a:pPr marL="742950" lvl="1" indent="-285750" algn="l" rtl="0">
              <a:lnSpc>
                <a:spcPct val="85000"/>
              </a:lnSpc>
              <a:spcBef>
                <a:spcPts val="560"/>
              </a:spcBef>
              <a:spcAft>
                <a:spcPts val="0"/>
              </a:spcAft>
              <a:buSzPts val="2800"/>
              <a:buFont typeface="Noto Sans Symbols"/>
              <a:buChar char="▪"/>
            </a:pPr>
            <a:r>
              <a:rPr lang="en-US" sz="2800"/>
              <a:t>links of various media</a:t>
            </a:r>
            <a:endParaRPr/>
          </a:p>
          <a:p>
            <a:pPr marL="742950" lvl="1" indent="-285750" algn="l" rtl="0">
              <a:lnSpc>
                <a:spcPct val="85000"/>
              </a:lnSpc>
              <a:spcBef>
                <a:spcPts val="560"/>
              </a:spcBef>
              <a:spcAft>
                <a:spcPts val="0"/>
              </a:spcAft>
              <a:buSzPts val="2800"/>
              <a:buFont typeface="Noto Sans Symbols"/>
              <a:buChar char="▪"/>
            </a:pPr>
            <a:r>
              <a:rPr lang="en-US" sz="2800"/>
              <a:t>applications</a:t>
            </a:r>
            <a:endParaRPr/>
          </a:p>
          <a:p>
            <a:pPr marL="742950" lvl="1" indent="-285750" algn="l" rtl="0">
              <a:lnSpc>
                <a:spcPct val="85000"/>
              </a:lnSpc>
              <a:spcBef>
                <a:spcPts val="560"/>
              </a:spcBef>
              <a:spcAft>
                <a:spcPts val="0"/>
              </a:spcAft>
              <a:buSzPts val="2800"/>
              <a:buFont typeface="Noto Sans Symbols"/>
              <a:buChar char="▪"/>
            </a:pPr>
            <a:r>
              <a:rPr lang="en-US" sz="2800"/>
              <a:t>protocols</a:t>
            </a:r>
            <a:endParaRPr/>
          </a:p>
          <a:p>
            <a:pPr marL="742950" lvl="1" indent="-285750" algn="l" rtl="0">
              <a:lnSpc>
                <a:spcPct val="85000"/>
              </a:lnSpc>
              <a:spcBef>
                <a:spcPts val="560"/>
              </a:spcBef>
              <a:spcAft>
                <a:spcPts val="0"/>
              </a:spcAft>
              <a:buSzPts val="2800"/>
              <a:buFont typeface="Noto Sans Symbols"/>
              <a:buChar char="▪"/>
            </a:pPr>
            <a:r>
              <a:rPr lang="en-US" sz="2800"/>
              <a:t>hardware, software</a:t>
            </a:r>
            <a:endParaRPr/>
          </a:p>
        </p:txBody>
      </p:sp>
      <p:sp>
        <p:nvSpPr>
          <p:cNvPr id="9548" name="Google Shape;9548;p92"/>
          <p:cNvSpPr txBox="1">
            <a:spLocks noGrp="1"/>
          </p:cNvSpPr>
          <p:nvPr>
            <p:ph type="body" idx="4294967295"/>
          </p:nvPr>
        </p:nvSpPr>
        <p:spPr>
          <a:xfrm>
            <a:off x="4552950" y="2266950"/>
            <a:ext cx="4057650" cy="2619375"/>
          </a:xfrm>
          <a:prstGeom prst="rect">
            <a:avLst/>
          </a:prstGeom>
          <a:noFill/>
          <a:ln>
            <a:noFill/>
          </a:ln>
        </p:spPr>
        <p:txBody>
          <a:bodyPr spcFirstLastPara="1" wrap="square" lIns="91425" tIns="45700" rIns="91425" bIns="45700" anchor="t" anchorCtr="0">
            <a:noAutofit/>
          </a:bodyPr>
          <a:lstStyle/>
          <a:p>
            <a:pPr marL="342900" lvl="0" indent="-342900" algn="ctr" rtl="0">
              <a:lnSpc>
                <a:spcPct val="85000"/>
              </a:lnSpc>
              <a:spcBef>
                <a:spcPts val="0"/>
              </a:spcBef>
              <a:spcAft>
                <a:spcPts val="0"/>
              </a:spcAft>
              <a:buSzPts val="3200"/>
              <a:buFont typeface="Noto Sans Symbols"/>
              <a:buNone/>
            </a:pPr>
            <a:r>
              <a:rPr lang="en-US" sz="3200" i="1">
                <a:solidFill>
                  <a:srgbClr val="CC0000"/>
                </a:solidFill>
              </a:rPr>
              <a:t>Question:</a:t>
            </a:r>
            <a:r>
              <a:rPr lang="en-US" sz="2400" u="sng">
                <a:solidFill>
                  <a:srgbClr val="FF0000"/>
                </a:solidFill>
              </a:rPr>
              <a:t> </a:t>
            </a:r>
            <a:endParaRPr/>
          </a:p>
          <a:p>
            <a:pPr marL="342900" lvl="0" indent="-342900" algn="ctr" rtl="0">
              <a:lnSpc>
                <a:spcPct val="85000"/>
              </a:lnSpc>
              <a:spcBef>
                <a:spcPts val="560"/>
              </a:spcBef>
              <a:spcAft>
                <a:spcPts val="0"/>
              </a:spcAft>
              <a:buSzPts val="2800"/>
              <a:buFont typeface="Noto Sans Symbols"/>
              <a:buNone/>
            </a:pPr>
            <a:r>
              <a:rPr lang="en-US"/>
              <a:t>is there any hope of </a:t>
            </a:r>
            <a:r>
              <a:rPr lang="en-US" i="1"/>
              <a:t>organizing</a:t>
            </a:r>
            <a:r>
              <a:rPr lang="en-US"/>
              <a:t> structure of network?</a:t>
            </a:r>
            <a:endParaRPr/>
          </a:p>
          <a:p>
            <a:pPr marL="342900" lvl="0" indent="-342900" algn="ctr" rtl="0">
              <a:lnSpc>
                <a:spcPct val="85000"/>
              </a:lnSpc>
              <a:spcBef>
                <a:spcPts val="560"/>
              </a:spcBef>
              <a:spcAft>
                <a:spcPts val="0"/>
              </a:spcAft>
              <a:buSzPts val="2800"/>
              <a:buFont typeface="Noto Sans Symbols"/>
              <a:buNone/>
            </a:pPr>
            <a:endParaRPr/>
          </a:p>
          <a:p>
            <a:pPr marL="342900" lvl="0" indent="-342900" algn="ctr" rtl="0">
              <a:lnSpc>
                <a:spcPct val="85000"/>
              </a:lnSpc>
              <a:spcBef>
                <a:spcPts val="560"/>
              </a:spcBef>
              <a:spcAft>
                <a:spcPts val="0"/>
              </a:spcAft>
              <a:buSzPts val="2800"/>
              <a:buFont typeface="Noto Sans Symbols"/>
              <a:buNone/>
            </a:pPr>
            <a:r>
              <a:rPr lang="en-US"/>
              <a:t>…. or at least our discussion of networks?</a:t>
            </a:r>
            <a:endParaRPr/>
          </a:p>
        </p:txBody>
      </p:sp>
      <p:sp>
        <p:nvSpPr>
          <p:cNvPr id="9549" name="Google Shape;9549;p92"/>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92</a:t>
            </a:fld>
            <a:endParaRPr sz="1200">
              <a:solidFill>
                <a:schemeClr val="dk1"/>
              </a:solidFill>
              <a:latin typeface="Tahoma"/>
              <a:ea typeface="Tahoma"/>
              <a:cs typeface="Tahoma"/>
              <a:sym typeface="Tahom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554"/>
        <p:cNvGrpSpPr/>
        <p:nvPr/>
      </p:nvGrpSpPr>
      <p:grpSpPr>
        <a:xfrm>
          <a:off x="0" y="0"/>
          <a:ext cx="0" cy="0"/>
          <a:chOff x="0" y="0"/>
          <a:chExt cx="0" cy="0"/>
        </a:xfrm>
      </p:grpSpPr>
      <p:sp>
        <p:nvSpPr>
          <p:cNvPr id="9555" name="Google Shape;9555;p93"/>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9556" name="Google Shape;9556;p93" descr="underline_base"/>
          <p:cNvPicPr preferRelativeResize="0"/>
          <p:nvPr/>
        </p:nvPicPr>
        <p:blipFill rotWithShape="1">
          <a:blip r:embed="rId3">
            <a:alphaModFix/>
          </a:blip>
          <a:srcRect/>
          <a:stretch/>
        </p:blipFill>
        <p:spPr>
          <a:xfrm>
            <a:off x="312738" y="928688"/>
            <a:ext cx="5484812" cy="173037"/>
          </a:xfrm>
          <a:prstGeom prst="rect">
            <a:avLst/>
          </a:prstGeom>
          <a:noFill/>
          <a:ln>
            <a:noFill/>
          </a:ln>
        </p:spPr>
      </p:pic>
      <p:sp>
        <p:nvSpPr>
          <p:cNvPr id="9557" name="Google Shape;9557;p93"/>
          <p:cNvSpPr txBox="1">
            <a:spLocks noGrp="1"/>
          </p:cNvSpPr>
          <p:nvPr>
            <p:ph type="title" idx="4294967295"/>
          </p:nvPr>
        </p:nvSpPr>
        <p:spPr>
          <a:xfrm>
            <a:off x="276225" y="142875"/>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t>Organization of air travel</a:t>
            </a:r>
            <a:endParaRPr/>
          </a:p>
        </p:txBody>
      </p:sp>
      <p:sp>
        <p:nvSpPr>
          <p:cNvPr id="9558" name="Google Shape;9558;p93"/>
          <p:cNvSpPr txBox="1">
            <a:spLocks noGrp="1"/>
          </p:cNvSpPr>
          <p:nvPr>
            <p:ph type="body" idx="4294967295"/>
          </p:nvPr>
        </p:nvSpPr>
        <p:spPr>
          <a:xfrm>
            <a:off x="838200" y="5489575"/>
            <a:ext cx="7772400" cy="542925"/>
          </a:xfrm>
          <a:prstGeom prst="rect">
            <a:avLst/>
          </a:prstGeom>
          <a:noFill/>
          <a:ln>
            <a:noFill/>
          </a:ln>
        </p:spPr>
        <p:txBody>
          <a:bodyPr spcFirstLastPara="1" wrap="square" lIns="91425" tIns="45700" rIns="91425" bIns="45700" anchor="t" anchorCtr="0">
            <a:noAutofit/>
          </a:bodyPr>
          <a:lstStyle/>
          <a:p>
            <a:pPr marL="287338" lvl="0" indent="-287338" algn="l" rtl="0">
              <a:lnSpc>
                <a:spcPct val="85000"/>
              </a:lnSpc>
              <a:spcBef>
                <a:spcPts val="0"/>
              </a:spcBef>
              <a:spcAft>
                <a:spcPts val="0"/>
              </a:spcAft>
              <a:buSzPts val="2800"/>
              <a:buChar char="▪"/>
            </a:pPr>
            <a:r>
              <a:rPr lang="en-US"/>
              <a:t>a series of steps</a:t>
            </a:r>
            <a:endParaRPr/>
          </a:p>
        </p:txBody>
      </p:sp>
      <p:grpSp>
        <p:nvGrpSpPr>
          <p:cNvPr id="9559" name="Google Shape;9559;p93"/>
          <p:cNvGrpSpPr/>
          <p:nvPr/>
        </p:nvGrpSpPr>
        <p:grpSpPr>
          <a:xfrm>
            <a:off x="1111250" y="1587500"/>
            <a:ext cx="6508750" cy="3294063"/>
            <a:chOff x="700" y="1000"/>
            <a:chExt cx="4100" cy="2075"/>
          </a:xfrm>
        </p:grpSpPr>
        <p:sp>
          <p:nvSpPr>
            <p:cNvPr id="9560" name="Google Shape;9560;p93"/>
            <p:cNvSpPr txBox="1"/>
            <p:nvPr/>
          </p:nvSpPr>
          <p:spPr>
            <a:xfrm>
              <a:off x="846" y="1007"/>
              <a:ext cx="1307" cy="17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Noto Sans Symbols"/>
                <a:buNone/>
              </a:pPr>
              <a:r>
                <a:rPr lang="en-US" sz="2000">
                  <a:solidFill>
                    <a:srgbClr val="000099"/>
                  </a:solidFill>
                  <a:latin typeface="Arial"/>
                  <a:ea typeface="Arial"/>
                  <a:cs typeface="Arial"/>
                  <a:sym typeface="Arial"/>
                </a:rPr>
                <a:t>ticket (purchase)</a:t>
              </a:r>
              <a:endParaRPr/>
            </a:p>
            <a:p>
              <a:pPr marL="0" marR="0" lvl="0" indent="0" algn="l" rtl="0">
                <a:lnSpc>
                  <a:spcPct val="100000"/>
                </a:lnSpc>
                <a:spcBef>
                  <a:spcPts val="0"/>
                </a:spcBef>
                <a:spcAft>
                  <a:spcPts val="0"/>
                </a:spcAft>
                <a:buClr>
                  <a:schemeClr val="dk1"/>
                </a:buClr>
                <a:buSzPts val="2000"/>
                <a:buFont typeface="Noto Sans Symbols"/>
                <a:buNone/>
              </a:pPr>
              <a:endParaRPr sz="2000">
                <a:solidFill>
                  <a:srgbClr val="000099"/>
                </a:solidFill>
                <a:latin typeface="Arial"/>
                <a:ea typeface="Arial"/>
                <a:cs typeface="Arial"/>
                <a:sym typeface="Arial"/>
              </a:endParaRPr>
            </a:p>
            <a:p>
              <a:pPr marL="0" marR="0" lvl="0" indent="0" algn="l" rtl="0">
                <a:lnSpc>
                  <a:spcPct val="100000"/>
                </a:lnSpc>
                <a:spcBef>
                  <a:spcPts val="0"/>
                </a:spcBef>
                <a:spcAft>
                  <a:spcPts val="0"/>
                </a:spcAft>
                <a:buClr>
                  <a:srgbClr val="000099"/>
                </a:buClr>
                <a:buSzPts val="2000"/>
                <a:buFont typeface="Noto Sans Symbols"/>
                <a:buNone/>
              </a:pPr>
              <a:r>
                <a:rPr lang="en-US" sz="2000">
                  <a:solidFill>
                    <a:srgbClr val="000099"/>
                  </a:solidFill>
                  <a:latin typeface="Arial"/>
                  <a:ea typeface="Arial"/>
                  <a:cs typeface="Arial"/>
                  <a:sym typeface="Arial"/>
                </a:rPr>
                <a:t>baggage (check)</a:t>
              </a:r>
              <a:endParaRPr/>
            </a:p>
            <a:p>
              <a:pPr marL="0" marR="0" lvl="0" indent="0" algn="l" rtl="0">
                <a:lnSpc>
                  <a:spcPct val="100000"/>
                </a:lnSpc>
                <a:spcBef>
                  <a:spcPts val="0"/>
                </a:spcBef>
                <a:spcAft>
                  <a:spcPts val="0"/>
                </a:spcAft>
                <a:buClr>
                  <a:schemeClr val="dk1"/>
                </a:buClr>
                <a:buSzPts val="2000"/>
                <a:buFont typeface="Noto Sans Symbols"/>
                <a:buNone/>
              </a:pPr>
              <a:endParaRPr sz="2000">
                <a:solidFill>
                  <a:srgbClr val="000099"/>
                </a:solidFill>
                <a:latin typeface="Arial"/>
                <a:ea typeface="Arial"/>
                <a:cs typeface="Arial"/>
                <a:sym typeface="Arial"/>
              </a:endParaRPr>
            </a:p>
            <a:p>
              <a:pPr marL="0" marR="0" lvl="0" indent="0" algn="l" rtl="0">
                <a:lnSpc>
                  <a:spcPct val="100000"/>
                </a:lnSpc>
                <a:spcBef>
                  <a:spcPts val="0"/>
                </a:spcBef>
                <a:spcAft>
                  <a:spcPts val="0"/>
                </a:spcAft>
                <a:buClr>
                  <a:srgbClr val="000099"/>
                </a:buClr>
                <a:buSzPts val="2000"/>
                <a:buFont typeface="Noto Sans Symbols"/>
                <a:buNone/>
              </a:pPr>
              <a:r>
                <a:rPr lang="en-US" sz="2000">
                  <a:solidFill>
                    <a:srgbClr val="000099"/>
                  </a:solidFill>
                  <a:latin typeface="Arial"/>
                  <a:ea typeface="Arial"/>
                  <a:cs typeface="Arial"/>
                  <a:sym typeface="Arial"/>
                </a:rPr>
                <a:t>gates (load)</a:t>
              </a:r>
              <a:endParaRPr/>
            </a:p>
            <a:p>
              <a:pPr marL="0" marR="0" lvl="0" indent="0" algn="l" rtl="0">
                <a:lnSpc>
                  <a:spcPct val="100000"/>
                </a:lnSpc>
                <a:spcBef>
                  <a:spcPts val="0"/>
                </a:spcBef>
                <a:spcAft>
                  <a:spcPts val="0"/>
                </a:spcAft>
                <a:buClr>
                  <a:schemeClr val="dk1"/>
                </a:buClr>
                <a:buSzPts val="2000"/>
                <a:buFont typeface="Noto Sans Symbols"/>
                <a:buNone/>
              </a:pPr>
              <a:endParaRPr sz="2000">
                <a:solidFill>
                  <a:srgbClr val="000099"/>
                </a:solidFill>
                <a:latin typeface="Arial"/>
                <a:ea typeface="Arial"/>
                <a:cs typeface="Arial"/>
                <a:sym typeface="Arial"/>
              </a:endParaRPr>
            </a:p>
            <a:p>
              <a:pPr marL="0" marR="0" lvl="0" indent="0" algn="l" rtl="0">
                <a:lnSpc>
                  <a:spcPct val="100000"/>
                </a:lnSpc>
                <a:spcBef>
                  <a:spcPts val="0"/>
                </a:spcBef>
                <a:spcAft>
                  <a:spcPts val="0"/>
                </a:spcAft>
                <a:buClr>
                  <a:srgbClr val="000099"/>
                </a:buClr>
                <a:buSzPts val="2000"/>
                <a:buFont typeface="Noto Sans Symbols"/>
                <a:buNone/>
              </a:pPr>
              <a:r>
                <a:rPr lang="en-US" sz="2000">
                  <a:solidFill>
                    <a:srgbClr val="000099"/>
                  </a:solidFill>
                  <a:latin typeface="Arial"/>
                  <a:ea typeface="Arial"/>
                  <a:cs typeface="Arial"/>
                  <a:sym typeface="Arial"/>
                </a:rPr>
                <a:t>runway takeoff</a:t>
              </a:r>
              <a:endParaRPr/>
            </a:p>
            <a:p>
              <a:pPr marL="0" marR="0" lvl="0" indent="0" algn="l" rtl="0">
                <a:lnSpc>
                  <a:spcPct val="100000"/>
                </a:lnSpc>
                <a:spcBef>
                  <a:spcPts val="0"/>
                </a:spcBef>
                <a:spcAft>
                  <a:spcPts val="0"/>
                </a:spcAft>
                <a:buClr>
                  <a:schemeClr val="dk1"/>
                </a:buClr>
                <a:buSzPts val="2000"/>
                <a:buFont typeface="Noto Sans Symbols"/>
                <a:buNone/>
              </a:pPr>
              <a:endParaRPr sz="2000">
                <a:solidFill>
                  <a:srgbClr val="000099"/>
                </a:solidFill>
                <a:latin typeface="Arial"/>
                <a:ea typeface="Arial"/>
                <a:cs typeface="Arial"/>
                <a:sym typeface="Arial"/>
              </a:endParaRPr>
            </a:p>
            <a:p>
              <a:pPr marL="0" marR="0" lvl="0" indent="0" algn="l" rtl="0">
                <a:lnSpc>
                  <a:spcPct val="100000"/>
                </a:lnSpc>
                <a:spcBef>
                  <a:spcPts val="0"/>
                </a:spcBef>
                <a:spcAft>
                  <a:spcPts val="0"/>
                </a:spcAft>
                <a:buClr>
                  <a:srgbClr val="000099"/>
                </a:buClr>
                <a:buSzPts val="2000"/>
                <a:buFont typeface="Noto Sans Symbols"/>
                <a:buNone/>
              </a:pPr>
              <a:r>
                <a:rPr lang="en-US" sz="2000">
                  <a:solidFill>
                    <a:srgbClr val="000099"/>
                  </a:solidFill>
                  <a:latin typeface="Arial"/>
                  <a:ea typeface="Arial"/>
                  <a:cs typeface="Arial"/>
                  <a:sym typeface="Arial"/>
                </a:rPr>
                <a:t>airplane routing</a:t>
              </a:r>
              <a:endParaRPr/>
            </a:p>
          </p:txBody>
        </p:sp>
        <p:sp>
          <p:nvSpPr>
            <p:cNvPr id="9561" name="Google Shape;9561;p93"/>
            <p:cNvSpPr txBox="1"/>
            <p:nvPr/>
          </p:nvSpPr>
          <p:spPr>
            <a:xfrm>
              <a:off x="3242" y="1001"/>
              <a:ext cx="1280" cy="17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Noto Sans Symbols"/>
                <a:buNone/>
              </a:pPr>
              <a:r>
                <a:rPr lang="en-US" sz="2000">
                  <a:solidFill>
                    <a:srgbClr val="000099"/>
                  </a:solidFill>
                  <a:latin typeface="Arial"/>
                  <a:ea typeface="Arial"/>
                  <a:cs typeface="Arial"/>
                  <a:sym typeface="Arial"/>
                </a:rPr>
                <a:t>ticket (complain)</a:t>
              </a:r>
              <a:endParaRPr/>
            </a:p>
            <a:p>
              <a:pPr marL="0" marR="0" lvl="0" indent="0" algn="l" rtl="0">
                <a:lnSpc>
                  <a:spcPct val="100000"/>
                </a:lnSpc>
                <a:spcBef>
                  <a:spcPts val="0"/>
                </a:spcBef>
                <a:spcAft>
                  <a:spcPts val="0"/>
                </a:spcAft>
                <a:buClr>
                  <a:schemeClr val="dk1"/>
                </a:buClr>
                <a:buSzPts val="2000"/>
                <a:buFont typeface="Noto Sans Symbols"/>
                <a:buNone/>
              </a:pPr>
              <a:endParaRPr sz="2000">
                <a:solidFill>
                  <a:srgbClr val="000099"/>
                </a:solidFill>
                <a:latin typeface="Arial"/>
                <a:ea typeface="Arial"/>
                <a:cs typeface="Arial"/>
                <a:sym typeface="Arial"/>
              </a:endParaRPr>
            </a:p>
            <a:p>
              <a:pPr marL="0" marR="0" lvl="0" indent="0" algn="l" rtl="0">
                <a:lnSpc>
                  <a:spcPct val="100000"/>
                </a:lnSpc>
                <a:spcBef>
                  <a:spcPts val="0"/>
                </a:spcBef>
                <a:spcAft>
                  <a:spcPts val="0"/>
                </a:spcAft>
                <a:buClr>
                  <a:srgbClr val="000099"/>
                </a:buClr>
                <a:buSzPts val="2000"/>
                <a:buFont typeface="Noto Sans Symbols"/>
                <a:buNone/>
              </a:pPr>
              <a:r>
                <a:rPr lang="en-US" sz="2000">
                  <a:solidFill>
                    <a:srgbClr val="000099"/>
                  </a:solidFill>
                  <a:latin typeface="Arial"/>
                  <a:ea typeface="Arial"/>
                  <a:cs typeface="Arial"/>
                  <a:sym typeface="Arial"/>
                </a:rPr>
                <a:t>baggage (claim)</a:t>
              </a:r>
              <a:endParaRPr/>
            </a:p>
            <a:p>
              <a:pPr marL="0" marR="0" lvl="0" indent="0" algn="l" rtl="0">
                <a:lnSpc>
                  <a:spcPct val="100000"/>
                </a:lnSpc>
                <a:spcBef>
                  <a:spcPts val="0"/>
                </a:spcBef>
                <a:spcAft>
                  <a:spcPts val="0"/>
                </a:spcAft>
                <a:buClr>
                  <a:schemeClr val="dk1"/>
                </a:buClr>
                <a:buSzPts val="2000"/>
                <a:buFont typeface="Noto Sans Symbols"/>
                <a:buNone/>
              </a:pPr>
              <a:endParaRPr sz="2000">
                <a:solidFill>
                  <a:srgbClr val="000099"/>
                </a:solidFill>
                <a:latin typeface="Arial"/>
                <a:ea typeface="Arial"/>
                <a:cs typeface="Arial"/>
                <a:sym typeface="Arial"/>
              </a:endParaRPr>
            </a:p>
            <a:p>
              <a:pPr marL="0" marR="0" lvl="0" indent="0" algn="l" rtl="0">
                <a:lnSpc>
                  <a:spcPct val="100000"/>
                </a:lnSpc>
                <a:spcBef>
                  <a:spcPts val="0"/>
                </a:spcBef>
                <a:spcAft>
                  <a:spcPts val="0"/>
                </a:spcAft>
                <a:buClr>
                  <a:srgbClr val="000099"/>
                </a:buClr>
                <a:buSzPts val="2000"/>
                <a:buFont typeface="Noto Sans Symbols"/>
                <a:buNone/>
              </a:pPr>
              <a:r>
                <a:rPr lang="en-US" sz="2000">
                  <a:solidFill>
                    <a:srgbClr val="000099"/>
                  </a:solidFill>
                  <a:latin typeface="Arial"/>
                  <a:ea typeface="Arial"/>
                  <a:cs typeface="Arial"/>
                  <a:sym typeface="Arial"/>
                </a:rPr>
                <a:t>gates (unload)</a:t>
              </a:r>
              <a:endParaRPr/>
            </a:p>
            <a:p>
              <a:pPr marL="0" marR="0" lvl="0" indent="0" algn="l" rtl="0">
                <a:lnSpc>
                  <a:spcPct val="100000"/>
                </a:lnSpc>
                <a:spcBef>
                  <a:spcPts val="0"/>
                </a:spcBef>
                <a:spcAft>
                  <a:spcPts val="0"/>
                </a:spcAft>
                <a:buClr>
                  <a:schemeClr val="dk1"/>
                </a:buClr>
                <a:buSzPts val="2000"/>
                <a:buFont typeface="Noto Sans Symbols"/>
                <a:buNone/>
              </a:pPr>
              <a:endParaRPr sz="2000">
                <a:solidFill>
                  <a:srgbClr val="000099"/>
                </a:solidFill>
                <a:latin typeface="Arial"/>
                <a:ea typeface="Arial"/>
                <a:cs typeface="Arial"/>
                <a:sym typeface="Arial"/>
              </a:endParaRPr>
            </a:p>
            <a:p>
              <a:pPr marL="0" marR="0" lvl="0" indent="0" algn="l" rtl="0">
                <a:lnSpc>
                  <a:spcPct val="100000"/>
                </a:lnSpc>
                <a:spcBef>
                  <a:spcPts val="0"/>
                </a:spcBef>
                <a:spcAft>
                  <a:spcPts val="0"/>
                </a:spcAft>
                <a:buClr>
                  <a:srgbClr val="000099"/>
                </a:buClr>
                <a:buSzPts val="2000"/>
                <a:buFont typeface="Noto Sans Symbols"/>
                <a:buNone/>
              </a:pPr>
              <a:r>
                <a:rPr lang="en-US" sz="2000">
                  <a:solidFill>
                    <a:srgbClr val="000099"/>
                  </a:solidFill>
                  <a:latin typeface="Arial"/>
                  <a:ea typeface="Arial"/>
                  <a:cs typeface="Arial"/>
                  <a:sym typeface="Arial"/>
                </a:rPr>
                <a:t>runway landing</a:t>
              </a:r>
              <a:endParaRPr/>
            </a:p>
            <a:p>
              <a:pPr marL="0" marR="0" lvl="0" indent="0" algn="l" rtl="0">
                <a:lnSpc>
                  <a:spcPct val="100000"/>
                </a:lnSpc>
                <a:spcBef>
                  <a:spcPts val="0"/>
                </a:spcBef>
                <a:spcAft>
                  <a:spcPts val="0"/>
                </a:spcAft>
                <a:buClr>
                  <a:schemeClr val="dk1"/>
                </a:buClr>
                <a:buSzPts val="2000"/>
                <a:buFont typeface="Noto Sans Symbols"/>
                <a:buNone/>
              </a:pPr>
              <a:endParaRPr sz="2000">
                <a:solidFill>
                  <a:srgbClr val="000099"/>
                </a:solidFill>
                <a:latin typeface="Arial"/>
                <a:ea typeface="Arial"/>
                <a:cs typeface="Arial"/>
                <a:sym typeface="Arial"/>
              </a:endParaRPr>
            </a:p>
            <a:p>
              <a:pPr marL="0" marR="0" lvl="0" indent="0" algn="l" rtl="0">
                <a:lnSpc>
                  <a:spcPct val="100000"/>
                </a:lnSpc>
                <a:spcBef>
                  <a:spcPts val="0"/>
                </a:spcBef>
                <a:spcAft>
                  <a:spcPts val="0"/>
                </a:spcAft>
                <a:buClr>
                  <a:srgbClr val="000099"/>
                </a:buClr>
                <a:buSzPts val="2000"/>
                <a:buFont typeface="Noto Sans Symbols"/>
                <a:buNone/>
              </a:pPr>
              <a:r>
                <a:rPr lang="en-US" sz="2000">
                  <a:solidFill>
                    <a:srgbClr val="000099"/>
                  </a:solidFill>
                  <a:latin typeface="Arial"/>
                  <a:ea typeface="Arial"/>
                  <a:cs typeface="Arial"/>
                  <a:sym typeface="Arial"/>
                </a:rPr>
                <a:t>airplane routing</a:t>
              </a:r>
              <a:endParaRPr/>
            </a:p>
          </p:txBody>
        </p:sp>
        <p:sp>
          <p:nvSpPr>
            <p:cNvPr id="9562" name="Google Shape;9562;p93"/>
            <p:cNvSpPr txBox="1"/>
            <p:nvPr/>
          </p:nvSpPr>
          <p:spPr>
            <a:xfrm>
              <a:off x="2074" y="2825"/>
              <a:ext cx="1219"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Noto Sans Symbols"/>
                <a:buNone/>
              </a:pPr>
              <a:r>
                <a:rPr lang="en-US" sz="2000">
                  <a:solidFill>
                    <a:srgbClr val="000099"/>
                  </a:solidFill>
                  <a:latin typeface="Arial"/>
                  <a:ea typeface="Arial"/>
                  <a:cs typeface="Arial"/>
                  <a:sym typeface="Arial"/>
                </a:rPr>
                <a:t>airplane routing</a:t>
              </a:r>
              <a:endParaRPr/>
            </a:p>
          </p:txBody>
        </p:sp>
        <p:sp>
          <p:nvSpPr>
            <p:cNvPr id="9563" name="Google Shape;9563;p93"/>
            <p:cNvSpPr/>
            <p:nvPr/>
          </p:nvSpPr>
          <p:spPr>
            <a:xfrm>
              <a:off x="700" y="1000"/>
              <a:ext cx="4100" cy="2072"/>
            </a:xfrm>
            <a:custGeom>
              <a:avLst/>
              <a:gdLst/>
              <a:ahLst/>
              <a:cxnLst/>
              <a:rect l="l" t="t" r="r" b="b"/>
              <a:pathLst>
                <a:path w="4100" h="2072" extrusionOk="0">
                  <a:moveTo>
                    <a:pt x="0" y="0"/>
                  </a:moveTo>
                  <a:lnTo>
                    <a:pt x="4" y="1736"/>
                  </a:lnTo>
                  <a:lnTo>
                    <a:pt x="804" y="2064"/>
                  </a:lnTo>
                  <a:lnTo>
                    <a:pt x="3468" y="2072"/>
                  </a:lnTo>
                  <a:lnTo>
                    <a:pt x="4100" y="1736"/>
                  </a:lnTo>
                  <a:lnTo>
                    <a:pt x="4100" y="96"/>
                  </a:lnTo>
                </a:path>
              </a:pathLst>
            </a:custGeom>
            <a:noFill/>
            <a:ln w="38100" cap="flat" cmpd="sng">
              <a:solidFill>
                <a:schemeClr val="accent2"/>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9564" name="Google Shape;9564;p93"/>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93</a:t>
            </a:fld>
            <a:endParaRPr sz="1200">
              <a:solidFill>
                <a:schemeClr val="dk1"/>
              </a:solidFill>
              <a:latin typeface="Tahoma"/>
              <a:ea typeface="Tahoma"/>
              <a:cs typeface="Tahoma"/>
              <a:sym typeface="Tahom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569"/>
        <p:cNvGrpSpPr/>
        <p:nvPr/>
      </p:nvGrpSpPr>
      <p:grpSpPr>
        <a:xfrm>
          <a:off x="0" y="0"/>
          <a:ext cx="0" cy="0"/>
          <a:chOff x="0" y="0"/>
          <a:chExt cx="0" cy="0"/>
        </a:xfrm>
      </p:grpSpPr>
      <p:sp>
        <p:nvSpPr>
          <p:cNvPr id="9570" name="Google Shape;9570;p94"/>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9571" name="Google Shape;9571;p94" descr="underline_base"/>
          <p:cNvPicPr preferRelativeResize="0"/>
          <p:nvPr/>
        </p:nvPicPr>
        <p:blipFill rotWithShape="1">
          <a:blip r:embed="rId3">
            <a:alphaModFix/>
          </a:blip>
          <a:srcRect/>
          <a:stretch/>
        </p:blipFill>
        <p:spPr>
          <a:xfrm>
            <a:off x="407988" y="819150"/>
            <a:ext cx="7313612" cy="173038"/>
          </a:xfrm>
          <a:prstGeom prst="rect">
            <a:avLst/>
          </a:prstGeom>
          <a:noFill/>
          <a:ln>
            <a:noFill/>
          </a:ln>
        </p:spPr>
      </p:pic>
      <p:grpSp>
        <p:nvGrpSpPr>
          <p:cNvPr id="9572" name="Google Shape;9572;p94"/>
          <p:cNvGrpSpPr/>
          <p:nvPr/>
        </p:nvGrpSpPr>
        <p:grpSpPr>
          <a:xfrm>
            <a:off x="434975" y="1314450"/>
            <a:ext cx="8418513" cy="2835275"/>
            <a:chOff x="258" y="1214"/>
            <a:chExt cx="5303" cy="1786"/>
          </a:xfrm>
        </p:grpSpPr>
        <p:sp>
          <p:nvSpPr>
            <p:cNvPr id="9573" name="Google Shape;9573;p94"/>
            <p:cNvSpPr/>
            <p:nvPr/>
          </p:nvSpPr>
          <p:spPr>
            <a:xfrm>
              <a:off x="264" y="1544"/>
              <a:ext cx="1028" cy="1082"/>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574" name="Google Shape;9574;p94"/>
            <p:cNvSpPr txBox="1"/>
            <p:nvPr/>
          </p:nvSpPr>
          <p:spPr>
            <a:xfrm>
              <a:off x="258" y="1597"/>
              <a:ext cx="1071" cy="1021"/>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ticket (purchase)</a:t>
              </a:r>
              <a:endParaRPr/>
            </a:p>
            <a:p>
              <a:pPr marL="0" marR="0" lvl="0" indent="0" algn="ctr" rtl="0">
                <a:lnSpc>
                  <a:spcPct val="80000"/>
                </a:lnSpc>
                <a:spcBef>
                  <a:spcPts val="0"/>
                </a:spcBef>
                <a:spcAft>
                  <a:spcPts val="0"/>
                </a:spcAft>
                <a:buClr>
                  <a:schemeClr val="dk1"/>
                </a:buClr>
                <a:buSzPts val="1400"/>
                <a:buFont typeface="Noto Sans Symbols"/>
                <a:buNone/>
              </a:pPr>
              <a:endParaRPr sz="1400">
                <a:solidFill>
                  <a:schemeClr val="dk1"/>
                </a:solidFill>
                <a:latin typeface="Arial"/>
                <a:ea typeface="Arial"/>
                <a:cs typeface="Arial"/>
                <a:sym typeface="Arial"/>
              </a:endParaRPr>
            </a:p>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baggage (check)</a:t>
              </a:r>
              <a:endParaRPr/>
            </a:p>
            <a:p>
              <a:pPr marL="0" marR="0" lvl="0" indent="0" algn="ctr" rtl="0">
                <a:lnSpc>
                  <a:spcPct val="80000"/>
                </a:lnSpc>
                <a:spcBef>
                  <a:spcPts val="0"/>
                </a:spcBef>
                <a:spcAft>
                  <a:spcPts val="0"/>
                </a:spcAft>
                <a:buClr>
                  <a:schemeClr val="dk1"/>
                </a:buClr>
                <a:buSzPts val="1400"/>
                <a:buFont typeface="Noto Sans Symbols"/>
                <a:buNone/>
              </a:pPr>
              <a:endParaRPr sz="1400">
                <a:solidFill>
                  <a:schemeClr val="dk1"/>
                </a:solidFill>
                <a:latin typeface="Arial"/>
                <a:ea typeface="Arial"/>
                <a:cs typeface="Arial"/>
                <a:sym typeface="Arial"/>
              </a:endParaRPr>
            </a:p>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gates (load)</a:t>
              </a:r>
              <a:endParaRPr/>
            </a:p>
            <a:p>
              <a:pPr marL="0" marR="0" lvl="0" indent="0" algn="ctr" rtl="0">
                <a:lnSpc>
                  <a:spcPct val="80000"/>
                </a:lnSpc>
                <a:spcBef>
                  <a:spcPts val="0"/>
                </a:spcBef>
                <a:spcAft>
                  <a:spcPts val="0"/>
                </a:spcAft>
                <a:buClr>
                  <a:schemeClr val="dk1"/>
                </a:buClr>
                <a:buSzPts val="1400"/>
                <a:buFont typeface="Noto Sans Symbols"/>
                <a:buNone/>
              </a:pPr>
              <a:endParaRPr sz="1400">
                <a:solidFill>
                  <a:schemeClr val="dk1"/>
                </a:solidFill>
                <a:latin typeface="Arial"/>
                <a:ea typeface="Arial"/>
                <a:cs typeface="Arial"/>
                <a:sym typeface="Arial"/>
              </a:endParaRPr>
            </a:p>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runway (takeoff)</a:t>
              </a:r>
              <a:endParaRPr/>
            </a:p>
            <a:p>
              <a:pPr marL="0" marR="0" lvl="0" indent="0" algn="ctr" rtl="0">
                <a:lnSpc>
                  <a:spcPct val="80000"/>
                </a:lnSpc>
                <a:spcBef>
                  <a:spcPts val="0"/>
                </a:spcBef>
                <a:spcAft>
                  <a:spcPts val="0"/>
                </a:spcAft>
                <a:buClr>
                  <a:schemeClr val="dk1"/>
                </a:buClr>
                <a:buSzPts val="1400"/>
                <a:buFont typeface="Noto Sans Symbols"/>
                <a:buNone/>
              </a:pPr>
              <a:endParaRPr sz="1400">
                <a:solidFill>
                  <a:schemeClr val="dk1"/>
                </a:solidFill>
                <a:latin typeface="Arial"/>
                <a:ea typeface="Arial"/>
                <a:cs typeface="Arial"/>
                <a:sym typeface="Arial"/>
              </a:endParaRPr>
            </a:p>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airplane routing</a:t>
              </a:r>
              <a:endParaRPr/>
            </a:p>
          </p:txBody>
        </p:sp>
        <p:cxnSp>
          <p:nvCxnSpPr>
            <p:cNvPr id="9575" name="Google Shape;9575;p94"/>
            <p:cNvCxnSpPr/>
            <p:nvPr/>
          </p:nvCxnSpPr>
          <p:spPr>
            <a:xfrm>
              <a:off x="271" y="1770"/>
              <a:ext cx="1021" cy="1"/>
            </a:xfrm>
            <a:prstGeom prst="straightConnector1">
              <a:avLst/>
            </a:prstGeom>
            <a:noFill/>
            <a:ln w="19050" cap="flat" cmpd="sng">
              <a:solidFill>
                <a:schemeClr val="dk1"/>
              </a:solidFill>
              <a:prstDash val="solid"/>
              <a:round/>
              <a:headEnd type="none" w="med" len="med"/>
              <a:tailEnd type="none" w="med" len="med"/>
            </a:ln>
          </p:spPr>
        </p:cxnSp>
        <p:cxnSp>
          <p:nvCxnSpPr>
            <p:cNvPr id="9576" name="Google Shape;9576;p94"/>
            <p:cNvCxnSpPr/>
            <p:nvPr/>
          </p:nvCxnSpPr>
          <p:spPr>
            <a:xfrm>
              <a:off x="275" y="1989"/>
              <a:ext cx="1021" cy="1"/>
            </a:xfrm>
            <a:prstGeom prst="straightConnector1">
              <a:avLst/>
            </a:prstGeom>
            <a:noFill/>
            <a:ln w="19050" cap="flat" cmpd="sng">
              <a:solidFill>
                <a:schemeClr val="dk1"/>
              </a:solidFill>
              <a:prstDash val="solid"/>
              <a:round/>
              <a:headEnd type="none" w="med" len="med"/>
              <a:tailEnd type="none" w="med" len="med"/>
            </a:ln>
          </p:spPr>
        </p:cxnSp>
        <p:cxnSp>
          <p:nvCxnSpPr>
            <p:cNvPr id="9577" name="Google Shape;9577;p94"/>
            <p:cNvCxnSpPr/>
            <p:nvPr/>
          </p:nvCxnSpPr>
          <p:spPr>
            <a:xfrm>
              <a:off x="271" y="2207"/>
              <a:ext cx="1021" cy="1"/>
            </a:xfrm>
            <a:prstGeom prst="straightConnector1">
              <a:avLst/>
            </a:prstGeom>
            <a:noFill/>
            <a:ln w="19050" cap="flat" cmpd="sng">
              <a:solidFill>
                <a:schemeClr val="dk1"/>
              </a:solidFill>
              <a:prstDash val="solid"/>
              <a:round/>
              <a:headEnd type="none" w="med" len="med"/>
              <a:tailEnd type="none" w="med" len="med"/>
            </a:ln>
          </p:spPr>
        </p:cxnSp>
        <p:cxnSp>
          <p:nvCxnSpPr>
            <p:cNvPr id="9578" name="Google Shape;9578;p94"/>
            <p:cNvCxnSpPr/>
            <p:nvPr/>
          </p:nvCxnSpPr>
          <p:spPr>
            <a:xfrm>
              <a:off x="279" y="2426"/>
              <a:ext cx="1021" cy="1"/>
            </a:xfrm>
            <a:prstGeom prst="straightConnector1">
              <a:avLst/>
            </a:prstGeom>
            <a:noFill/>
            <a:ln w="19050" cap="flat" cmpd="sng">
              <a:solidFill>
                <a:schemeClr val="dk1"/>
              </a:solidFill>
              <a:prstDash val="solid"/>
              <a:round/>
              <a:headEnd type="none" w="med" len="med"/>
              <a:tailEnd type="none" w="med" len="med"/>
            </a:ln>
          </p:spPr>
        </p:cxnSp>
        <p:sp>
          <p:nvSpPr>
            <p:cNvPr id="9579" name="Google Shape;9579;p94"/>
            <p:cNvSpPr txBox="1"/>
            <p:nvPr/>
          </p:nvSpPr>
          <p:spPr>
            <a:xfrm>
              <a:off x="493" y="2706"/>
              <a:ext cx="525" cy="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departure</a:t>
              </a:r>
              <a:endParaRPr/>
            </a:p>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airport</a:t>
              </a:r>
              <a:endParaRPr/>
            </a:p>
          </p:txBody>
        </p:sp>
        <p:sp>
          <p:nvSpPr>
            <p:cNvPr id="9580" name="Google Shape;9580;p94"/>
            <p:cNvSpPr txBox="1"/>
            <p:nvPr/>
          </p:nvSpPr>
          <p:spPr>
            <a:xfrm>
              <a:off x="3756" y="2712"/>
              <a:ext cx="387" cy="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arrival</a:t>
              </a:r>
              <a:endParaRPr/>
            </a:p>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airport</a:t>
              </a:r>
              <a:endParaRPr/>
            </a:p>
          </p:txBody>
        </p:sp>
        <p:sp>
          <p:nvSpPr>
            <p:cNvPr id="9581" name="Google Shape;9581;p94"/>
            <p:cNvSpPr txBox="1"/>
            <p:nvPr/>
          </p:nvSpPr>
          <p:spPr>
            <a:xfrm>
              <a:off x="1859" y="2709"/>
              <a:ext cx="1042" cy="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intermediate air-traffic</a:t>
              </a:r>
              <a:endParaRPr/>
            </a:p>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control centers</a:t>
              </a:r>
              <a:endParaRPr/>
            </a:p>
          </p:txBody>
        </p:sp>
        <p:pic>
          <p:nvPicPr>
            <p:cNvPr id="9582" name="Google Shape;9582;p94" descr="yylgaifm[1]"/>
            <p:cNvPicPr preferRelativeResize="0"/>
            <p:nvPr/>
          </p:nvPicPr>
          <p:blipFill rotWithShape="1">
            <a:blip r:embed="rId4">
              <a:alphaModFix/>
            </a:blip>
            <a:srcRect/>
            <a:stretch/>
          </p:blipFill>
          <p:spPr>
            <a:xfrm flipH="1">
              <a:off x="1830" y="1315"/>
              <a:ext cx="963" cy="290"/>
            </a:xfrm>
            <a:prstGeom prst="rect">
              <a:avLst/>
            </a:prstGeom>
            <a:noFill/>
            <a:ln>
              <a:noFill/>
            </a:ln>
          </p:spPr>
        </p:pic>
        <p:cxnSp>
          <p:nvCxnSpPr>
            <p:cNvPr id="9583" name="Google Shape;9583;p94"/>
            <p:cNvCxnSpPr/>
            <p:nvPr/>
          </p:nvCxnSpPr>
          <p:spPr>
            <a:xfrm>
              <a:off x="2133" y="1214"/>
              <a:ext cx="284" cy="1"/>
            </a:xfrm>
            <a:prstGeom prst="straightConnector1">
              <a:avLst/>
            </a:prstGeom>
            <a:noFill/>
            <a:ln w="9525" cap="flat" cmpd="sng">
              <a:solidFill>
                <a:schemeClr val="dk1"/>
              </a:solidFill>
              <a:prstDash val="solid"/>
              <a:round/>
              <a:headEnd type="none" w="med" len="med"/>
              <a:tailEnd type="none" w="med" len="med"/>
            </a:ln>
          </p:spPr>
        </p:cxnSp>
        <p:cxnSp>
          <p:nvCxnSpPr>
            <p:cNvPr id="9584" name="Google Shape;9584;p94"/>
            <p:cNvCxnSpPr/>
            <p:nvPr/>
          </p:nvCxnSpPr>
          <p:spPr>
            <a:xfrm>
              <a:off x="2229" y="1310"/>
              <a:ext cx="284" cy="1"/>
            </a:xfrm>
            <a:prstGeom prst="straightConnector1">
              <a:avLst/>
            </a:prstGeom>
            <a:noFill/>
            <a:ln w="9525" cap="flat" cmpd="sng">
              <a:solidFill>
                <a:schemeClr val="dk1"/>
              </a:solidFill>
              <a:prstDash val="solid"/>
              <a:round/>
              <a:headEnd type="none" w="med" len="med"/>
              <a:tailEnd type="none" w="med" len="med"/>
            </a:ln>
          </p:spPr>
        </p:cxnSp>
        <p:cxnSp>
          <p:nvCxnSpPr>
            <p:cNvPr id="9585" name="Google Shape;9585;p94"/>
            <p:cNvCxnSpPr/>
            <p:nvPr/>
          </p:nvCxnSpPr>
          <p:spPr>
            <a:xfrm>
              <a:off x="2325" y="1406"/>
              <a:ext cx="284" cy="1"/>
            </a:xfrm>
            <a:prstGeom prst="straightConnector1">
              <a:avLst/>
            </a:prstGeom>
            <a:noFill/>
            <a:ln w="9525" cap="flat" cmpd="sng">
              <a:solidFill>
                <a:schemeClr val="dk1"/>
              </a:solidFill>
              <a:prstDash val="solid"/>
              <a:round/>
              <a:headEnd type="none" w="med" len="med"/>
              <a:tailEnd type="none" w="med" len="med"/>
            </a:ln>
          </p:spPr>
        </p:cxnSp>
        <p:grpSp>
          <p:nvGrpSpPr>
            <p:cNvPr id="9586" name="Google Shape;9586;p94"/>
            <p:cNvGrpSpPr/>
            <p:nvPr/>
          </p:nvGrpSpPr>
          <p:grpSpPr>
            <a:xfrm>
              <a:off x="1436" y="2441"/>
              <a:ext cx="1071" cy="186"/>
              <a:chOff x="1813" y="2187"/>
              <a:chExt cx="1071" cy="186"/>
            </a:xfrm>
          </p:grpSpPr>
          <p:sp>
            <p:nvSpPr>
              <p:cNvPr id="9587" name="Google Shape;9587;p94"/>
              <p:cNvSpPr/>
              <p:nvPr/>
            </p:nvSpPr>
            <p:spPr>
              <a:xfrm>
                <a:off x="1817" y="2187"/>
                <a:ext cx="871" cy="186"/>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588" name="Google Shape;9588;p94"/>
              <p:cNvSpPr txBox="1"/>
              <p:nvPr/>
            </p:nvSpPr>
            <p:spPr>
              <a:xfrm>
                <a:off x="1813" y="2200"/>
                <a:ext cx="1071" cy="16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airplane routing</a:t>
                </a:r>
                <a:endParaRPr/>
              </a:p>
            </p:txBody>
          </p:sp>
        </p:grpSp>
        <p:grpSp>
          <p:nvGrpSpPr>
            <p:cNvPr id="9589" name="Google Shape;9589;p94"/>
            <p:cNvGrpSpPr/>
            <p:nvPr/>
          </p:nvGrpSpPr>
          <p:grpSpPr>
            <a:xfrm>
              <a:off x="2417" y="2441"/>
              <a:ext cx="1071" cy="186"/>
              <a:chOff x="1813" y="2187"/>
              <a:chExt cx="1071" cy="186"/>
            </a:xfrm>
          </p:grpSpPr>
          <p:sp>
            <p:nvSpPr>
              <p:cNvPr id="9590" name="Google Shape;9590;p94"/>
              <p:cNvSpPr/>
              <p:nvPr/>
            </p:nvSpPr>
            <p:spPr>
              <a:xfrm>
                <a:off x="1817" y="2187"/>
                <a:ext cx="871" cy="186"/>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591" name="Google Shape;9591;p94"/>
              <p:cNvSpPr txBox="1"/>
              <p:nvPr/>
            </p:nvSpPr>
            <p:spPr>
              <a:xfrm>
                <a:off x="1813" y="2200"/>
                <a:ext cx="1071" cy="16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airplane routing</a:t>
                </a:r>
                <a:endParaRPr/>
              </a:p>
            </p:txBody>
          </p:sp>
        </p:grpSp>
        <p:sp>
          <p:nvSpPr>
            <p:cNvPr id="9592" name="Google Shape;9592;p94"/>
            <p:cNvSpPr/>
            <p:nvPr/>
          </p:nvSpPr>
          <p:spPr>
            <a:xfrm>
              <a:off x="3446" y="1551"/>
              <a:ext cx="1028" cy="1082"/>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593" name="Google Shape;9593;p94"/>
            <p:cNvSpPr txBox="1"/>
            <p:nvPr/>
          </p:nvSpPr>
          <p:spPr>
            <a:xfrm>
              <a:off x="3412" y="1598"/>
              <a:ext cx="1071" cy="1021"/>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ticket (complain)</a:t>
              </a:r>
              <a:endParaRPr/>
            </a:p>
            <a:p>
              <a:pPr marL="0" marR="0" lvl="0" indent="0" algn="ctr" rtl="0">
                <a:lnSpc>
                  <a:spcPct val="80000"/>
                </a:lnSpc>
                <a:spcBef>
                  <a:spcPts val="0"/>
                </a:spcBef>
                <a:spcAft>
                  <a:spcPts val="0"/>
                </a:spcAft>
                <a:buClr>
                  <a:schemeClr val="dk1"/>
                </a:buClr>
                <a:buSzPts val="1400"/>
                <a:buFont typeface="Noto Sans Symbols"/>
                <a:buNone/>
              </a:pPr>
              <a:endParaRPr sz="1400">
                <a:solidFill>
                  <a:schemeClr val="dk1"/>
                </a:solidFill>
                <a:latin typeface="Arial"/>
                <a:ea typeface="Arial"/>
                <a:cs typeface="Arial"/>
                <a:sym typeface="Arial"/>
              </a:endParaRPr>
            </a:p>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baggage (claim</a:t>
              </a:r>
              <a:endParaRPr/>
            </a:p>
            <a:p>
              <a:pPr marL="0" marR="0" lvl="0" indent="0" algn="ctr" rtl="0">
                <a:lnSpc>
                  <a:spcPct val="80000"/>
                </a:lnSpc>
                <a:spcBef>
                  <a:spcPts val="0"/>
                </a:spcBef>
                <a:spcAft>
                  <a:spcPts val="0"/>
                </a:spcAft>
                <a:buClr>
                  <a:schemeClr val="dk1"/>
                </a:buClr>
                <a:buSzPts val="1400"/>
                <a:buFont typeface="Noto Sans Symbols"/>
                <a:buNone/>
              </a:pPr>
              <a:endParaRPr sz="1400">
                <a:solidFill>
                  <a:schemeClr val="dk1"/>
                </a:solidFill>
                <a:latin typeface="Arial"/>
                <a:ea typeface="Arial"/>
                <a:cs typeface="Arial"/>
                <a:sym typeface="Arial"/>
              </a:endParaRPr>
            </a:p>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gates (unload)</a:t>
              </a:r>
              <a:endParaRPr/>
            </a:p>
            <a:p>
              <a:pPr marL="0" marR="0" lvl="0" indent="0" algn="ctr" rtl="0">
                <a:lnSpc>
                  <a:spcPct val="80000"/>
                </a:lnSpc>
                <a:spcBef>
                  <a:spcPts val="0"/>
                </a:spcBef>
                <a:spcAft>
                  <a:spcPts val="0"/>
                </a:spcAft>
                <a:buClr>
                  <a:schemeClr val="dk1"/>
                </a:buClr>
                <a:buSzPts val="1400"/>
                <a:buFont typeface="Noto Sans Symbols"/>
                <a:buNone/>
              </a:pPr>
              <a:endParaRPr sz="1400">
                <a:solidFill>
                  <a:schemeClr val="dk1"/>
                </a:solidFill>
                <a:latin typeface="Arial"/>
                <a:ea typeface="Arial"/>
                <a:cs typeface="Arial"/>
                <a:sym typeface="Arial"/>
              </a:endParaRPr>
            </a:p>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runway (land)</a:t>
              </a:r>
              <a:endParaRPr/>
            </a:p>
            <a:p>
              <a:pPr marL="0" marR="0" lvl="0" indent="0" algn="ctr" rtl="0">
                <a:lnSpc>
                  <a:spcPct val="80000"/>
                </a:lnSpc>
                <a:spcBef>
                  <a:spcPts val="0"/>
                </a:spcBef>
                <a:spcAft>
                  <a:spcPts val="0"/>
                </a:spcAft>
                <a:buClr>
                  <a:schemeClr val="dk1"/>
                </a:buClr>
                <a:buSzPts val="1400"/>
                <a:buFont typeface="Noto Sans Symbols"/>
                <a:buNone/>
              </a:pPr>
              <a:endParaRPr sz="1400">
                <a:solidFill>
                  <a:schemeClr val="dk1"/>
                </a:solidFill>
                <a:latin typeface="Arial"/>
                <a:ea typeface="Arial"/>
                <a:cs typeface="Arial"/>
                <a:sym typeface="Arial"/>
              </a:endParaRPr>
            </a:p>
            <a:p>
              <a:pPr marL="0" marR="0" lvl="0" indent="0" algn="ctr" rtl="0">
                <a:lnSpc>
                  <a:spcPct val="80000"/>
                </a:lnSpc>
                <a:spcBef>
                  <a:spcPts val="0"/>
                </a:spcBef>
                <a:spcAft>
                  <a:spcPts val="0"/>
                </a:spcAft>
                <a:buClr>
                  <a:schemeClr val="dk1"/>
                </a:buClr>
                <a:buSzPts val="1400"/>
                <a:buFont typeface="Noto Sans Symbols"/>
                <a:buNone/>
              </a:pPr>
              <a:r>
                <a:rPr lang="en-US" sz="1400">
                  <a:solidFill>
                    <a:schemeClr val="dk1"/>
                  </a:solidFill>
                  <a:latin typeface="Arial"/>
                  <a:ea typeface="Arial"/>
                  <a:cs typeface="Arial"/>
                  <a:sym typeface="Arial"/>
                </a:rPr>
                <a:t>airplane routing</a:t>
              </a:r>
              <a:endParaRPr/>
            </a:p>
          </p:txBody>
        </p:sp>
        <p:cxnSp>
          <p:nvCxnSpPr>
            <p:cNvPr id="9594" name="Google Shape;9594;p94"/>
            <p:cNvCxnSpPr/>
            <p:nvPr/>
          </p:nvCxnSpPr>
          <p:spPr>
            <a:xfrm>
              <a:off x="3453" y="1777"/>
              <a:ext cx="1021" cy="1"/>
            </a:xfrm>
            <a:prstGeom prst="straightConnector1">
              <a:avLst/>
            </a:prstGeom>
            <a:noFill/>
            <a:ln w="19050" cap="flat" cmpd="sng">
              <a:solidFill>
                <a:schemeClr val="dk1"/>
              </a:solidFill>
              <a:prstDash val="solid"/>
              <a:round/>
              <a:headEnd type="none" w="med" len="med"/>
              <a:tailEnd type="none" w="med" len="med"/>
            </a:ln>
          </p:spPr>
        </p:cxnSp>
        <p:cxnSp>
          <p:nvCxnSpPr>
            <p:cNvPr id="9595" name="Google Shape;9595;p94"/>
            <p:cNvCxnSpPr/>
            <p:nvPr/>
          </p:nvCxnSpPr>
          <p:spPr>
            <a:xfrm>
              <a:off x="3457" y="1996"/>
              <a:ext cx="1021" cy="1"/>
            </a:xfrm>
            <a:prstGeom prst="straightConnector1">
              <a:avLst/>
            </a:prstGeom>
            <a:noFill/>
            <a:ln w="19050" cap="flat" cmpd="sng">
              <a:solidFill>
                <a:schemeClr val="dk1"/>
              </a:solidFill>
              <a:prstDash val="solid"/>
              <a:round/>
              <a:headEnd type="none" w="med" len="med"/>
              <a:tailEnd type="none" w="med" len="med"/>
            </a:ln>
          </p:spPr>
        </p:cxnSp>
        <p:cxnSp>
          <p:nvCxnSpPr>
            <p:cNvPr id="9596" name="Google Shape;9596;p94"/>
            <p:cNvCxnSpPr/>
            <p:nvPr/>
          </p:nvCxnSpPr>
          <p:spPr>
            <a:xfrm>
              <a:off x="3453" y="2214"/>
              <a:ext cx="1021" cy="1"/>
            </a:xfrm>
            <a:prstGeom prst="straightConnector1">
              <a:avLst/>
            </a:prstGeom>
            <a:noFill/>
            <a:ln w="19050" cap="flat" cmpd="sng">
              <a:solidFill>
                <a:schemeClr val="dk1"/>
              </a:solidFill>
              <a:prstDash val="solid"/>
              <a:round/>
              <a:headEnd type="none" w="med" len="med"/>
              <a:tailEnd type="none" w="med" len="med"/>
            </a:ln>
          </p:spPr>
        </p:cxnSp>
        <p:cxnSp>
          <p:nvCxnSpPr>
            <p:cNvPr id="9597" name="Google Shape;9597;p94"/>
            <p:cNvCxnSpPr/>
            <p:nvPr/>
          </p:nvCxnSpPr>
          <p:spPr>
            <a:xfrm>
              <a:off x="3461" y="2433"/>
              <a:ext cx="1021" cy="1"/>
            </a:xfrm>
            <a:prstGeom prst="straightConnector1">
              <a:avLst/>
            </a:prstGeom>
            <a:noFill/>
            <a:ln w="19050" cap="flat" cmpd="sng">
              <a:solidFill>
                <a:schemeClr val="dk1"/>
              </a:solidFill>
              <a:prstDash val="solid"/>
              <a:round/>
              <a:headEnd type="none" w="med" len="med"/>
              <a:tailEnd type="none" w="med" len="med"/>
            </a:ln>
          </p:spPr>
        </p:cxnSp>
        <p:sp>
          <p:nvSpPr>
            <p:cNvPr id="9598" name="Google Shape;9598;p94"/>
            <p:cNvSpPr/>
            <p:nvPr/>
          </p:nvSpPr>
          <p:spPr>
            <a:xfrm>
              <a:off x="268" y="2476"/>
              <a:ext cx="5293" cy="116"/>
            </a:xfrm>
            <a:prstGeom prst="rect">
              <a:avLst/>
            </a:prstGeom>
            <a:gradFill>
              <a:gsLst>
                <a:gs pos="0">
                  <a:srgbClr val="00CC99">
                    <a:alpha val="49803"/>
                  </a:srgbClr>
                </a:gs>
                <a:gs pos="100000">
                  <a:srgbClr val="00CC99">
                    <a:alpha val="52941"/>
                  </a:srgbClr>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599" name="Google Shape;9599;p94"/>
            <p:cNvSpPr/>
            <p:nvPr/>
          </p:nvSpPr>
          <p:spPr>
            <a:xfrm>
              <a:off x="268" y="2256"/>
              <a:ext cx="5293" cy="123"/>
            </a:xfrm>
            <a:prstGeom prst="rect">
              <a:avLst/>
            </a:prstGeom>
            <a:gradFill>
              <a:gsLst>
                <a:gs pos="0">
                  <a:srgbClr val="00CC99">
                    <a:alpha val="49803"/>
                  </a:srgbClr>
                </a:gs>
                <a:gs pos="100000">
                  <a:srgbClr val="00CC99">
                    <a:alpha val="52941"/>
                  </a:srgbClr>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600" name="Google Shape;9600;p94"/>
            <p:cNvSpPr/>
            <p:nvPr/>
          </p:nvSpPr>
          <p:spPr>
            <a:xfrm>
              <a:off x="268" y="2050"/>
              <a:ext cx="5293" cy="116"/>
            </a:xfrm>
            <a:prstGeom prst="rect">
              <a:avLst/>
            </a:prstGeom>
            <a:gradFill>
              <a:gsLst>
                <a:gs pos="0">
                  <a:srgbClr val="00CC99">
                    <a:alpha val="49803"/>
                  </a:srgbClr>
                </a:gs>
                <a:gs pos="100000">
                  <a:srgbClr val="00CC99">
                    <a:alpha val="52941"/>
                  </a:srgbClr>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601" name="Google Shape;9601;p94"/>
            <p:cNvSpPr/>
            <p:nvPr/>
          </p:nvSpPr>
          <p:spPr>
            <a:xfrm>
              <a:off x="268" y="1830"/>
              <a:ext cx="5286" cy="123"/>
            </a:xfrm>
            <a:prstGeom prst="rect">
              <a:avLst/>
            </a:prstGeom>
            <a:gradFill>
              <a:gsLst>
                <a:gs pos="0">
                  <a:srgbClr val="00CC99">
                    <a:alpha val="49803"/>
                  </a:srgbClr>
                </a:gs>
                <a:gs pos="100000">
                  <a:srgbClr val="00CC99">
                    <a:alpha val="52941"/>
                  </a:srgbClr>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602" name="Google Shape;9602;p94"/>
            <p:cNvSpPr/>
            <p:nvPr/>
          </p:nvSpPr>
          <p:spPr>
            <a:xfrm>
              <a:off x="268" y="1617"/>
              <a:ext cx="5287" cy="123"/>
            </a:xfrm>
            <a:prstGeom prst="rect">
              <a:avLst/>
            </a:prstGeom>
            <a:gradFill>
              <a:gsLst>
                <a:gs pos="0">
                  <a:srgbClr val="00CC99">
                    <a:alpha val="49803"/>
                  </a:srgbClr>
                </a:gs>
                <a:gs pos="100000">
                  <a:srgbClr val="00CC99">
                    <a:alpha val="52941"/>
                  </a:srgbClr>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Times New Roman"/>
                <a:ea typeface="Times New Roman"/>
                <a:cs typeface="Times New Roman"/>
                <a:sym typeface="Times New Roman"/>
              </a:endParaRPr>
            </a:p>
          </p:txBody>
        </p:sp>
        <p:sp>
          <p:nvSpPr>
            <p:cNvPr id="9603" name="Google Shape;9603;p94"/>
            <p:cNvSpPr txBox="1"/>
            <p:nvPr/>
          </p:nvSpPr>
          <p:spPr>
            <a:xfrm>
              <a:off x="4776" y="1588"/>
              <a:ext cx="340"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ticket</a:t>
              </a:r>
              <a:endParaRPr/>
            </a:p>
          </p:txBody>
        </p:sp>
        <p:sp>
          <p:nvSpPr>
            <p:cNvPr id="9604" name="Google Shape;9604;p94"/>
            <p:cNvSpPr txBox="1"/>
            <p:nvPr/>
          </p:nvSpPr>
          <p:spPr>
            <a:xfrm>
              <a:off x="4774" y="1801"/>
              <a:ext cx="487"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baggage</a:t>
              </a:r>
              <a:endParaRPr/>
            </a:p>
          </p:txBody>
        </p:sp>
        <p:sp>
          <p:nvSpPr>
            <p:cNvPr id="9605" name="Google Shape;9605;p94"/>
            <p:cNvSpPr txBox="1"/>
            <p:nvPr/>
          </p:nvSpPr>
          <p:spPr>
            <a:xfrm>
              <a:off x="4772" y="2013"/>
              <a:ext cx="302"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gate</a:t>
              </a:r>
              <a:endParaRPr/>
            </a:p>
          </p:txBody>
        </p:sp>
        <p:sp>
          <p:nvSpPr>
            <p:cNvPr id="9606" name="Google Shape;9606;p94"/>
            <p:cNvSpPr txBox="1"/>
            <p:nvPr/>
          </p:nvSpPr>
          <p:spPr>
            <a:xfrm>
              <a:off x="4767" y="2225"/>
              <a:ext cx="738"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takeoff/landing</a:t>
              </a:r>
              <a:endParaRPr/>
            </a:p>
          </p:txBody>
        </p:sp>
        <p:sp>
          <p:nvSpPr>
            <p:cNvPr id="9607" name="Google Shape;9607;p94"/>
            <p:cNvSpPr txBox="1"/>
            <p:nvPr/>
          </p:nvSpPr>
          <p:spPr>
            <a:xfrm>
              <a:off x="4769" y="2444"/>
              <a:ext cx="774"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Noto Sans Symbols"/>
                <a:buNone/>
              </a:pPr>
              <a:r>
                <a:rPr lang="en-US" sz="1200">
                  <a:solidFill>
                    <a:schemeClr val="dk1"/>
                  </a:solidFill>
                  <a:latin typeface="Arial"/>
                  <a:ea typeface="Arial"/>
                  <a:cs typeface="Arial"/>
                  <a:sym typeface="Arial"/>
                </a:rPr>
                <a:t>airplane routing</a:t>
              </a:r>
              <a:endParaRPr/>
            </a:p>
          </p:txBody>
        </p:sp>
      </p:grpSp>
      <p:sp>
        <p:nvSpPr>
          <p:cNvPr id="9608" name="Google Shape;9608;p94"/>
          <p:cNvSpPr txBox="1">
            <a:spLocks noGrp="1"/>
          </p:cNvSpPr>
          <p:nvPr>
            <p:ph type="title" idx="4294967295"/>
          </p:nvPr>
        </p:nvSpPr>
        <p:spPr>
          <a:xfrm>
            <a:off x="319088" y="3175"/>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Layering of airline functionality</a:t>
            </a:r>
            <a:endParaRPr/>
          </a:p>
        </p:txBody>
      </p:sp>
      <p:sp>
        <p:nvSpPr>
          <p:cNvPr id="9609" name="Google Shape;9609;p94"/>
          <p:cNvSpPr txBox="1">
            <a:spLocks noGrp="1"/>
          </p:cNvSpPr>
          <p:nvPr>
            <p:ph type="body" idx="4294967295"/>
          </p:nvPr>
        </p:nvSpPr>
        <p:spPr>
          <a:xfrm>
            <a:off x="533400" y="4441825"/>
            <a:ext cx="7613650" cy="1763713"/>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2800"/>
              <a:buFont typeface="Noto Sans Symbols"/>
              <a:buNone/>
            </a:pPr>
            <a:r>
              <a:rPr lang="en-US" i="1">
                <a:solidFill>
                  <a:srgbClr val="CC0000"/>
                </a:solidFill>
              </a:rPr>
              <a:t>layers:</a:t>
            </a:r>
            <a:r>
              <a:rPr lang="en-US">
                <a:solidFill>
                  <a:srgbClr val="FF0000"/>
                </a:solidFill>
              </a:rPr>
              <a:t> </a:t>
            </a:r>
            <a:r>
              <a:rPr lang="en-US"/>
              <a:t>each layer implements a service</a:t>
            </a:r>
            <a:endParaRPr/>
          </a:p>
          <a:p>
            <a:pPr marL="742950" lvl="1" indent="-285750" algn="l" rtl="0">
              <a:lnSpc>
                <a:spcPct val="85000"/>
              </a:lnSpc>
              <a:spcBef>
                <a:spcPts val="560"/>
              </a:spcBef>
              <a:spcAft>
                <a:spcPts val="0"/>
              </a:spcAft>
              <a:buSzPts val="2800"/>
              <a:buFont typeface="Noto Sans Symbols"/>
              <a:buChar char="▪"/>
            </a:pPr>
            <a:r>
              <a:rPr lang="en-US" sz="2800"/>
              <a:t>via its own internal-layer actions</a:t>
            </a:r>
            <a:endParaRPr/>
          </a:p>
          <a:p>
            <a:pPr marL="742950" lvl="1" indent="-285750" algn="l" rtl="0">
              <a:lnSpc>
                <a:spcPct val="85000"/>
              </a:lnSpc>
              <a:spcBef>
                <a:spcPts val="560"/>
              </a:spcBef>
              <a:spcAft>
                <a:spcPts val="0"/>
              </a:spcAft>
              <a:buSzPts val="2800"/>
              <a:buFont typeface="Noto Sans Symbols"/>
              <a:buChar char="▪"/>
            </a:pPr>
            <a:r>
              <a:rPr lang="en-US" sz="2800"/>
              <a:t>relying on services provided by layer below</a:t>
            </a:r>
            <a:endParaRPr/>
          </a:p>
          <a:p>
            <a:pPr marL="342900" lvl="0" indent="-342900" algn="l" rtl="0">
              <a:lnSpc>
                <a:spcPct val="85000"/>
              </a:lnSpc>
              <a:spcBef>
                <a:spcPts val="560"/>
              </a:spcBef>
              <a:spcAft>
                <a:spcPts val="0"/>
              </a:spcAft>
              <a:buSzPts val="2800"/>
              <a:buFont typeface="Noto Sans Symbols"/>
              <a:buNone/>
            </a:pPr>
            <a:endParaRPr/>
          </a:p>
        </p:txBody>
      </p:sp>
      <p:sp>
        <p:nvSpPr>
          <p:cNvPr id="9610" name="Google Shape;9610;p94"/>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94</a:t>
            </a:fld>
            <a:endParaRPr sz="1200">
              <a:solidFill>
                <a:schemeClr val="dk1"/>
              </a:solidFill>
              <a:latin typeface="Tahoma"/>
              <a:ea typeface="Tahoma"/>
              <a:cs typeface="Tahoma"/>
              <a:sym typeface="Tahom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615"/>
        <p:cNvGrpSpPr/>
        <p:nvPr/>
      </p:nvGrpSpPr>
      <p:grpSpPr>
        <a:xfrm>
          <a:off x="0" y="0"/>
          <a:ext cx="0" cy="0"/>
          <a:chOff x="0" y="0"/>
          <a:chExt cx="0" cy="0"/>
        </a:xfrm>
      </p:grpSpPr>
      <p:sp>
        <p:nvSpPr>
          <p:cNvPr id="9616" name="Google Shape;9616;p95"/>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Introduction</a:t>
            </a:r>
            <a:endParaRPr/>
          </a:p>
        </p:txBody>
      </p:sp>
      <p:pic>
        <p:nvPicPr>
          <p:cNvPr id="9617" name="Google Shape;9617;p95" descr="underline_base"/>
          <p:cNvPicPr preferRelativeResize="0"/>
          <p:nvPr/>
        </p:nvPicPr>
        <p:blipFill rotWithShape="1">
          <a:blip r:embed="rId3">
            <a:alphaModFix/>
          </a:blip>
          <a:srcRect/>
          <a:stretch/>
        </p:blipFill>
        <p:spPr>
          <a:xfrm>
            <a:off x="647700" y="1022350"/>
            <a:ext cx="3298825" cy="220663"/>
          </a:xfrm>
          <a:prstGeom prst="rect">
            <a:avLst/>
          </a:prstGeom>
          <a:noFill/>
          <a:ln>
            <a:noFill/>
          </a:ln>
        </p:spPr>
      </p:pic>
      <p:sp>
        <p:nvSpPr>
          <p:cNvPr id="9618" name="Google Shape;9618;p95"/>
          <p:cNvSpPr txBox="1">
            <a:spLocks noGrp="1"/>
          </p:cNvSpPr>
          <p:nvPr>
            <p:ph type="title" idx="4294967295"/>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Why layering?</a:t>
            </a:r>
            <a:endParaRPr/>
          </a:p>
        </p:txBody>
      </p:sp>
      <p:sp>
        <p:nvSpPr>
          <p:cNvPr id="9619" name="Google Shape;9619;p95"/>
          <p:cNvSpPr txBox="1">
            <a:spLocks noGrp="1"/>
          </p:cNvSpPr>
          <p:nvPr>
            <p:ph type="body" idx="4294967295"/>
          </p:nvPr>
        </p:nvSpPr>
        <p:spPr>
          <a:xfrm>
            <a:off x="546100" y="1435100"/>
            <a:ext cx="7772400"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85000"/>
              </a:lnSpc>
              <a:spcBef>
                <a:spcPts val="0"/>
              </a:spcBef>
              <a:spcAft>
                <a:spcPts val="0"/>
              </a:spcAft>
              <a:buSzPts val="3200"/>
              <a:buFont typeface="Noto Sans Symbols"/>
              <a:buNone/>
            </a:pPr>
            <a:r>
              <a:rPr lang="en-US" sz="3200"/>
              <a:t>dealing with complex systems:</a:t>
            </a:r>
            <a:endParaRPr/>
          </a:p>
          <a:p>
            <a:pPr marL="342900" lvl="0" indent="-342900" algn="l" rtl="0">
              <a:lnSpc>
                <a:spcPct val="85000"/>
              </a:lnSpc>
              <a:spcBef>
                <a:spcPts val="560"/>
              </a:spcBef>
              <a:spcAft>
                <a:spcPts val="0"/>
              </a:spcAft>
              <a:buSzPts val="2800"/>
              <a:buChar char="▪"/>
            </a:pPr>
            <a:r>
              <a:rPr lang="en-US"/>
              <a:t>explicit structure allows identification, relationship of complex system’s pieces</a:t>
            </a:r>
            <a:endParaRPr/>
          </a:p>
          <a:p>
            <a:pPr marL="682625" lvl="1" indent="-225425" algn="l" rtl="0">
              <a:lnSpc>
                <a:spcPct val="85000"/>
              </a:lnSpc>
              <a:spcBef>
                <a:spcPts val="480"/>
              </a:spcBef>
              <a:spcAft>
                <a:spcPts val="0"/>
              </a:spcAft>
              <a:buSzPts val="2400"/>
              <a:buChar char="•"/>
            </a:pPr>
            <a:r>
              <a:rPr lang="en-US"/>
              <a:t>layered </a:t>
            </a:r>
            <a:r>
              <a:rPr lang="en-US" i="1">
                <a:solidFill>
                  <a:srgbClr val="CC0000"/>
                </a:solidFill>
              </a:rPr>
              <a:t>reference model</a:t>
            </a:r>
            <a:r>
              <a:rPr lang="en-US"/>
              <a:t> for discussion</a:t>
            </a:r>
            <a:endParaRPr/>
          </a:p>
          <a:p>
            <a:pPr marL="342900" lvl="0" indent="-342900" algn="l" rtl="0">
              <a:lnSpc>
                <a:spcPct val="85000"/>
              </a:lnSpc>
              <a:spcBef>
                <a:spcPts val="560"/>
              </a:spcBef>
              <a:spcAft>
                <a:spcPts val="0"/>
              </a:spcAft>
              <a:buSzPts val="2800"/>
              <a:buChar char="▪"/>
            </a:pPr>
            <a:r>
              <a:rPr lang="en-US"/>
              <a:t>modularization eases maintenance, updating of system</a:t>
            </a:r>
            <a:endParaRPr/>
          </a:p>
          <a:p>
            <a:pPr marL="682625" lvl="1" indent="-225425" algn="l" rtl="0">
              <a:lnSpc>
                <a:spcPct val="85000"/>
              </a:lnSpc>
              <a:spcBef>
                <a:spcPts val="480"/>
              </a:spcBef>
              <a:spcAft>
                <a:spcPts val="0"/>
              </a:spcAft>
              <a:buSzPts val="2400"/>
              <a:buChar char="•"/>
            </a:pPr>
            <a:r>
              <a:rPr lang="en-US"/>
              <a:t>change of implementation of layer’s service transparent to rest of system</a:t>
            </a:r>
            <a:endParaRPr/>
          </a:p>
          <a:p>
            <a:pPr marL="682625" lvl="1" indent="-225425" algn="l" rtl="0">
              <a:lnSpc>
                <a:spcPct val="85000"/>
              </a:lnSpc>
              <a:spcBef>
                <a:spcPts val="480"/>
              </a:spcBef>
              <a:spcAft>
                <a:spcPts val="0"/>
              </a:spcAft>
              <a:buSzPts val="2400"/>
              <a:buChar char="•"/>
            </a:pPr>
            <a:r>
              <a:rPr lang="en-US"/>
              <a:t>e.g., change in gate procedure doesn’t affect rest of system</a:t>
            </a:r>
            <a:endParaRPr/>
          </a:p>
          <a:p>
            <a:pPr marL="342900" lvl="0" indent="-342900" algn="l" rtl="0">
              <a:lnSpc>
                <a:spcPct val="85000"/>
              </a:lnSpc>
              <a:spcBef>
                <a:spcPts val="560"/>
              </a:spcBef>
              <a:spcAft>
                <a:spcPts val="0"/>
              </a:spcAft>
              <a:buSzPts val="2800"/>
              <a:buChar char="▪"/>
            </a:pPr>
            <a:r>
              <a:rPr lang="en-US"/>
              <a:t>layering considered harmful?</a:t>
            </a:r>
            <a:endParaRPr/>
          </a:p>
        </p:txBody>
      </p:sp>
      <p:sp>
        <p:nvSpPr>
          <p:cNvPr id="9620" name="Google Shape;9620;p95"/>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95</a:t>
            </a:fld>
            <a:endParaRPr sz="1200">
              <a:solidFill>
                <a:schemeClr val="dk1"/>
              </a:solidFill>
              <a:latin typeface="Tahoma"/>
              <a:ea typeface="Tahoma"/>
              <a:cs typeface="Tahoma"/>
              <a:sym typeface="Tahom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625"/>
        <p:cNvGrpSpPr/>
        <p:nvPr/>
      </p:nvGrpSpPr>
      <p:grpSpPr>
        <a:xfrm>
          <a:off x="0" y="0"/>
          <a:ext cx="0" cy="0"/>
          <a:chOff x="0" y="0"/>
          <a:chExt cx="0" cy="0"/>
        </a:xfrm>
      </p:grpSpPr>
      <p:sp>
        <p:nvSpPr>
          <p:cNvPr id="9626" name="Google Shape;9626;p96"/>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
        <p:nvSpPr>
          <p:cNvPr id="9627" name="Google Shape;9627;p96"/>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n-US" sz="1200">
                <a:solidFill>
                  <a:schemeClr val="dk1"/>
                </a:solidFill>
                <a:latin typeface="Tahoma"/>
                <a:ea typeface="Tahoma"/>
                <a:cs typeface="Tahoma"/>
                <a:sym typeface="Tahoma"/>
              </a:rPr>
              <a:t>1-</a:t>
            </a:r>
            <a:fld id="{00000000-1234-1234-1234-123412341234}" type="slidenum">
              <a:rPr lang="en-US" sz="1200">
                <a:solidFill>
                  <a:schemeClr val="dk1"/>
                </a:solidFill>
                <a:latin typeface="Tahoma"/>
                <a:ea typeface="Tahoma"/>
                <a:cs typeface="Tahoma"/>
                <a:sym typeface="Tahoma"/>
              </a:rPr>
              <a:t>96</a:t>
            </a:fld>
            <a:endParaRPr sz="1200">
              <a:solidFill>
                <a:schemeClr val="dk1"/>
              </a:solidFill>
              <a:latin typeface="Tahoma"/>
              <a:ea typeface="Tahoma"/>
              <a:cs typeface="Tahoma"/>
              <a:sym typeface="Tahoma"/>
            </a:endParaRPr>
          </a:p>
        </p:txBody>
      </p:sp>
      <p:sp>
        <p:nvSpPr>
          <p:cNvPr id="9628" name="Google Shape;9628;p96"/>
          <p:cNvSpPr txBox="1"/>
          <p:nvPr/>
        </p:nvSpPr>
        <p:spPr>
          <a:xfrm>
            <a:off x="400050" y="85725"/>
            <a:ext cx="6503988"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400">
                <a:solidFill>
                  <a:srgbClr val="000099"/>
                </a:solidFill>
                <a:latin typeface="Gill Sans"/>
                <a:ea typeface="Gill Sans"/>
                <a:cs typeface="Gill Sans"/>
                <a:sym typeface="Gill Sans"/>
              </a:rPr>
              <a:t>ISO/OSI reference model</a:t>
            </a:r>
            <a:endParaRPr sz="4400">
              <a:solidFill>
                <a:srgbClr val="000099"/>
              </a:solidFill>
              <a:latin typeface="Gill Sans"/>
              <a:ea typeface="Gill Sans"/>
              <a:cs typeface="Gill Sans"/>
              <a:sym typeface="Gill Sans"/>
            </a:endParaRPr>
          </a:p>
        </p:txBody>
      </p:sp>
      <p:pic>
        <p:nvPicPr>
          <p:cNvPr id="9629" name="Google Shape;9629;p96" descr="underline_base"/>
          <p:cNvPicPr preferRelativeResize="0"/>
          <p:nvPr/>
        </p:nvPicPr>
        <p:blipFill rotWithShape="1">
          <a:blip r:embed="rId3">
            <a:alphaModFix/>
          </a:blip>
          <a:srcRect/>
          <a:stretch/>
        </p:blipFill>
        <p:spPr>
          <a:xfrm>
            <a:off x="490538" y="895350"/>
            <a:ext cx="5988050" cy="184150"/>
          </a:xfrm>
          <a:prstGeom prst="rect">
            <a:avLst/>
          </a:prstGeom>
          <a:noFill/>
          <a:ln>
            <a:noFill/>
          </a:ln>
        </p:spPr>
      </p:pic>
      <p:sp>
        <p:nvSpPr>
          <p:cNvPr id="9630" name="Google Shape;9630;p96"/>
          <p:cNvSpPr/>
          <p:nvPr/>
        </p:nvSpPr>
        <p:spPr>
          <a:xfrm>
            <a:off x="153988" y="1257300"/>
            <a:ext cx="8775700"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Noto Sans Symbols"/>
              <a:buNone/>
            </a:pPr>
            <a:r>
              <a:rPr lang="en-US" sz="2000" b="1" i="1">
                <a:solidFill>
                  <a:schemeClr val="dk1"/>
                </a:solidFill>
                <a:latin typeface="Arial"/>
                <a:ea typeface="Arial"/>
                <a:cs typeface="Arial"/>
                <a:sym typeface="Arial"/>
              </a:rPr>
              <a:t>O</a:t>
            </a:r>
            <a:r>
              <a:rPr lang="en-US" sz="2000" i="1">
                <a:solidFill>
                  <a:schemeClr val="dk1"/>
                </a:solidFill>
                <a:latin typeface="Arial"/>
                <a:ea typeface="Arial"/>
                <a:cs typeface="Arial"/>
                <a:sym typeface="Arial"/>
              </a:rPr>
              <a:t>pen </a:t>
            </a:r>
            <a:r>
              <a:rPr lang="en-US" sz="2000" b="1" i="1">
                <a:solidFill>
                  <a:schemeClr val="dk1"/>
                </a:solidFill>
                <a:latin typeface="Arial"/>
                <a:ea typeface="Arial"/>
                <a:cs typeface="Arial"/>
                <a:sym typeface="Arial"/>
              </a:rPr>
              <a:t>S</a:t>
            </a:r>
            <a:r>
              <a:rPr lang="en-US" sz="2000" i="1">
                <a:solidFill>
                  <a:schemeClr val="dk1"/>
                </a:solidFill>
                <a:latin typeface="Arial"/>
                <a:ea typeface="Arial"/>
                <a:cs typeface="Arial"/>
                <a:sym typeface="Arial"/>
              </a:rPr>
              <a:t>ystem </a:t>
            </a:r>
            <a:r>
              <a:rPr lang="en-US" sz="2000" b="1" i="1">
                <a:solidFill>
                  <a:schemeClr val="dk1"/>
                </a:solidFill>
                <a:latin typeface="Arial"/>
                <a:ea typeface="Arial"/>
                <a:cs typeface="Arial"/>
                <a:sym typeface="Arial"/>
              </a:rPr>
              <a:t>I</a:t>
            </a:r>
            <a:r>
              <a:rPr lang="en-US" sz="2000" i="1">
                <a:solidFill>
                  <a:schemeClr val="dk1"/>
                </a:solidFill>
                <a:latin typeface="Arial"/>
                <a:ea typeface="Arial"/>
                <a:cs typeface="Arial"/>
                <a:sym typeface="Arial"/>
              </a:rPr>
              <a:t>nterconnection (OSI)</a:t>
            </a:r>
            <a:r>
              <a:rPr lang="en-US" sz="2000">
                <a:solidFill>
                  <a:schemeClr val="dk1"/>
                </a:solidFill>
                <a:latin typeface="Arial"/>
                <a:ea typeface="Arial"/>
                <a:cs typeface="Arial"/>
                <a:sym typeface="Arial"/>
              </a:rPr>
              <a:t> model defines a </a:t>
            </a:r>
            <a:r>
              <a:rPr lang="en-US" sz="2000" b="1">
                <a:solidFill>
                  <a:schemeClr val="dk1"/>
                </a:solidFill>
                <a:latin typeface="Arial"/>
                <a:ea typeface="Arial"/>
                <a:cs typeface="Arial"/>
                <a:sym typeface="Arial"/>
              </a:rPr>
              <a:t>generic</a:t>
            </a:r>
            <a:r>
              <a:rPr lang="en-US" sz="2000">
                <a:solidFill>
                  <a:schemeClr val="dk1"/>
                </a:solidFill>
                <a:latin typeface="Arial"/>
                <a:ea typeface="Arial"/>
                <a:cs typeface="Arial"/>
                <a:sym typeface="Arial"/>
              </a:rPr>
              <a:t> networking framework to implement protocols in seven (7) layers</a:t>
            </a:r>
            <a:endParaRPr sz="2000">
              <a:solidFill>
                <a:schemeClr val="dk1"/>
              </a:solidFill>
              <a:latin typeface="Arial"/>
              <a:ea typeface="Arial"/>
              <a:cs typeface="Arial"/>
              <a:sym typeface="Arial"/>
            </a:endParaRPr>
          </a:p>
        </p:txBody>
      </p:sp>
      <p:graphicFrame>
        <p:nvGraphicFramePr>
          <p:cNvPr id="9631" name="Google Shape;9631;p96"/>
          <p:cNvGraphicFramePr/>
          <p:nvPr/>
        </p:nvGraphicFramePr>
        <p:xfrm>
          <a:off x="204788" y="2074863"/>
          <a:ext cx="8710625" cy="4352255"/>
        </p:xfrm>
        <a:graphic>
          <a:graphicData uri="http://schemas.openxmlformats.org/drawingml/2006/table">
            <a:tbl>
              <a:tblPr>
                <a:noFill/>
                <a:tableStyleId>{F26F436A-278F-420F-904B-CE08EFE0C411}</a:tableStyleId>
              </a:tblPr>
              <a:tblGrid>
                <a:gridCol w="682450">
                  <a:extLst>
                    <a:ext uri="{9D8B030D-6E8A-4147-A177-3AD203B41FA5}">
                      <a16:colId xmlns:a16="http://schemas.microsoft.com/office/drawing/2014/main" val="20000"/>
                    </a:ext>
                  </a:extLst>
                </a:gridCol>
                <a:gridCol w="1526625">
                  <a:extLst>
                    <a:ext uri="{9D8B030D-6E8A-4147-A177-3AD203B41FA5}">
                      <a16:colId xmlns:a16="http://schemas.microsoft.com/office/drawing/2014/main" val="20001"/>
                    </a:ext>
                  </a:extLst>
                </a:gridCol>
                <a:gridCol w="1328275">
                  <a:extLst>
                    <a:ext uri="{9D8B030D-6E8A-4147-A177-3AD203B41FA5}">
                      <a16:colId xmlns:a16="http://schemas.microsoft.com/office/drawing/2014/main" val="20002"/>
                    </a:ext>
                  </a:extLst>
                </a:gridCol>
                <a:gridCol w="5173275">
                  <a:extLst>
                    <a:ext uri="{9D8B030D-6E8A-4147-A177-3AD203B41FA5}">
                      <a16:colId xmlns:a16="http://schemas.microsoft.com/office/drawing/2014/main" val="20003"/>
                    </a:ext>
                  </a:extLst>
                </a:gridCol>
              </a:tblGrid>
              <a:tr h="551500">
                <a:tc gridSpan="4">
                  <a:txBody>
                    <a:bodyPr/>
                    <a:lstStyle/>
                    <a:p>
                      <a:pPr marL="0" marR="0" lvl="0" indent="0" algn="l" rtl="0">
                        <a:spcBef>
                          <a:spcPts val="0"/>
                        </a:spcBef>
                        <a:spcAft>
                          <a:spcPts val="0"/>
                        </a:spcAft>
                        <a:buNone/>
                      </a:pPr>
                      <a:r>
                        <a:rPr lang="en-US" sz="1600" u="none" strike="noStrike" cap="none"/>
                        <a:t>Generic OSI Model</a:t>
                      </a:r>
                      <a:endParaRPr/>
                    </a:p>
                  </a:txBody>
                  <a:tcPr marL="31425" marR="31425" marT="15700" marB="1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5250">
                <a:tc>
                  <a:txBody>
                    <a:bodyPr/>
                    <a:lstStyle/>
                    <a:p>
                      <a:pPr marL="0" marR="0" lvl="0" indent="0" algn="l" rtl="0">
                        <a:spcBef>
                          <a:spcPts val="0"/>
                        </a:spcBef>
                        <a:spcAft>
                          <a:spcPts val="0"/>
                        </a:spcAft>
                        <a:buNone/>
                      </a:pPr>
                      <a:endParaRPr sz="1600"/>
                    </a:p>
                  </a:txBody>
                  <a:tcPr marL="31425" marR="31425" marT="15700" marB="1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Data unit</a:t>
                      </a:r>
                      <a:endParaRPr/>
                    </a:p>
                  </a:txBody>
                  <a:tcPr marL="31425" marR="31425" marT="15700" marB="1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Layer</a:t>
                      </a:r>
                      <a:endParaRPr/>
                    </a:p>
                  </a:txBody>
                  <a:tcPr marL="31425" marR="31425" marT="15700" marB="1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Function</a:t>
                      </a:r>
                      <a:endParaRPr/>
                    </a:p>
                  </a:txBody>
                  <a:tcPr marL="31425" marR="31425" marT="15700" marB="1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8300">
                <a:tc rowSpan="4">
                  <a:txBody>
                    <a:bodyPr/>
                    <a:lstStyle/>
                    <a:p>
                      <a:pPr marL="0" marR="0" lvl="0" indent="0" algn="l" rtl="0">
                        <a:spcBef>
                          <a:spcPts val="0"/>
                        </a:spcBef>
                        <a:spcAft>
                          <a:spcPts val="0"/>
                        </a:spcAft>
                        <a:buNone/>
                      </a:pPr>
                      <a:r>
                        <a:rPr lang="en-US" sz="1600"/>
                        <a:t>Host</a:t>
                      </a:r>
                      <a:br>
                        <a:rPr lang="en-US" sz="1600"/>
                      </a:br>
                      <a:r>
                        <a:rPr lang="en-US" sz="1600"/>
                        <a:t>layers</a:t>
                      </a:r>
                      <a:endParaRPr/>
                    </a:p>
                  </a:txBody>
                  <a:tcPr marL="31425" marR="31425" marT="15700" marB="1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99CC"/>
                    </a:solidFill>
                  </a:tcPr>
                </a:tc>
                <a:tc rowSpan="3">
                  <a:txBody>
                    <a:bodyPr/>
                    <a:lstStyle/>
                    <a:p>
                      <a:pPr marL="0" marR="0" lvl="0" indent="0" algn="l" rtl="0">
                        <a:spcBef>
                          <a:spcPts val="0"/>
                        </a:spcBef>
                        <a:spcAft>
                          <a:spcPts val="0"/>
                        </a:spcAft>
                        <a:buNone/>
                      </a:pPr>
                      <a:r>
                        <a:rPr lang="en-US" sz="1600">
                          <a:solidFill>
                            <a:schemeClr val="dk1"/>
                          </a:solidFill>
                        </a:rPr>
                        <a:t>Data</a:t>
                      </a:r>
                      <a:endParaRPr/>
                    </a:p>
                  </a:txBody>
                  <a:tcPr marL="31425" marR="31425" marT="15700" marB="1570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C9C"/>
                    </a:solidFill>
                  </a:tcPr>
                </a:tc>
                <a:tc>
                  <a:txBody>
                    <a:bodyPr/>
                    <a:lstStyle/>
                    <a:p>
                      <a:pPr marL="0" marR="0" lvl="0" indent="0" algn="l" rtl="0">
                        <a:spcBef>
                          <a:spcPts val="0"/>
                        </a:spcBef>
                        <a:spcAft>
                          <a:spcPts val="0"/>
                        </a:spcAft>
                        <a:buNone/>
                      </a:pPr>
                      <a:r>
                        <a:rPr lang="en-US" sz="1600"/>
                        <a:t>7</a:t>
                      </a:r>
                      <a:r>
                        <a:rPr lang="en-US" sz="1600">
                          <a:solidFill>
                            <a:schemeClr val="accent6"/>
                          </a:solidFill>
                        </a:rPr>
                        <a:t>. </a:t>
                      </a:r>
                      <a:r>
                        <a:rPr lang="en-US" sz="1600">
                          <a:solidFill>
                            <a:schemeClr val="dk1"/>
                          </a:solidFill>
                        </a:rPr>
                        <a:t>Application</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C9B"/>
                    </a:solidFill>
                  </a:tcPr>
                </a:tc>
                <a:tc>
                  <a:txBody>
                    <a:bodyPr/>
                    <a:lstStyle/>
                    <a:p>
                      <a:pPr marL="0" marR="0" lvl="0" indent="0" algn="l" rtl="0">
                        <a:spcBef>
                          <a:spcPts val="0"/>
                        </a:spcBef>
                        <a:spcAft>
                          <a:spcPts val="0"/>
                        </a:spcAft>
                        <a:buNone/>
                      </a:pPr>
                      <a:r>
                        <a:rPr lang="en-US" sz="1600"/>
                        <a:t>Network process to application</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C9C"/>
                    </a:solidFill>
                  </a:tcPr>
                </a:tc>
                <a:extLst>
                  <a:ext uri="{0D108BD9-81ED-4DB2-BD59-A6C34878D82A}">
                    <a16:rowId xmlns:a16="http://schemas.microsoft.com/office/drawing/2014/main" val="10002"/>
                  </a:ext>
                </a:extLst>
              </a:tr>
              <a:tr h="762925">
                <a:tc vMerge="1">
                  <a:txBody>
                    <a:bodyPr/>
                    <a:lstStyle/>
                    <a:p>
                      <a:endParaRPr lang="en-US"/>
                    </a:p>
                  </a:txBody>
                  <a:tcPr/>
                </a:tc>
                <a:tc vMerge="1">
                  <a:txBody>
                    <a:bodyPr/>
                    <a:lstStyle/>
                    <a:p>
                      <a:endParaRPr lang="en-US"/>
                    </a:p>
                  </a:txBody>
                  <a:tcPr/>
                </a:tc>
                <a:tc>
                  <a:txBody>
                    <a:bodyPr/>
                    <a:lstStyle/>
                    <a:p>
                      <a:pPr marL="0" marR="0" lvl="0" indent="0" algn="l" rtl="0">
                        <a:spcBef>
                          <a:spcPts val="0"/>
                        </a:spcBef>
                        <a:spcAft>
                          <a:spcPts val="0"/>
                        </a:spcAft>
                        <a:buNone/>
                      </a:pPr>
                      <a:r>
                        <a:rPr lang="en-US" sz="1600"/>
                        <a:t>6. Presentation</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C9B"/>
                    </a:solidFill>
                  </a:tcPr>
                </a:tc>
                <a:tc>
                  <a:txBody>
                    <a:bodyPr/>
                    <a:lstStyle/>
                    <a:p>
                      <a:pPr marL="0" marR="0" lvl="0" indent="0" algn="l" rtl="0">
                        <a:spcBef>
                          <a:spcPts val="0"/>
                        </a:spcBef>
                        <a:spcAft>
                          <a:spcPts val="0"/>
                        </a:spcAft>
                        <a:buNone/>
                      </a:pPr>
                      <a:r>
                        <a:rPr lang="en-US" sz="1600"/>
                        <a:t>allow applications to interpret meaning of data, e.g. data representation, encryption and decryption, convert machine dependent data to machine independent data</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C9B"/>
                    </a:solidFill>
                  </a:tcPr>
                </a:tc>
                <a:extLst>
                  <a:ext uri="{0D108BD9-81ED-4DB2-BD59-A6C34878D82A}">
                    <a16:rowId xmlns:a16="http://schemas.microsoft.com/office/drawing/2014/main" val="10003"/>
                  </a:ext>
                </a:extLst>
              </a:tr>
              <a:tr h="519100">
                <a:tc vMerge="1">
                  <a:txBody>
                    <a:bodyPr/>
                    <a:lstStyle/>
                    <a:p>
                      <a:endParaRPr lang="en-US"/>
                    </a:p>
                  </a:txBody>
                  <a:tcPr/>
                </a:tc>
                <a:tc vMerge="1">
                  <a:txBody>
                    <a:bodyPr/>
                    <a:lstStyle/>
                    <a:p>
                      <a:endParaRPr lang="en-US"/>
                    </a:p>
                  </a:txBody>
                  <a:tcPr/>
                </a:tc>
                <a:tc>
                  <a:txBody>
                    <a:bodyPr/>
                    <a:lstStyle/>
                    <a:p>
                      <a:pPr marL="0" marR="0" lvl="0" indent="0" algn="l" rtl="0">
                        <a:spcBef>
                          <a:spcPts val="0"/>
                        </a:spcBef>
                        <a:spcAft>
                          <a:spcPts val="0"/>
                        </a:spcAft>
                        <a:buNone/>
                      </a:pPr>
                      <a:r>
                        <a:rPr lang="en-US" sz="1600"/>
                        <a:t>5. Session</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C9B"/>
                    </a:solidFill>
                  </a:tcPr>
                </a:tc>
                <a:tc>
                  <a:txBody>
                    <a:bodyPr/>
                    <a:lstStyle/>
                    <a:p>
                      <a:pPr marL="0" marR="0" lvl="0" indent="0" algn="l" rtl="0">
                        <a:spcBef>
                          <a:spcPts val="0"/>
                        </a:spcBef>
                        <a:spcAft>
                          <a:spcPts val="0"/>
                        </a:spcAft>
                        <a:buNone/>
                      </a:pPr>
                      <a:r>
                        <a:rPr lang="en-US" sz="1600"/>
                        <a:t>Interhost communication, managing sessions between applications, synchronization, data recovery</a:t>
                      </a:r>
                      <a:endParaRPr sz="1600"/>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C9B"/>
                    </a:solidFill>
                  </a:tcPr>
                </a:tc>
                <a:extLst>
                  <a:ext uri="{0D108BD9-81ED-4DB2-BD59-A6C34878D82A}">
                    <a16:rowId xmlns:a16="http://schemas.microsoft.com/office/drawing/2014/main" val="10004"/>
                  </a:ext>
                </a:extLst>
              </a:tr>
              <a:tr h="367375">
                <a:tc vMerge="1">
                  <a:txBody>
                    <a:bodyPr/>
                    <a:lstStyle/>
                    <a:p>
                      <a:endParaRPr lang="en-US"/>
                    </a:p>
                  </a:txBody>
                  <a:tcPr/>
                </a:tc>
                <a:tc>
                  <a:txBody>
                    <a:bodyPr/>
                    <a:lstStyle/>
                    <a:p>
                      <a:pPr marL="0" marR="0" lvl="0" indent="0" algn="l" rtl="0">
                        <a:spcBef>
                          <a:spcPts val="0"/>
                        </a:spcBef>
                        <a:spcAft>
                          <a:spcPts val="0"/>
                        </a:spcAft>
                        <a:buNone/>
                      </a:pPr>
                      <a:r>
                        <a:rPr lang="en-US" sz="1600"/>
                        <a:t>Segments</a:t>
                      </a:r>
                      <a:endParaRPr/>
                    </a:p>
                  </a:txBody>
                  <a:tcPr marL="31425" marR="31425" marT="15700" marB="1570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7ED9C"/>
                    </a:solidFill>
                  </a:tcPr>
                </a:tc>
                <a:tc>
                  <a:txBody>
                    <a:bodyPr/>
                    <a:lstStyle/>
                    <a:p>
                      <a:pPr marL="0" marR="0" lvl="0" indent="0" algn="l" rtl="0">
                        <a:spcBef>
                          <a:spcPts val="0"/>
                        </a:spcBef>
                        <a:spcAft>
                          <a:spcPts val="0"/>
                        </a:spcAft>
                        <a:buNone/>
                      </a:pPr>
                      <a:r>
                        <a:rPr lang="en-US" sz="1600"/>
                        <a:t>4. Transport</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7ED9C"/>
                    </a:solidFill>
                  </a:tcPr>
                </a:tc>
                <a:tc>
                  <a:txBody>
                    <a:bodyPr/>
                    <a:lstStyle/>
                    <a:p>
                      <a:pPr marL="0" marR="0" lvl="0" indent="0" algn="l" rtl="0">
                        <a:spcBef>
                          <a:spcPts val="0"/>
                        </a:spcBef>
                        <a:spcAft>
                          <a:spcPts val="0"/>
                        </a:spcAft>
                        <a:buNone/>
                      </a:pPr>
                      <a:r>
                        <a:rPr lang="en-US" sz="1600"/>
                        <a:t>Reliable delivery of packets between points on a network.</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7ED9C"/>
                    </a:solidFill>
                  </a:tcPr>
                </a:tc>
                <a:extLst>
                  <a:ext uri="{0D108BD9-81ED-4DB2-BD59-A6C34878D82A}">
                    <a16:rowId xmlns:a16="http://schemas.microsoft.com/office/drawing/2014/main" val="10005"/>
                  </a:ext>
                </a:extLst>
              </a:tr>
              <a:tr h="519100">
                <a:tc rowSpan="3">
                  <a:txBody>
                    <a:bodyPr/>
                    <a:lstStyle/>
                    <a:p>
                      <a:pPr marL="0" marR="0" lvl="0" indent="0" algn="l" rtl="0">
                        <a:spcBef>
                          <a:spcPts val="0"/>
                        </a:spcBef>
                        <a:spcAft>
                          <a:spcPts val="0"/>
                        </a:spcAft>
                        <a:buNone/>
                      </a:pPr>
                      <a:r>
                        <a:rPr lang="en-US" sz="1600"/>
                        <a:t>Media</a:t>
                      </a:r>
                      <a:br>
                        <a:rPr lang="en-US" sz="1600"/>
                      </a:br>
                      <a:r>
                        <a:rPr lang="en-US" sz="1600"/>
                        <a:t>layers</a:t>
                      </a:r>
                      <a:endParaRPr/>
                    </a:p>
                  </a:txBody>
                  <a:tcPr marL="31425" marR="31425" marT="15700" marB="1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1600"/>
                        <a:t>Packet/Datagram</a:t>
                      </a:r>
                      <a:endParaRPr/>
                    </a:p>
                  </a:txBody>
                  <a:tcPr marL="31425" marR="31425" marT="15700" marB="1570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DDC9C"/>
                    </a:solidFill>
                  </a:tcPr>
                </a:tc>
                <a:tc>
                  <a:txBody>
                    <a:bodyPr/>
                    <a:lstStyle/>
                    <a:p>
                      <a:pPr marL="0" marR="0" lvl="0" indent="0" algn="l" rtl="0">
                        <a:spcBef>
                          <a:spcPts val="0"/>
                        </a:spcBef>
                        <a:spcAft>
                          <a:spcPts val="0"/>
                        </a:spcAft>
                        <a:buNone/>
                      </a:pPr>
                      <a:r>
                        <a:rPr lang="en-US" sz="1600"/>
                        <a:t>3. Network</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DC9C"/>
                    </a:solidFill>
                  </a:tcPr>
                </a:tc>
                <a:tc>
                  <a:txBody>
                    <a:bodyPr/>
                    <a:lstStyle/>
                    <a:p>
                      <a:pPr marL="0" marR="0" lvl="0" indent="0" algn="l" rtl="0">
                        <a:spcBef>
                          <a:spcPts val="0"/>
                        </a:spcBef>
                        <a:spcAft>
                          <a:spcPts val="0"/>
                        </a:spcAft>
                        <a:buNone/>
                      </a:pPr>
                      <a:r>
                        <a:rPr lang="en-US" sz="1600"/>
                        <a:t>Addressing, routing and (not necessarily reliable) delivery of datagrams between points on a network.</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DDC9C"/>
                    </a:solidFill>
                  </a:tcPr>
                </a:tc>
                <a:extLst>
                  <a:ext uri="{0D108BD9-81ED-4DB2-BD59-A6C34878D82A}">
                    <a16:rowId xmlns:a16="http://schemas.microsoft.com/office/drawing/2014/main" val="10006"/>
                  </a:ext>
                </a:extLst>
              </a:tr>
              <a:tr h="407900">
                <a:tc vMerge="1">
                  <a:txBody>
                    <a:bodyPr/>
                    <a:lstStyle/>
                    <a:p>
                      <a:endParaRPr lang="en-US"/>
                    </a:p>
                  </a:txBody>
                  <a:tcPr/>
                </a:tc>
                <a:tc>
                  <a:txBody>
                    <a:bodyPr/>
                    <a:lstStyle/>
                    <a:p>
                      <a:pPr marL="0" marR="0" lvl="0" indent="0" algn="l" rtl="0">
                        <a:spcBef>
                          <a:spcPts val="0"/>
                        </a:spcBef>
                        <a:spcAft>
                          <a:spcPts val="0"/>
                        </a:spcAft>
                        <a:buNone/>
                      </a:pPr>
                      <a:r>
                        <a:rPr lang="en-US" sz="1600"/>
                        <a:t>Bit/Frame</a:t>
                      </a:r>
                      <a:endParaRPr/>
                    </a:p>
                  </a:txBody>
                  <a:tcPr marL="31425" marR="31425" marT="15700" marB="1570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9C189"/>
                    </a:solidFill>
                  </a:tcPr>
                </a:tc>
                <a:tc>
                  <a:txBody>
                    <a:bodyPr/>
                    <a:lstStyle/>
                    <a:p>
                      <a:pPr marL="0" marR="0" lvl="0" indent="0" algn="l" rtl="0">
                        <a:spcBef>
                          <a:spcPts val="0"/>
                        </a:spcBef>
                        <a:spcAft>
                          <a:spcPts val="0"/>
                        </a:spcAft>
                        <a:buNone/>
                      </a:pPr>
                      <a:r>
                        <a:rPr lang="en-US" sz="1600"/>
                        <a:t>2. Data link</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C189"/>
                    </a:solidFill>
                  </a:tcPr>
                </a:tc>
                <a:tc>
                  <a:txBody>
                    <a:bodyPr/>
                    <a:lstStyle/>
                    <a:p>
                      <a:pPr marL="0" marR="0" lvl="0" indent="0" algn="l" rtl="0">
                        <a:spcBef>
                          <a:spcPts val="0"/>
                        </a:spcBef>
                        <a:spcAft>
                          <a:spcPts val="0"/>
                        </a:spcAft>
                        <a:buNone/>
                      </a:pPr>
                      <a:r>
                        <a:rPr lang="en-US" sz="1600"/>
                        <a:t>A reliable direct point-to-point data connection.</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C189"/>
                    </a:solidFill>
                  </a:tcPr>
                </a:tc>
                <a:extLst>
                  <a:ext uri="{0D108BD9-81ED-4DB2-BD59-A6C34878D82A}">
                    <a16:rowId xmlns:a16="http://schemas.microsoft.com/office/drawing/2014/main" val="10007"/>
                  </a:ext>
                </a:extLst>
              </a:tr>
              <a:tr h="519100">
                <a:tc vMerge="1">
                  <a:txBody>
                    <a:bodyPr/>
                    <a:lstStyle/>
                    <a:p>
                      <a:endParaRPr lang="en-US"/>
                    </a:p>
                  </a:txBody>
                  <a:tcPr/>
                </a:tc>
                <a:tc>
                  <a:txBody>
                    <a:bodyPr/>
                    <a:lstStyle/>
                    <a:p>
                      <a:pPr marL="0" marR="0" lvl="0" indent="0" algn="l" rtl="0">
                        <a:spcBef>
                          <a:spcPts val="0"/>
                        </a:spcBef>
                        <a:spcAft>
                          <a:spcPts val="0"/>
                        </a:spcAft>
                        <a:buNone/>
                      </a:pPr>
                      <a:r>
                        <a:rPr lang="en-US" sz="1600"/>
                        <a:t>Bit</a:t>
                      </a:r>
                      <a:endParaRPr/>
                    </a:p>
                  </a:txBody>
                  <a:tcPr marL="31425" marR="31425" marT="15700" marB="15700"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9988A"/>
                    </a:solidFill>
                  </a:tcPr>
                </a:tc>
                <a:tc>
                  <a:txBody>
                    <a:bodyPr/>
                    <a:lstStyle/>
                    <a:p>
                      <a:pPr marL="0" marR="0" lvl="0" indent="0" algn="l" rtl="0">
                        <a:spcBef>
                          <a:spcPts val="0"/>
                        </a:spcBef>
                        <a:spcAft>
                          <a:spcPts val="0"/>
                        </a:spcAft>
                        <a:buNone/>
                      </a:pPr>
                      <a:r>
                        <a:rPr lang="en-US" sz="1600"/>
                        <a:t>1. Physical</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988A"/>
                    </a:solidFill>
                  </a:tcPr>
                </a:tc>
                <a:tc>
                  <a:txBody>
                    <a:bodyPr/>
                    <a:lstStyle/>
                    <a:p>
                      <a:pPr marL="0" marR="0" lvl="0" indent="0" algn="l" rtl="0">
                        <a:spcBef>
                          <a:spcPts val="0"/>
                        </a:spcBef>
                        <a:spcAft>
                          <a:spcPts val="0"/>
                        </a:spcAft>
                        <a:buNone/>
                      </a:pPr>
                      <a:r>
                        <a:rPr lang="en-US" sz="1600"/>
                        <a:t>A (not necessarily reliable) direct point-to-point data connection.</a:t>
                      </a:r>
                      <a:endParaRPr/>
                    </a:p>
                  </a:txBody>
                  <a:tcPr marL="31425" marR="31425" marT="15700" marB="1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988A"/>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635"/>
        <p:cNvGrpSpPr/>
        <p:nvPr/>
      </p:nvGrpSpPr>
      <p:grpSpPr>
        <a:xfrm>
          <a:off x="0" y="0"/>
          <a:ext cx="0" cy="0"/>
          <a:chOff x="0" y="0"/>
          <a:chExt cx="0" cy="0"/>
        </a:xfrm>
      </p:grpSpPr>
      <p:sp>
        <p:nvSpPr>
          <p:cNvPr id="9636" name="Google Shape;9636;p97"/>
          <p:cNvSpPr txBox="1">
            <a:spLocks noGrp="1"/>
          </p:cNvSpPr>
          <p:nvPr>
            <p:ph type="title"/>
          </p:nvPr>
        </p:nvSpPr>
        <p:spPr>
          <a:xfrm>
            <a:off x="49213" y="26988"/>
            <a:ext cx="904875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a:t>OSI Model: AN Analogy:  Application Layer - Source Host</a:t>
            </a:r>
            <a:endParaRPr sz="2800" u="sng"/>
          </a:p>
        </p:txBody>
      </p:sp>
      <p:sp>
        <p:nvSpPr>
          <p:cNvPr id="9637" name="Google Shape;9637;p97"/>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Noto Sans Symbols"/>
              <a:buNone/>
            </a:pPr>
            <a:fld id="{00000000-1234-1234-1234-123412341234}" type="slidenum">
              <a:rPr lang="en-US" sz="1200" b="1">
                <a:solidFill>
                  <a:schemeClr val="dk2"/>
                </a:solidFill>
                <a:latin typeface="Arial"/>
                <a:ea typeface="Arial"/>
                <a:cs typeface="Arial"/>
                <a:sym typeface="Arial"/>
              </a:rPr>
              <a:t>97</a:t>
            </a:fld>
            <a:endParaRPr sz="1200" b="1">
              <a:solidFill>
                <a:schemeClr val="dk2"/>
              </a:solidFill>
              <a:latin typeface="Arial"/>
              <a:ea typeface="Arial"/>
              <a:cs typeface="Arial"/>
              <a:sym typeface="Arial"/>
            </a:endParaRPr>
          </a:p>
        </p:txBody>
      </p:sp>
      <p:sp>
        <p:nvSpPr>
          <p:cNvPr id="9638" name="Google Shape;9638;p97"/>
          <p:cNvSpPr txBox="1"/>
          <p:nvPr/>
        </p:nvSpPr>
        <p:spPr>
          <a:xfrm>
            <a:off x="623888" y="5038725"/>
            <a:ext cx="7924800" cy="1200150"/>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After riding your new bicycle a few times in Tokyo, you decide that you want to give it to a friend who studies in UTM, JB.</a:t>
            </a:r>
            <a:endParaRPr/>
          </a:p>
        </p:txBody>
      </p:sp>
      <p:graphicFrame>
        <p:nvGraphicFramePr>
          <p:cNvPr id="9639" name="Google Shape;9639;p97"/>
          <p:cNvGraphicFramePr/>
          <p:nvPr/>
        </p:nvGraphicFramePr>
        <p:xfrm>
          <a:off x="2868613" y="1393825"/>
          <a:ext cx="3429000" cy="3140075"/>
        </p:xfrm>
        <a:graphic>
          <a:graphicData uri="http://schemas.openxmlformats.org/presentationml/2006/ole">
            <mc:AlternateContent xmlns:mc="http://schemas.openxmlformats.org/markup-compatibility/2006">
              <mc:Choice xmlns:v="urn:schemas-microsoft-com:vml" Requires="v">
                <p:oleObj r:id="rId3" imgW="3429000" imgH="3140075" progId="">
                  <p:embed/>
                </p:oleObj>
              </mc:Choice>
              <mc:Fallback>
                <p:oleObj r:id="rId3" imgW="3429000" imgH="3140075" progId="">
                  <p:embed/>
                  <p:pic>
                    <p:nvPicPr>
                      <p:cNvPr id="9639" name="Google Shape;9639;p97"/>
                      <p:cNvPicPr preferRelativeResize="0"/>
                      <p:nvPr/>
                    </p:nvPicPr>
                    <p:blipFill rotWithShape="1">
                      <a:blip r:embed="rId4">
                        <a:alphaModFix/>
                      </a:blip>
                      <a:srcRect/>
                      <a:stretch/>
                    </p:blipFill>
                    <p:spPr>
                      <a:xfrm>
                        <a:off x="2868613" y="1393825"/>
                        <a:ext cx="3429000" cy="3140075"/>
                      </a:xfrm>
                      <a:prstGeom prst="rect">
                        <a:avLst/>
                      </a:prstGeom>
                      <a:noFill/>
                      <a:ln>
                        <a:noFill/>
                      </a:ln>
                    </p:spPr>
                  </p:pic>
                </p:oleObj>
              </mc:Fallback>
            </mc:AlternateContent>
          </a:graphicData>
        </a:graphic>
      </p:graphicFrame>
      <p:pic>
        <p:nvPicPr>
          <p:cNvPr id="9640" name="Google Shape;9640;p97" descr="underline_base"/>
          <p:cNvPicPr preferRelativeResize="0"/>
          <p:nvPr/>
        </p:nvPicPr>
        <p:blipFill rotWithShape="1">
          <a:blip r:embed="rId5">
            <a:alphaModFix/>
          </a:blip>
          <a:srcRect/>
          <a:stretch/>
        </p:blipFill>
        <p:spPr>
          <a:xfrm>
            <a:off x="204788" y="968375"/>
            <a:ext cx="8343900" cy="173038"/>
          </a:xfrm>
          <a:prstGeom prst="rect">
            <a:avLst/>
          </a:prstGeom>
          <a:noFill/>
          <a:ln>
            <a:noFill/>
          </a:ln>
        </p:spPr>
      </p:pic>
      <p:sp>
        <p:nvSpPr>
          <p:cNvPr id="9641" name="Google Shape;9641;p97"/>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645"/>
        <p:cNvGrpSpPr/>
        <p:nvPr/>
      </p:nvGrpSpPr>
      <p:grpSpPr>
        <a:xfrm>
          <a:off x="0" y="0"/>
          <a:ext cx="0" cy="0"/>
          <a:chOff x="0" y="0"/>
          <a:chExt cx="0" cy="0"/>
        </a:xfrm>
      </p:grpSpPr>
      <p:sp>
        <p:nvSpPr>
          <p:cNvPr id="9646" name="Google Shape;9646;p98"/>
          <p:cNvSpPr txBox="1">
            <a:spLocks noGrp="1"/>
          </p:cNvSpPr>
          <p:nvPr>
            <p:ph type="title"/>
          </p:nvPr>
        </p:nvSpPr>
        <p:spPr>
          <a:xfrm>
            <a:off x="533400" y="146050"/>
            <a:ext cx="7772400" cy="495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br>
              <a:rPr lang="en-US" sz="3200"/>
            </a:br>
            <a:r>
              <a:rPr lang="en-US" sz="3200"/>
              <a:t>Presentation &amp; Session Layer - Source Host</a:t>
            </a:r>
            <a:endParaRPr sz="3200" u="sng"/>
          </a:p>
        </p:txBody>
      </p:sp>
      <p:sp>
        <p:nvSpPr>
          <p:cNvPr id="9647" name="Google Shape;9647;p98"/>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Noto Sans Symbols"/>
              <a:buNone/>
            </a:pPr>
            <a:fld id="{00000000-1234-1234-1234-123412341234}" type="slidenum">
              <a:rPr lang="en-US" sz="1200" b="1">
                <a:solidFill>
                  <a:schemeClr val="dk2"/>
                </a:solidFill>
                <a:latin typeface="Arial"/>
                <a:ea typeface="Arial"/>
                <a:cs typeface="Arial"/>
                <a:sym typeface="Arial"/>
              </a:rPr>
              <a:t>98</a:t>
            </a:fld>
            <a:endParaRPr sz="1200" b="1">
              <a:solidFill>
                <a:schemeClr val="dk2"/>
              </a:solidFill>
              <a:latin typeface="Arial"/>
              <a:ea typeface="Arial"/>
              <a:cs typeface="Arial"/>
              <a:sym typeface="Arial"/>
            </a:endParaRPr>
          </a:p>
        </p:txBody>
      </p:sp>
      <p:sp>
        <p:nvSpPr>
          <p:cNvPr id="9648" name="Google Shape;9648;p98"/>
          <p:cNvSpPr txBox="1"/>
          <p:nvPr/>
        </p:nvSpPr>
        <p:spPr>
          <a:xfrm>
            <a:off x="515938" y="4038600"/>
            <a:ext cx="3733800" cy="1692275"/>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PRESENTATION:</a:t>
            </a:r>
            <a:endParaRPr/>
          </a:p>
          <a:p>
            <a:pPr marL="0" marR="0" lvl="0" indent="0" algn="l" rtl="0">
              <a:lnSpc>
                <a:spcPct val="100000"/>
              </a:lnSpc>
              <a:spcBef>
                <a:spcPts val="0"/>
              </a:spcBef>
              <a:spcAft>
                <a:spcPts val="0"/>
              </a:spcAft>
              <a:buClr>
                <a:schemeClr val="dk1"/>
              </a:buClr>
              <a:buSzPts val="2000"/>
              <a:buFont typeface="Noto Sans Symbols"/>
              <a:buNone/>
            </a:pPr>
            <a:r>
              <a:rPr lang="en-US" sz="2000" b="1">
                <a:solidFill>
                  <a:schemeClr val="dk1"/>
                </a:solidFill>
                <a:latin typeface="Arial"/>
                <a:ea typeface="Arial"/>
                <a:cs typeface="Arial"/>
                <a:sym typeface="Arial"/>
              </a:rPr>
              <a:t>Make sure you have the proper directions to disassemble and reassemble the bicycle.</a:t>
            </a:r>
            <a:endParaRPr/>
          </a:p>
        </p:txBody>
      </p:sp>
      <p:graphicFrame>
        <p:nvGraphicFramePr>
          <p:cNvPr id="9649" name="Google Shape;9649;p98"/>
          <p:cNvGraphicFramePr/>
          <p:nvPr/>
        </p:nvGraphicFramePr>
        <p:xfrm>
          <a:off x="635000" y="1938338"/>
          <a:ext cx="3071813" cy="1905000"/>
        </p:xfrm>
        <a:graphic>
          <a:graphicData uri="http://schemas.openxmlformats.org/presentationml/2006/ole">
            <mc:AlternateContent xmlns:mc="http://schemas.openxmlformats.org/markup-compatibility/2006">
              <mc:Choice xmlns:v="urn:schemas-microsoft-com:vml" Requires="v">
                <p:oleObj r:id="rId3" imgW="3071813" imgH="1905000" progId="">
                  <p:embed/>
                </p:oleObj>
              </mc:Choice>
              <mc:Fallback>
                <p:oleObj r:id="rId3" imgW="3071813" imgH="1905000" progId="">
                  <p:embed/>
                  <p:pic>
                    <p:nvPicPr>
                      <p:cNvPr id="9649" name="Google Shape;9649;p98"/>
                      <p:cNvPicPr preferRelativeResize="0"/>
                      <p:nvPr/>
                    </p:nvPicPr>
                    <p:blipFill rotWithShape="1">
                      <a:blip r:embed="rId4">
                        <a:alphaModFix/>
                      </a:blip>
                      <a:srcRect/>
                      <a:stretch/>
                    </p:blipFill>
                    <p:spPr>
                      <a:xfrm>
                        <a:off x="635000" y="1938338"/>
                        <a:ext cx="3071813" cy="1905000"/>
                      </a:xfrm>
                      <a:prstGeom prst="rect">
                        <a:avLst/>
                      </a:prstGeom>
                      <a:noFill/>
                      <a:ln>
                        <a:noFill/>
                      </a:ln>
                    </p:spPr>
                  </p:pic>
                </p:oleObj>
              </mc:Fallback>
            </mc:AlternateContent>
          </a:graphicData>
        </a:graphic>
      </p:graphicFrame>
      <p:graphicFrame>
        <p:nvGraphicFramePr>
          <p:cNvPr id="9650" name="Google Shape;9650;p98"/>
          <p:cNvGraphicFramePr/>
          <p:nvPr/>
        </p:nvGraphicFramePr>
        <p:xfrm>
          <a:off x="5187950" y="1687513"/>
          <a:ext cx="2252663" cy="2095500"/>
        </p:xfrm>
        <a:graphic>
          <a:graphicData uri="http://schemas.openxmlformats.org/presentationml/2006/ole">
            <mc:AlternateContent xmlns:mc="http://schemas.openxmlformats.org/markup-compatibility/2006">
              <mc:Choice xmlns:v="urn:schemas-microsoft-com:vml" Requires="v">
                <p:oleObj r:id="rId5" imgW="2252663" imgH="2095500" progId="">
                  <p:embed/>
                </p:oleObj>
              </mc:Choice>
              <mc:Fallback>
                <p:oleObj r:id="rId5" imgW="2252663" imgH="2095500" progId="">
                  <p:embed/>
                  <p:pic>
                    <p:nvPicPr>
                      <p:cNvPr id="9650" name="Google Shape;9650;p98"/>
                      <p:cNvPicPr preferRelativeResize="0"/>
                      <p:nvPr/>
                    </p:nvPicPr>
                    <p:blipFill rotWithShape="1">
                      <a:blip r:embed="rId6">
                        <a:alphaModFix/>
                      </a:blip>
                      <a:srcRect/>
                      <a:stretch/>
                    </p:blipFill>
                    <p:spPr>
                      <a:xfrm>
                        <a:off x="5187950" y="1687513"/>
                        <a:ext cx="2252663" cy="2095500"/>
                      </a:xfrm>
                      <a:prstGeom prst="rect">
                        <a:avLst/>
                      </a:prstGeom>
                      <a:noFill/>
                      <a:ln>
                        <a:noFill/>
                      </a:ln>
                    </p:spPr>
                  </p:pic>
                </p:oleObj>
              </mc:Fallback>
            </mc:AlternateContent>
          </a:graphicData>
        </a:graphic>
      </p:graphicFrame>
      <p:sp>
        <p:nvSpPr>
          <p:cNvPr id="9651" name="Google Shape;9651;p98"/>
          <p:cNvSpPr txBox="1"/>
          <p:nvPr/>
        </p:nvSpPr>
        <p:spPr>
          <a:xfrm>
            <a:off x="4565650" y="4038600"/>
            <a:ext cx="3962400" cy="1077913"/>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SESSION:</a:t>
            </a:r>
            <a:endParaRPr/>
          </a:p>
          <a:p>
            <a:pPr marL="0" marR="0" lvl="0" indent="0" algn="l" rtl="0">
              <a:lnSpc>
                <a:spcPct val="100000"/>
              </a:lnSpc>
              <a:spcBef>
                <a:spcPts val="0"/>
              </a:spcBef>
              <a:spcAft>
                <a:spcPts val="0"/>
              </a:spcAft>
              <a:buClr>
                <a:schemeClr val="dk1"/>
              </a:buClr>
              <a:buSzPts val="2000"/>
              <a:buFont typeface="Noto Sans Symbols"/>
              <a:buNone/>
            </a:pPr>
            <a:r>
              <a:rPr lang="en-US" sz="2000" b="1">
                <a:solidFill>
                  <a:schemeClr val="dk1"/>
                </a:solidFill>
                <a:latin typeface="Arial"/>
                <a:ea typeface="Arial"/>
                <a:cs typeface="Arial"/>
                <a:sym typeface="Arial"/>
              </a:rPr>
              <a:t>Call your friend and make sure you have his correct address.  </a:t>
            </a:r>
            <a:endParaRPr/>
          </a:p>
        </p:txBody>
      </p:sp>
      <p:pic>
        <p:nvPicPr>
          <p:cNvPr id="9652" name="Google Shape;9652;p98" descr="underline_base"/>
          <p:cNvPicPr preferRelativeResize="0"/>
          <p:nvPr/>
        </p:nvPicPr>
        <p:blipFill rotWithShape="1">
          <a:blip r:embed="rId7">
            <a:alphaModFix/>
          </a:blip>
          <a:srcRect/>
          <a:stretch/>
        </p:blipFill>
        <p:spPr>
          <a:xfrm>
            <a:off x="204788" y="968375"/>
            <a:ext cx="8343900" cy="173038"/>
          </a:xfrm>
          <a:prstGeom prst="rect">
            <a:avLst/>
          </a:prstGeom>
          <a:noFill/>
          <a:ln>
            <a:noFill/>
          </a:ln>
        </p:spPr>
      </p:pic>
      <p:sp>
        <p:nvSpPr>
          <p:cNvPr id="9653" name="Google Shape;9653;p98"/>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657"/>
        <p:cNvGrpSpPr/>
        <p:nvPr/>
      </p:nvGrpSpPr>
      <p:grpSpPr>
        <a:xfrm>
          <a:off x="0" y="0"/>
          <a:ext cx="0" cy="0"/>
          <a:chOff x="0" y="0"/>
          <a:chExt cx="0" cy="0"/>
        </a:xfrm>
      </p:grpSpPr>
      <p:sp>
        <p:nvSpPr>
          <p:cNvPr id="9658" name="Google Shape;9658;p99"/>
          <p:cNvSpPr txBox="1">
            <a:spLocks noGrp="1"/>
          </p:cNvSpPr>
          <p:nvPr>
            <p:ph type="sldNum" idx="12"/>
          </p:nvPr>
        </p:nvSpPr>
        <p:spPr>
          <a:xfrm>
            <a:off x="8324850" y="6462713"/>
            <a:ext cx="676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Noto Sans Symbols"/>
              <a:buNone/>
            </a:pPr>
            <a:fld id="{00000000-1234-1234-1234-123412341234}" type="slidenum">
              <a:rPr lang="en-US" sz="1200" b="1">
                <a:solidFill>
                  <a:schemeClr val="dk2"/>
                </a:solidFill>
                <a:latin typeface="Arial"/>
                <a:ea typeface="Arial"/>
                <a:cs typeface="Arial"/>
                <a:sym typeface="Arial"/>
              </a:rPr>
              <a:t>99</a:t>
            </a:fld>
            <a:endParaRPr sz="1200" b="1">
              <a:solidFill>
                <a:schemeClr val="dk2"/>
              </a:solidFill>
              <a:latin typeface="Arial"/>
              <a:ea typeface="Arial"/>
              <a:cs typeface="Arial"/>
              <a:sym typeface="Arial"/>
            </a:endParaRPr>
          </a:p>
        </p:txBody>
      </p:sp>
      <p:sp>
        <p:nvSpPr>
          <p:cNvPr id="9659" name="Google Shape;9659;p99"/>
          <p:cNvSpPr txBox="1">
            <a:spLocks noGrp="1"/>
          </p:cNvSpPr>
          <p:nvPr>
            <p:ph type="title"/>
          </p:nvPr>
        </p:nvSpPr>
        <p:spPr>
          <a:xfrm>
            <a:off x="0" y="206375"/>
            <a:ext cx="8924925"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a:t>OSI Model Analogy :Transport Layer - Source Host</a:t>
            </a:r>
            <a:endParaRPr sz="3200" u="sng"/>
          </a:p>
        </p:txBody>
      </p:sp>
      <p:sp>
        <p:nvSpPr>
          <p:cNvPr id="9660" name="Google Shape;9660;p99"/>
          <p:cNvSpPr txBox="1"/>
          <p:nvPr/>
        </p:nvSpPr>
        <p:spPr>
          <a:xfrm>
            <a:off x="815975" y="4708525"/>
            <a:ext cx="7924800" cy="1200150"/>
          </a:xfrm>
          <a:prstGeom prst="rect">
            <a:avLst/>
          </a:prstGeom>
          <a:solidFill>
            <a:srgbClr val="00FFCC"/>
          </a:solidFill>
          <a:ln w="5715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Disassemble the bicycle and put different pieces in different boxes.  The boxes are labeled</a:t>
            </a:r>
            <a:endParaRPr/>
          </a:p>
          <a:p>
            <a:pPr marL="0" marR="0" lvl="0" indent="0" algn="l" rtl="0">
              <a:lnSpc>
                <a:spcPct val="100000"/>
              </a:lnSpc>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“1 of 3”,  “2 of 3”, and “3 of 3”.</a:t>
            </a:r>
            <a:endParaRPr/>
          </a:p>
        </p:txBody>
      </p:sp>
      <p:graphicFrame>
        <p:nvGraphicFramePr>
          <p:cNvPr id="9661" name="Google Shape;9661;p99"/>
          <p:cNvGraphicFramePr/>
          <p:nvPr/>
        </p:nvGraphicFramePr>
        <p:xfrm>
          <a:off x="1752600" y="1905000"/>
          <a:ext cx="1455738" cy="1377950"/>
        </p:xfrm>
        <a:graphic>
          <a:graphicData uri="http://schemas.openxmlformats.org/presentationml/2006/ole">
            <mc:AlternateContent xmlns:mc="http://schemas.openxmlformats.org/markup-compatibility/2006">
              <mc:Choice xmlns:v="urn:schemas-microsoft-com:vml" Requires="v">
                <p:oleObj r:id="rId3" imgW="1455738" imgH="1377950" progId="">
                  <p:embed/>
                </p:oleObj>
              </mc:Choice>
              <mc:Fallback>
                <p:oleObj r:id="rId3" imgW="1455738" imgH="1377950" progId="">
                  <p:embed/>
                  <p:pic>
                    <p:nvPicPr>
                      <p:cNvPr id="9661" name="Google Shape;9661;p99"/>
                      <p:cNvPicPr preferRelativeResize="0"/>
                      <p:nvPr/>
                    </p:nvPicPr>
                    <p:blipFill rotWithShape="1">
                      <a:blip r:embed="rId4">
                        <a:alphaModFix/>
                      </a:blip>
                      <a:srcRect/>
                      <a:stretch/>
                    </p:blipFill>
                    <p:spPr>
                      <a:xfrm>
                        <a:off x="1752600" y="1905000"/>
                        <a:ext cx="1455738" cy="1377950"/>
                      </a:xfrm>
                      <a:prstGeom prst="rect">
                        <a:avLst/>
                      </a:prstGeom>
                      <a:noFill/>
                      <a:ln>
                        <a:noFill/>
                      </a:ln>
                    </p:spPr>
                  </p:pic>
                </p:oleObj>
              </mc:Fallback>
            </mc:AlternateContent>
          </a:graphicData>
        </a:graphic>
      </p:graphicFrame>
      <p:graphicFrame>
        <p:nvGraphicFramePr>
          <p:cNvPr id="9662" name="Google Shape;9662;p99"/>
          <p:cNvGraphicFramePr/>
          <p:nvPr/>
        </p:nvGraphicFramePr>
        <p:xfrm>
          <a:off x="3995738" y="2590800"/>
          <a:ext cx="1455737" cy="1377950"/>
        </p:xfrm>
        <a:graphic>
          <a:graphicData uri="http://schemas.openxmlformats.org/presentationml/2006/ole">
            <mc:AlternateContent xmlns:mc="http://schemas.openxmlformats.org/markup-compatibility/2006">
              <mc:Choice xmlns:v="urn:schemas-microsoft-com:vml" Requires="v">
                <p:oleObj r:id="rId5" imgW="1455737" imgH="1377950" progId="">
                  <p:embed/>
                </p:oleObj>
              </mc:Choice>
              <mc:Fallback>
                <p:oleObj r:id="rId5" imgW="1455737" imgH="1377950" progId="">
                  <p:embed/>
                  <p:pic>
                    <p:nvPicPr>
                      <p:cNvPr id="9662" name="Google Shape;9662;p99"/>
                      <p:cNvPicPr preferRelativeResize="0"/>
                      <p:nvPr/>
                    </p:nvPicPr>
                    <p:blipFill rotWithShape="1">
                      <a:blip r:embed="rId4">
                        <a:alphaModFix/>
                      </a:blip>
                      <a:srcRect/>
                      <a:stretch/>
                    </p:blipFill>
                    <p:spPr>
                      <a:xfrm>
                        <a:off x="3995738" y="2590800"/>
                        <a:ext cx="1455737" cy="1377950"/>
                      </a:xfrm>
                      <a:prstGeom prst="rect">
                        <a:avLst/>
                      </a:prstGeom>
                      <a:noFill/>
                      <a:ln>
                        <a:noFill/>
                      </a:ln>
                    </p:spPr>
                  </p:pic>
                </p:oleObj>
              </mc:Fallback>
            </mc:AlternateContent>
          </a:graphicData>
        </a:graphic>
      </p:graphicFrame>
      <p:graphicFrame>
        <p:nvGraphicFramePr>
          <p:cNvPr id="9663" name="Google Shape;9663;p99"/>
          <p:cNvGraphicFramePr/>
          <p:nvPr/>
        </p:nvGraphicFramePr>
        <p:xfrm>
          <a:off x="6164263" y="3044825"/>
          <a:ext cx="1455737" cy="1377950"/>
        </p:xfrm>
        <a:graphic>
          <a:graphicData uri="http://schemas.openxmlformats.org/presentationml/2006/ole">
            <mc:AlternateContent xmlns:mc="http://schemas.openxmlformats.org/markup-compatibility/2006">
              <mc:Choice xmlns:v="urn:schemas-microsoft-com:vml" Requires="v">
                <p:oleObj r:id="rId6" imgW="1455737" imgH="1377950" progId="">
                  <p:embed/>
                </p:oleObj>
              </mc:Choice>
              <mc:Fallback>
                <p:oleObj r:id="rId6" imgW="1455737" imgH="1377950" progId="">
                  <p:embed/>
                  <p:pic>
                    <p:nvPicPr>
                      <p:cNvPr id="9663" name="Google Shape;9663;p99"/>
                      <p:cNvPicPr preferRelativeResize="0"/>
                      <p:nvPr/>
                    </p:nvPicPr>
                    <p:blipFill rotWithShape="1">
                      <a:blip r:embed="rId4">
                        <a:alphaModFix/>
                      </a:blip>
                      <a:srcRect/>
                      <a:stretch/>
                    </p:blipFill>
                    <p:spPr>
                      <a:xfrm>
                        <a:off x="6164263" y="3044825"/>
                        <a:ext cx="1455737" cy="1377950"/>
                      </a:xfrm>
                      <a:prstGeom prst="rect">
                        <a:avLst/>
                      </a:prstGeom>
                      <a:noFill/>
                      <a:ln>
                        <a:noFill/>
                      </a:ln>
                    </p:spPr>
                  </p:pic>
                </p:oleObj>
              </mc:Fallback>
            </mc:AlternateContent>
          </a:graphicData>
        </a:graphic>
      </p:graphicFrame>
      <p:pic>
        <p:nvPicPr>
          <p:cNvPr id="9664" name="Google Shape;9664;p99" descr="underline_base"/>
          <p:cNvPicPr preferRelativeResize="0"/>
          <p:nvPr/>
        </p:nvPicPr>
        <p:blipFill rotWithShape="1">
          <a:blip r:embed="rId7">
            <a:alphaModFix/>
          </a:blip>
          <a:srcRect/>
          <a:stretch/>
        </p:blipFill>
        <p:spPr>
          <a:xfrm>
            <a:off x="204788" y="968375"/>
            <a:ext cx="8343900" cy="173038"/>
          </a:xfrm>
          <a:prstGeom prst="rect">
            <a:avLst/>
          </a:prstGeom>
          <a:noFill/>
          <a:ln>
            <a:noFill/>
          </a:ln>
        </p:spPr>
      </p:pic>
      <p:sp>
        <p:nvSpPr>
          <p:cNvPr id="9665" name="Google Shape;9665;p99"/>
          <p:cNvSpPr txBox="1">
            <a:spLocks noGrp="1"/>
          </p:cNvSpPr>
          <p:nvPr>
            <p:ph type="ftr" idx="11"/>
          </p:nvPr>
        </p:nvSpPr>
        <p:spPr>
          <a:xfrm>
            <a:off x="5576888" y="6467475"/>
            <a:ext cx="2895600" cy="28733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Introduction (editted by Marina &amp; Foad)</a:t>
            </a:r>
            <a:endParaRPr/>
          </a:p>
        </p:txBody>
      </p:sp>
    </p:spTree>
  </p:cSld>
  <p:clrMapOvr>
    <a:masterClrMapping/>
  </p:clrMapOvr>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4379</TotalTime>
  <Words>8323</Words>
  <Application>Microsoft Office PowerPoint</Application>
  <PresentationFormat>On-screen Show (4:3)</PresentationFormat>
  <Paragraphs>2037</Paragraphs>
  <Slides>131</Slides>
  <Notes>131</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131</vt:i4>
      </vt:variant>
    </vt:vector>
  </HeadingPairs>
  <TitlesOfParts>
    <vt:vector size="142" baseType="lpstr">
      <vt:lpstr>Courier New</vt:lpstr>
      <vt:lpstr>Noto Sans Symbols</vt:lpstr>
      <vt:lpstr>MS PGothic</vt:lpstr>
      <vt:lpstr>Times New Roman</vt:lpstr>
      <vt:lpstr>Arial</vt:lpstr>
      <vt:lpstr>Comic Sans MS</vt:lpstr>
      <vt:lpstr>Calibri</vt:lpstr>
      <vt:lpstr>Gill Sans</vt:lpstr>
      <vt:lpstr>Tahoma</vt:lpstr>
      <vt:lpstr>12_Default Design</vt:lpstr>
      <vt:lpstr>MS_ClipArt_Gallery.2</vt:lpstr>
      <vt:lpstr>PowerPoint Presentation</vt:lpstr>
      <vt:lpstr>Chapter 1: introduction</vt:lpstr>
      <vt:lpstr>Chapter 1: roadmap</vt:lpstr>
      <vt:lpstr>What Is the Internet?</vt:lpstr>
      <vt:lpstr>PowerPoint Presentation</vt:lpstr>
      <vt:lpstr>PowerPoint Presentation</vt:lpstr>
      <vt:lpstr>What’s the Internet: “nuts and bolts” view</vt:lpstr>
      <vt:lpstr>PowerPoint Presentation</vt:lpstr>
      <vt:lpstr>What’s the Internet: a service view</vt:lpstr>
      <vt:lpstr>“Fun” Internet-connected devices</vt:lpstr>
      <vt:lpstr>What’s a protocol?</vt:lpstr>
      <vt:lpstr>PowerPoint Presentation</vt:lpstr>
      <vt:lpstr>PowerPoint Presentation</vt:lpstr>
      <vt:lpstr>Chapter 1: roadmap</vt:lpstr>
      <vt:lpstr>A closer look at network structure:</vt:lpstr>
      <vt:lpstr>PowerPoint Presentation</vt:lpstr>
      <vt:lpstr>PowerPoint Presentation</vt:lpstr>
      <vt:lpstr>PowerPoint Presentation</vt:lpstr>
      <vt:lpstr>Access networks and physical media</vt:lpstr>
      <vt:lpstr>Access network: digital subscriber line (DSL)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Enterprise access networks (Ethernet)</vt:lpstr>
      <vt:lpstr>PowerPoint Presentation</vt:lpstr>
      <vt:lpstr>Access networks: data center networks</vt:lpstr>
      <vt:lpstr>Wireless access networks</vt:lpstr>
      <vt:lpstr>Host: sends packets of data</vt:lpstr>
      <vt:lpstr>Host: sends packets of data</vt:lpstr>
      <vt:lpstr>Physical media</vt:lpstr>
      <vt:lpstr>Physical media: coax, fiber</vt:lpstr>
      <vt:lpstr>Physical media: radio</vt:lpstr>
      <vt:lpstr>Chapter 1: roadmap</vt:lpstr>
      <vt:lpstr>The network core</vt:lpstr>
      <vt:lpstr>PowerPoint Presentation</vt:lpstr>
      <vt:lpstr>Packet-switching: store-and-forward</vt:lpstr>
      <vt:lpstr>PowerPoint Presentation</vt:lpstr>
      <vt:lpstr>PowerPoint Presentation</vt:lpstr>
      <vt:lpstr>PowerPoint Presentation</vt:lpstr>
      <vt:lpstr>Packet Switching: queueing delay, loss</vt:lpstr>
      <vt:lpstr>PowerPoint Presentation</vt:lpstr>
      <vt:lpstr>Two key network-core functions</vt:lpstr>
      <vt:lpstr>Two key network-core functions</vt:lpstr>
      <vt:lpstr>PowerPoint Presentation</vt:lpstr>
      <vt:lpstr>Alternative core: circuit switching</vt:lpstr>
      <vt:lpstr>PowerPoint Presentation</vt:lpstr>
      <vt:lpstr>Circuit switching: FDM versus TDM</vt:lpstr>
      <vt:lpstr>PowerPoint Presentation</vt:lpstr>
      <vt:lpstr>Packet switching versus circuit switching</vt:lpstr>
      <vt:lpstr>PowerPoint Presentation</vt:lpstr>
      <vt:lpstr>PowerPoint Presentation</vt:lpstr>
      <vt:lpstr>PowerPoint Presentation</vt:lpstr>
      <vt:lpstr>PowerPoint Presentation</vt:lpstr>
      <vt:lpstr>PowerPoint Presentation</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Chapter 1: roadmap</vt:lpstr>
      <vt:lpstr>How do loss and delay occur?</vt:lpstr>
      <vt:lpstr>How do loss and delay occur?</vt:lpstr>
      <vt:lpstr>PowerPoint Presentation</vt:lpstr>
      <vt:lpstr>Four sources of packet delay</vt:lpstr>
      <vt:lpstr>PowerPoint Presentation</vt:lpstr>
      <vt:lpstr>Caravan analogy</vt:lpstr>
      <vt:lpstr>Caravan analogy (more)</vt:lpstr>
      <vt:lpstr>Queueing delay (revisited)</vt:lpstr>
      <vt:lpstr>“Real” Internet delays and routes</vt:lpstr>
      <vt:lpstr>PowerPoint Presentation</vt:lpstr>
      <vt:lpstr>“Real” Internet delays, routes</vt:lpstr>
      <vt:lpstr>Packet loss</vt:lpstr>
      <vt:lpstr>Throughput</vt:lpstr>
      <vt:lpstr>Throughput (more)</vt:lpstr>
      <vt:lpstr>PowerPoint Presentation</vt:lpstr>
      <vt:lpstr>PowerPoint Presentation</vt:lpstr>
      <vt:lpstr>Example A</vt:lpstr>
      <vt:lpstr>Throughput: Internet scenario</vt:lpstr>
      <vt:lpstr>PowerPoint Presentation</vt:lpstr>
      <vt:lpstr>PowerPoint Presentation</vt:lpstr>
      <vt:lpstr>PowerPoint Presentation</vt:lpstr>
      <vt:lpstr>Chapter 1: roadmap</vt:lpstr>
      <vt:lpstr>Protocol “layers”</vt:lpstr>
      <vt:lpstr>Organization of air travel</vt:lpstr>
      <vt:lpstr>Layering of airline functionality</vt:lpstr>
      <vt:lpstr>Why layering?</vt:lpstr>
      <vt:lpstr>PowerPoint Presentation</vt:lpstr>
      <vt:lpstr>OSI Model: AN Analogy:  Application Layer - Source Host</vt:lpstr>
      <vt:lpstr> Presentation &amp; Session Layer - Source Host</vt:lpstr>
      <vt:lpstr>OSI Model Analogy :Transport Layer - Source Host</vt:lpstr>
      <vt:lpstr>OSI Model Analogy: Network Layer - Source Host</vt:lpstr>
      <vt:lpstr>OSI Model Analogy: Data Link Layer – Source Host</vt:lpstr>
      <vt:lpstr>OSI Model Analogy: Physical Layer - Media</vt:lpstr>
      <vt:lpstr>OSI Model Analogy : Data Link Layer - Destination</vt:lpstr>
      <vt:lpstr>OSI Model Analogy: Network Layer - Destination</vt:lpstr>
      <vt:lpstr>OSI Model Analogy : Transport Layer - Destination</vt:lpstr>
      <vt:lpstr>Session &amp; Presentation Layer - Destination</vt:lpstr>
      <vt:lpstr>OSI Model Analogy : Application Layer - Destination</vt:lpstr>
      <vt:lpstr>Internet protocol stack (TCP/IP model)  </vt:lpstr>
      <vt:lpstr>Internet protocol stack</vt:lpstr>
      <vt:lpstr>ISO/OSI reference model</vt:lpstr>
      <vt:lpstr>Encapsulation</vt:lpstr>
      <vt:lpstr>PowerPoint Presentation</vt:lpstr>
      <vt:lpstr>Chapter 1: roadmap</vt:lpstr>
      <vt:lpstr>Network security</vt:lpstr>
      <vt:lpstr>Bad guys: put malware into hosts via Internet</vt:lpstr>
      <vt:lpstr>Bad guys: put malware into hosts via Internet</vt:lpstr>
      <vt:lpstr>PowerPoint Presentation</vt:lpstr>
      <vt:lpstr>PowerPoint Presentation</vt:lpstr>
      <vt:lpstr>Bad guys can sniff packets</vt:lpstr>
      <vt:lpstr>PowerPoint Presentation</vt:lpstr>
      <vt:lpstr>Bad guys can use fake addresses</vt:lpstr>
      <vt:lpstr>PowerPoint Presentation</vt:lpstr>
      <vt:lpstr>Chapter 1: roadmap</vt:lpstr>
      <vt:lpstr>Internet history</vt:lpstr>
      <vt:lpstr>PowerPoint Presentation</vt:lpstr>
      <vt:lpstr>PowerPoint Presentation</vt:lpstr>
      <vt:lpstr>PowerPoint Presentation</vt:lpstr>
      <vt:lpstr>PowerPoint Presentation</vt:lpstr>
      <vt:lpstr>Introduction: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Jim Kurose and Keith Ross</dc:creator>
  <cp:lastModifiedBy>Muhammad Zafran</cp:lastModifiedBy>
  <cp:revision>2</cp:revision>
  <dcterms:created xsi:type="dcterms:W3CDTF">1999-10-08T19:08:27Z</dcterms:created>
  <dcterms:modified xsi:type="dcterms:W3CDTF">2025-10-07T01:02:03Z</dcterms:modified>
</cp:coreProperties>
</file>